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17" r:id="rId3"/>
    <p:sldId id="279" r:id="rId4"/>
    <p:sldId id="320" r:id="rId5"/>
    <p:sldId id="259" r:id="rId6"/>
    <p:sldId id="306" r:id="rId7"/>
    <p:sldId id="305" r:id="rId8"/>
    <p:sldId id="307" r:id="rId9"/>
    <p:sldId id="309" r:id="rId10"/>
    <p:sldId id="318" r:id="rId11"/>
    <p:sldId id="308" r:id="rId12"/>
    <p:sldId id="310" r:id="rId13"/>
    <p:sldId id="294" r:id="rId14"/>
    <p:sldId id="319" r:id="rId15"/>
    <p:sldId id="313" r:id="rId16"/>
    <p:sldId id="316" r:id="rId17"/>
    <p:sldId id="299" r:id="rId18"/>
    <p:sldId id="314" r:id="rId19"/>
    <p:sldId id="300" r:id="rId20"/>
    <p:sldId id="301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522" autoAdjust="0"/>
  </p:normalViewPr>
  <p:slideViewPr>
    <p:cSldViewPr>
      <p:cViewPr varScale="1">
        <p:scale>
          <a:sx n="81" d="100"/>
          <a:sy n="81" d="100"/>
        </p:scale>
        <p:origin x="120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7CD9E-50E2-48FB-936D-C9423D1C16D4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00F16-D8CB-44C1-977C-88930BE55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0F16-D8CB-44C1-977C-88930BE55C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0F16-D8CB-44C1-977C-88930BE55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9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0F16-D8CB-44C1-977C-88930BE55C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0F16-D8CB-44C1-977C-88930BE55C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0F16-D8CB-44C1-977C-88930BE55C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9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38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25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7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77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70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734800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29200"/>
            <a:ext cx="5562600" cy="14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9"/>
          <a:stretch/>
        </p:blipFill>
        <p:spPr>
          <a:xfrm>
            <a:off x="4191001" y="1403761"/>
            <a:ext cx="3887580" cy="319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6363" r="8247" b="1862"/>
          <a:stretch/>
        </p:blipFill>
        <p:spPr>
          <a:xfrm>
            <a:off x="8262933" y="1403759"/>
            <a:ext cx="3776667" cy="319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432" y="5181600"/>
            <a:ext cx="11887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 birthday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cake, play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games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sing.</a:t>
            </a:r>
          </a:p>
        </p:txBody>
      </p:sp>
      <p:pic>
        <p:nvPicPr>
          <p:cNvPr id="1026" name="Picture 2" descr="Happy birthday party stock photo. Image of friendship - 11314543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4"/>
          <a:stretch/>
        </p:blipFill>
        <p:spPr bwMode="auto">
          <a:xfrm>
            <a:off x="76200" y="1403760"/>
            <a:ext cx="3932964" cy="318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432" y="180374"/>
            <a:ext cx="1178396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Activity</a:t>
            </a:r>
          </a:p>
        </p:txBody>
      </p:sp>
    </p:spTree>
    <p:extLst>
      <p:ext uri="{BB962C8B-B14F-4D97-AF65-F5344CB8AC3E}">
        <p14:creationId xmlns:p14="http://schemas.microsoft.com/office/powerpoint/2010/main" val="19578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ppy Birthday Gift Boxes C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6"/>
          <a:stretch/>
        </p:blipFill>
        <p:spPr bwMode="auto">
          <a:xfrm>
            <a:off x="1905000" y="-228600"/>
            <a:ext cx="8305800" cy="553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943600"/>
            <a:ext cx="8534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friends often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gift.</a:t>
            </a:r>
          </a:p>
        </p:txBody>
      </p:sp>
    </p:spTree>
    <p:extLst>
      <p:ext uri="{BB962C8B-B14F-4D97-AF65-F5344CB8AC3E}">
        <p14:creationId xmlns:p14="http://schemas.microsoft.com/office/powerpoint/2010/main" val="41611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016" y="1127965"/>
            <a:ext cx="2424183" cy="1234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38" y="1099634"/>
            <a:ext cx="2266362" cy="158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63" y="4397612"/>
            <a:ext cx="2237089" cy="146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145994" y="1929825"/>
            <a:ext cx="63843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when a child is born.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5704" y="5181600"/>
            <a:ext cx="6324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Pleasure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activity or occasion.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9015" y="4431989"/>
            <a:ext cx="2424183" cy="12152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128" y="152907"/>
            <a:ext cx="1123617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Word, Meaning and Making sentence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5167" y="2782669"/>
            <a:ext cx="867513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Sentence : Today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my birthday.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5363" y="5957841"/>
            <a:ext cx="867893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Sentence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swimming.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5994" y="1105773"/>
            <a:ext cx="63843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জন্মদিন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9700" y="4401033"/>
            <a:ext cx="6324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উপভোগ করা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0" grpId="0" animBg="1"/>
      <p:bldP spid="30" grpId="0" animBg="1"/>
      <p:bldP spid="18" grpId="0" animBg="1"/>
      <p:bldP spid="1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01" y="4029056"/>
            <a:ext cx="2161309" cy="12287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78" y="3962400"/>
            <a:ext cx="2665728" cy="178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36175" y="4953000"/>
            <a:ext cx="65658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wax with a wick.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6" y="505546"/>
            <a:ext cx="2454408" cy="165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91711" y="1447800"/>
            <a:ext cx="67102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happy day or event.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537072"/>
            <a:ext cx="2273113" cy="12622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8226" y="2315357"/>
            <a:ext cx="930174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Sentence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 will celebrate our birthday.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9313" y="5902268"/>
            <a:ext cx="9352663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Sentence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colour candle.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1711" y="496669"/>
            <a:ext cx="671026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পালন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করা,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উদযাপন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করা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3730" y="3962400"/>
            <a:ext cx="657824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মোমবাতি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438400" y="312420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: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 blows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691" y="1087236"/>
            <a:ext cx="2161309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Blow out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37713"/>
            <a:ext cx="2876935" cy="193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458408" y="2116823"/>
            <a:ext cx="609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Put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fire by air.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8408" y="1087236"/>
            <a:ext cx="609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ফুঁ দিয়ে নেভানো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6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ppy birthday.png"/>
          <p:cNvPicPr>
            <a:picLocks noChangeAspect="1"/>
          </p:cNvPicPr>
          <p:nvPr/>
        </p:nvPicPr>
        <p:blipFill rotWithShape="1">
          <a:blip r:embed="rId2"/>
          <a:srcRect l="19449" t="18431" r="21179" b="8340"/>
          <a:stretch/>
        </p:blipFill>
        <p:spPr>
          <a:xfrm>
            <a:off x="1600200" y="914400"/>
            <a:ext cx="8839200" cy="5752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68"/>
            <a:ext cx="121920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Listen the text and match with your book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1143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</a:p>
          <a:p>
            <a:r>
              <a:rPr lang="en-US" sz="2400" dirty="0" smtClean="0"/>
              <a:t>P</a:t>
            </a:r>
          </a:p>
          <a:p>
            <a:r>
              <a:rPr lang="en-US" sz="2400" dirty="0" smtClean="0"/>
              <a:t>E</a:t>
            </a:r>
          </a:p>
          <a:p>
            <a:r>
              <a:rPr lang="en-US" sz="2400" dirty="0" smtClean="0"/>
              <a:t>N</a:t>
            </a:r>
          </a:p>
          <a:p>
            <a:endParaRPr lang="en-US" sz="2400" dirty="0" smtClean="0"/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T</a:t>
            </a:r>
          </a:p>
          <a:p>
            <a:endParaRPr lang="en-US" sz="2400" dirty="0" smtClean="0"/>
          </a:p>
          <a:p>
            <a:r>
              <a:rPr lang="en-US" sz="2400" dirty="0" smtClean="0"/>
              <a:t>P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G</a:t>
            </a:r>
          </a:p>
          <a:p>
            <a:r>
              <a:rPr lang="en-US" sz="2400" dirty="0" smtClean="0"/>
              <a:t>E</a:t>
            </a:r>
          </a:p>
          <a:p>
            <a:endParaRPr lang="en-US" sz="2400" dirty="0" smtClean="0"/>
          </a:p>
          <a:p>
            <a:r>
              <a:rPr lang="en-US" sz="2400" dirty="0" smtClean="0"/>
              <a:t>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6611" y="1371601"/>
            <a:ext cx="11640588" cy="42165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1)People _________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celebrate birthdays.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2)There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__________on the cake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3)There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candle for __________ year of the persons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birthday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4)The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games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sing song.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5)The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gifts are ___________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610" y="202646"/>
            <a:ext cx="11640589" cy="954107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following words: 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candles, each, around, wrapped, play, often, spend.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2006" y="1371601"/>
            <a:ext cx="173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203192"/>
            <a:ext cx="173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4494" y="29718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8999" y="397832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5105" y="4732084"/>
            <a:ext cx="2039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wrapped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65782"/>
            <a:ext cx="12115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statement and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False’ for incorrect statement.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1524000"/>
            <a:ext cx="12115800" cy="512064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world celebrate birthdays in the same way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birthday is a special day.</a:t>
            </a:r>
          </a:p>
          <a:p>
            <a:pPr algn="just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People sing a birthday song for the birthday person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friends do not bring any gift for the birthday person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most important thing is to enjoy the 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0200" y="2286000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667965" y="3134380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457991" y="4886980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159481" y="1615470"/>
            <a:ext cx="98135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0582574" y="4038600"/>
            <a:ext cx="98135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65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184" y="980821"/>
            <a:ext cx="1140481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the most </a:t>
            </a:r>
            <a:r>
              <a:rPr lang="en-US" sz="32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 for a birthday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84" y="3282917"/>
            <a:ext cx="1132861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 the children do on a birthday party?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735" y="5131039"/>
            <a:ext cx="113286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do people bring to the birthday party?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284" y="1775711"/>
            <a:ext cx="1132861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most important thing is to enjoy the day and spend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time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friends and family.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615" y="4063425"/>
            <a:ext cx="1131928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children play games and sing.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284" y="5911547"/>
            <a:ext cx="1131928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People bring a birthday gift to a birthday party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188" y="124375"/>
            <a:ext cx="114188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750" y="67270"/>
            <a:ext cx="486125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Home work</a:t>
            </a:r>
            <a:endParaRPr lang="en-US" sz="4800" b="1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45" y="3429000"/>
            <a:ext cx="11260201" cy="2492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at least in   eight sentences about 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birthday Party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86" y="76200"/>
            <a:ext cx="613961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6126" y="3657600"/>
            <a:ext cx="3204674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600" b="1" u="sng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anose="04020705040A02060702" pitchFamily="82" charset="0"/>
                <a:cs typeface="NikoshBAN" pitchFamily="2" charset="0"/>
              </a:rPr>
              <a:t>Class</a:t>
            </a:r>
            <a:r>
              <a:rPr lang="en-US" sz="3600" b="1" u="sng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anose="04020705040A02060702" pitchFamily="82" charset="0"/>
                <a:cs typeface="NikoshBAN" pitchFamily="2" charset="0"/>
              </a:rPr>
              <a:t>: Five</a:t>
            </a:r>
          </a:p>
          <a:p>
            <a:pPr algn="ctr"/>
            <a:endParaRPr lang="en-US" sz="3200" b="1" u="sng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Old English Text MT" pitchFamily="66" charset="0"/>
              <a:cs typeface="NikoshBAN" pitchFamily="2" charset="0"/>
            </a:endParaRP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Subject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	: English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Unit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	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: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15 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(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Happy Birthday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3" name="Picture 2" descr="English-For-Today-Class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286000"/>
            <a:ext cx="2931758" cy="3857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76200"/>
            <a:ext cx="2265060" cy="2810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7803" y="77755"/>
            <a:ext cx="457199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lgerian" panose="04020705040A02060702" pitchFamily="82" charset="0"/>
              </a:rPr>
              <a:t>  </a:t>
            </a:r>
            <a:r>
              <a:rPr lang="en-US" sz="5400" b="1" dirty="0" smtClean="0">
                <a:solidFill>
                  <a:schemeClr val="accent6"/>
                </a:solidFill>
                <a:latin typeface="Algerian" panose="04020705040A02060702" pitchFamily="82" charset="0"/>
              </a:rPr>
              <a:t>Identity</a:t>
            </a:r>
            <a:endParaRPr lang="en-US" sz="5400" b="1" dirty="0">
              <a:solidFill>
                <a:schemeClr val="accent6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126" y="2304661"/>
            <a:ext cx="320467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lgerian" panose="04020705040A02060702" pitchFamily="82" charset="0"/>
              </a:rPr>
              <a:t>  </a:t>
            </a:r>
            <a:r>
              <a:rPr lang="en-US" sz="5400" b="1" dirty="0" smtClean="0">
                <a:solidFill>
                  <a:schemeClr val="accent6"/>
                </a:solidFill>
                <a:latin typeface="Algerian" panose="04020705040A02060702" pitchFamily="82" charset="0"/>
              </a:rPr>
              <a:t>Lesson</a:t>
            </a:r>
            <a:endParaRPr lang="en-US" sz="5400" b="1" dirty="0">
              <a:solidFill>
                <a:schemeClr val="accent6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6993" y="3048000"/>
            <a:ext cx="320467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  <a:latin typeface="Algerian" panose="04020705040A02060702" pitchFamily="82" charset="0"/>
              </a:rPr>
              <a:t>Teacher</a:t>
            </a:r>
            <a:endParaRPr lang="en-US" sz="4000" b="1" dirty="0">
              <a:solidFill>
                <a:schemeClr val="accent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6993" y="4102650"/>
            <a:ext cx="3204674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Mohammod</a:t>
            </a:r>
            <a:r>
              <a:rPr lang="en-US" sz="2000" dirty="0" smtClean="0"/>
              <a:t> Abdul Hannan</a:t>
            </a:r>
          </a:p>
          <a:p>
            <a:pPr algn="ctr"/>
            <a:r>
              <a:rPr lang="en-US" dirty="0" smtClean="0"/>
              <a:t>Assistant teacher</a:t>
            </a:r>
          </a:p>
          <a:p>
            <a:pPr algn="ctr"/>
            <a:r>
              <a:rPr lang="en-US" sz="1600" dirty="0" err="1" smtClean="0"/>
              <a:t>Chunghar</a:t>
            </a:r>
            <a:r>
              <a:rPr lang="en-US" sz="1600" dirty="0" smtClean="0"/>
              <a:t> Govt. primary School</a:t>
            </a:r>
          </a:p>
          <a:p>
            <a:pPr algn="ctr"/>
            <a:r>
              <a:rPr lang="en-US" sz="1600" dirty="0" err="1" smtClean="0"/>
              <a:t>Kulaura</a:t>
            </a:r>
            <a:r>
              <a:rPr lang="en-US" sz="1600" dirty="0" smtClean="0"/>
              <a:t>, </a:t>
            </a:r>
            <a:r>
              <a:rPr lang="en-US" sz="1600" dirty="0" err="1" smtClean="0"/>
              <a:t>Moulvibazar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17560"/>
            <a:ext cx="1564336" cy="55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0432">
            <a:off x="3877654" y="982052"/>
            <a:ext cx="57150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5181600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76" y="381000"/>
            <a:ext cx="27432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185565" y="3090566"/>
            <a:ext cx="5365017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Learning outcomes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581090"/>
            <a:ext cx="7822195" cy="113877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1.2.1 – recognize which syllable in a word in stressed.</a:t>
            </a:r>
          </a:p>
          <a:p>
            <a:pPr algn="just"/>
            <a:r>
              <a:rPr lang="en-US" dirty="0"/>
              <a:t>3.4.1</a:t>
            </a:r>
            <a:r>
              <a:rPr lang="en-US" sz="2000" dirty="0"/>
              <a:t> understand statements made by the teacher and students.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2623" y="3045677"/>
            <a:ext cx="7848599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Speaking: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1.1.1- repeat words, phrases and sentences after the teacher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with proper sounds and stress.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1.1.2- say sentences with proper intonation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399" y="4953000"/>
            <a:ext cx="7848599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Reading: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1.5.1- read words, phrases and simple sentences with proper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pronunciation , stress and intonation.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187160"/>
            <a:ext cx="9906000" cy="46166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At the end of this lesson Students will be able to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970313" y="1628740"/>
            <a:ext cx="1153887" cy="106468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1993608" y="3045677"/>
            <a:ext cx="1164182" cy="156966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>
            <a:off x="1938590" y="4996468"/>
            <a:ext cx="1219200" cy="113055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1" y="141282"/>
            <a:ext cx="815532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1" y="5861150"/>
            <a:ext cx="81553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are they doing?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52" y="990600"/>
            <a:ext cx="8155327" cy="467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6757" y="76200"/>
            <a:ext cx="868679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Let’s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our today’s lesson about-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6756" y="838200"/>
            <a:ext cx="8686799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Happy Birthday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1752599" y="2330661"/>
            <a:ext cx="8690955" cy="433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9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6" y="1061835"/>
            <a:ext cx="4943754" cy="3708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6446" y="89638"/>
            <a:ext cx="1082009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446" y="5095220"/>
            <a:ext cx="494375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cake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5095926"/>
            <a:ext cx="48857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11811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your birthday?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1835"/>
            <a:ext cx="4885740" cy="37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7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943600"/>
            <a:ext cx="8244841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The day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 was born.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76200"/>
            <a:ext cx="82448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birthday?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864674"/>
            <a:ext cx="8244842" cy="490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0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1" y="2099600"/>
            <a:ext cx="3643586" cy="285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17" y="2076813"/>
            <a:ext cx="3672683" cy="287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751" y="457200"/>
            <a:ext cx="1167244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are needed to celebrate birthday?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486234"/>
            <a:ext cx="202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486234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weets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21" y="2076813"/>
            <a:ext cx="3587279" cy="287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763000" y="548623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food</a:t>
            </a:r>
          </a:p>
        </p:txBody>
      </p:sp>
    </p:spTree>
    <p:extLst>
      <p:ext uri="{BB962C8B-B14F-4D97-AF65-F5344CB8AC3E}">
        <p14:creationId xmlns:p14="http://schemas.microsoft.com/office/powerpoint/2010/main" val="11362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0517"/>
            <a:ext cx="4953000" cy="410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0517"/>
            <a:ext cx="4862609" cy="410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486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andle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5486399"/>
            <a:ext cx="275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alloon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2282</TotalTime>
  <Words>580</Words>
  <Application>Microsoft Office PowerPoint</Application>
  <PresentationFormat>Widescreen</PresentationFormat>
  <Paragraphs>127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Algerian</vt:lpstr>
      <vt:lpstr>Arial</vt:lpstr>
      <vt:lpstr>Calibri</vt:lpstr>
      <vt:lpstr>Century Gothic</vt:lpstr>
      <vt:lpstr>Georgia</vt:lpstr>
      <vt:lpstr>Mongolian Baiti</vt:lpstr>
      <vt:lpstr>NikoshBAN</vt:lpstr>
      <vt:lpstr>Old English Text MT</vt:lpstr>
      <vt:lpstr>Times New Roman</vt:lpstr>
      <vt:lpstr>Trebuchet MS</vt:lpstr>
      <vt:lpstr>Wingdings 3</vt:lpstr>
      <vt:lpstr>Slipstream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Hannan</cp:lastModifiedBy>
  <cp:revision>367</cp:revision>
  <dcterms:created xsi:type="dcterms:W3CDTF">2006-08-16T00:00:00Z</dcterms:created>
  <dcterms:modified xsi:type="dcterms:W3CDTF">2020-09-09T15:11:53Z</dcterms:modified>
</cp:coreProperties>
</file>