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74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B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351B3-2F15-47D3-ABE4-E55C994926EB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9EBD1-07BF-49D6-B138-A112C8D59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5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EBD1-07BF-49D6-B138-A112C8D598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7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8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2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967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42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1206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31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71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9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3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0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1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5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0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10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1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4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gif"/><Relationship Id="rId10" Type="http://schemas.openxmlformats.org/officeDocument/2006/relationships/image" Target="../media/image33.jpeg"/><Relationship Id="rId4" Type="http://schemas.openxmlformats.org/officeDocument/2006/relationships/image" Target="../media/image27.gif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3343" y="1892974"/>
            <a:ext cx="4572000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143000"/>
            <a:ext cx="8229600" cy="5212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2286000" y="381000"/>
            <a:ext cx="4419600" cy="709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s-I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SolaimanLipi"/>
                <a:cs typeface="SolaimanLipi"/>
              </a:rPr>
              <a:t>সবাইকে শুভেচ্ছা 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SolaimanLipi"/>
              <a:cs typeface="SolaimanLipi"/>
            </a:endParaRPr>
          </a:p>
        </p:txBody>
      </p:sp>
    </p:spTree>
    <p:extLst>
      <p:ext uri="{BB962C8B-B14F-4D97-AF65-F5344CB8AC3E}">
        <p14:creationId xmlns:p14="http://schemas.microsoft.com/office/powerpoint/2010/main" val="25650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u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4488873" cy="3977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381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সকল শিশুর শিক্ষার অধিকার রয়েছে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hild labour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28800"/>
            <a:ext cx="43815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4878664" cy="4267200"/>
          </a:xfrm>
          <a:prstGeom prst="rect">
            <a:avLst/>
          </a:prstGeom>
        </p:spPr>
      </p:pic>
      <p:pic>
        <p:nvPicPr>
          <p:cNvPr id="4" name="Picture 3" descr="child labour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828800"/>
            <a:ext cx="3971953" cy="4251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381000"/>
            <a:ext cx="79248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প্রত্যেক শিশুর খেলাধূলা ও চিত্তবিনোদনের অধিকার রয়েছে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8915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প্রত্যেক শিশুর খাদ্য, বস্ত্র, চিকিৎসা ও বাসস্থানের অধিকার রয়েছে </a:t>
            </a:r>
          </a:p>
          <a:p>
            <a:endParaRPr lang="bn-BD" dirty="0" smtClean="0"/>
          </a:p>
          <a:p>
            <a:endParaRPr lang="en-US" dirty="0"/>
          </a:p>
        </p:txBody>
      </p:sp>
      <p:pic>
        <p:nvPicPr>
          <p:cNvPr id="7" name="Picture 6" descr="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4297680" cy="4876800"/>
          </a:xfrm>
          <a:prstGeom prst="rect">
            <a:avLst/>
          </a:prstGeom>
        </p:spPr>
      </p:pic>
      <p:pic>
        <p:nvPicPr>
          <p:cNvPr id="8" name="Picture 7" descr="child labour-13.jpg"/>
          <p:cNvPicPr>
            <a:picLocks noChangeAspect="1"/>
          </p:cNvPicPr>
          <p:nvPr/>
        </p:nvPicPr>
        <p:blipFill>
          <a:blip r:embed="rId3"/>
          <a:srcRect l="4630" r="7407"/>
          <a:stretch>
            <a:fillRect/>
          </a:stretch>
        </p:blipFill>
        <p:spPr>
          <a:xfrm>
            <a:off x="4388322" y="1676400"/>
            <a:ext cx="4755678" cy="5013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930248">
            <a:off x="3240835" y="1859245"/>
            <a:ext cx="2743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2514600"/>
            <a:ext cx="45719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2514600"/>
            <a:ext cx="762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3581400"/>
            <a:ext cx="685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/>
          <p:cNvSpPr/>
          <p:nvPr/>
        </p:nvSpPr>
        <p:spPr>
          <a:xfrm>
            <a:off x="5562600" y="2362200"/>
            <a:ext cx="304800" cy="609600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9767" y="326923"/>
            <a:ext cx="81534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শিশুদের শারীরিক ও মানসিক নির্যাতন করা যাবে 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childlabor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7391400" cy="4211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28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শিশু্দের মত প্রকাশের অধিকার রয়েছে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14400" y="1676400"/>
            <a:ext cx="7086600" cy="4495800"/>
            <a:chOff x="1952625" y="2000250"/>
            <a:chExt cx="5238750" cy="2887776"/>
          </a:xfrm>
        </p:grpSpPr>
        <p:pic>
          <p:nvPicPr>
            <p:cNvPr id="13" name="Picture 12" descr="C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2625" y="2000250"/>
              <a:ext cx="5238750" cy="28575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534708" y="3592626"/>
              <a:ext cx="1201208" cy="12954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86200" y="3505200"/>
              <a:ext cx="1066800" cy="13716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Parallelogram 15"/>
            <p:cNvSpPr/>
            <p:nvPr/>
          </p:nvSpPr>
          <p:spPr>
            <a:xfrm>
              <a:off x="5029200" y="3581400"/>
              <a:ext cx="1219200" cy="1295400"/>
            </a:xfrm>
            <a:prstGeom prst="parallelogram">
              <a:avLst>
                <a:gd name="adj" fmla="val 14116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চাই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304800"/>
            <a:ext cx="4495800" cy="1371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05000"/>
            <a:ext cx="85344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নীচের ছবিগুলো থেকে শিশুর অধিকারের একটি তালিকা তৈরি কর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1000" y="2743200"/>
            <a:ext cx="8458200" cy="3505201"/>
            <a:chOff x="381000" y="2743200"/>
            <a:chExt cx="8458200" cy="3505201"/>
          </a:xfrm>
        </p:grpSpPr>
        <p:pic>
          <p:nvPicPr>
            <p:cNvPr id="8" name="Picture 7" descr="1.jpg"/>
            <p:cNvPicPr>
              <a:picLocks noChangeAspect="1"/>
            </p:cNvPicPr>
            <p:nvPr/>
          </p:nvPicPr>
          <p:blipFill>
            <a:blip r:embed="rId2"/>
            <a:srcRect r="40800"/>
            <a:stretch>
              <a:fillRect/>
            </a:stretch>
          </p:blipFill>
          <p:spPr>
            <a:xfrm>
              <a:off x="381000" y="2743200"/>
              <a:ext cx="1539694" cy="17373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000" y="2743200"/>
              <a:ext cx="1809750" cy="17716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AG-D--Education-for-Street-.gif"/>
            <p:cNvPicPr>
              <a:picLocks noChangeAspect="1"/>
            </p:cNvPicPr>
            <p:nvPr/>
          </p:nvPicPr>
          <p:blipFill>
            <a:blip r:embed="rId4"/>
            <a:srcRect r="21250"/>
            <a:stretch>
              <a:fillRect/>
            </a:stretch>
          </p:blipFill>
          <p:spPr>
            <a:xfrm>
              <a:off x="3657600" y="2743200"/>
              <a:ext cx="1981200" cy="1828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6" name="Group 15"/>
            <p:cNvGrpSpPr/>
            <p:nvPr/>
          </p:nvGrpSpPr>
          <p:grpSpPr>
            <a:xfrm>
              <a:off x="5638800" y="2743200"/>
              <a:ext cx="1524000" cy="1828800"/>
              <a:chOff x="5715000" y="2743200"/>
              <a:chExt cx="1170850" cy="1828800"/>
            </a:xfrm>
          </p:grpSpPr>
          <p:pic>
            <p:nvPicPr>
              <p:cNvPr id="12" name="Picture 11" descr="Bangladeshconference.gif"/>
              <p:cNvPicPr>
                <a:picLocks noChangeAspect="1"/>
              </p:cNvPicPr>
              <p:nvPr/>
            </p:nvPicPr>
            <p:blipFill>
              <a:blip r:embed="rId5"/>
              <a:srcRect l="54800"/>
              <a:stretch>
                <a:fillRect/>
              </a:stretch>
            </p:blipFill>
            <p:spPr>
              <a:xfrm>
                <a:off x="5715000" y="2743200"/>
                <a:ext cx="1170850" cy="18288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5715000" y="2743200"/>
                <a:ext cx="533400" cy="3048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 descr="DSC_6194.jpg"/>
            <p:cNvPicPr>
              <a:picLocks noChangeAspect="1"/>
            </p:cNvPicPr>
            <p:nvPr/>
          </p:nvPicPr>
          <p:blipFill>
            <a:blip r:embed="rId6" cstate="print"/>
            <a:srcRect l="12077" r="16667"/>
            <a:stretch>
              <a:fillRect/>
            </a:stretch>
          </p:blipFill>
          <p:spPr>
            <a:xfrm>
              <a:off x="7162800" y="2743200"/>
              <a:ext cx="1643229" cy="1828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 descr="9[1].jpg"/>
            <p:cNvPicPr>
              <a:picLocks noChangeAspect="1"/>
            </p:cNvPicPr>
            <p:nvPr/>
          </p:nvPicPr>
          <p:blipFill>
            <a:blip r:embed="rId7"/>
            <a:srcRect r="16190"/>
            <a:stretch>
              <a:fillRect/>
            </a:stretch>
          </p:blipFill>
          <p:spPr>
            <a:xfrm>
              <a:off x="381000" y="4495800"/>
              <a:ext cx="1645920" cy="16763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 descr="sleeping_on_the_streets_of_dhaka1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81200" y="4495800"/>
              <a:ext cx="1769533" cy="17373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 descr="Roki Ali.jpg"/>
            <p:cNvPicPr>
              <a:picLocks noChangeAspect="1"/>
            </p:cNvPicPr>
            <p:nvPr/>
          </p:nvPicPr>
          <p:blipFill>
            <a:blip r:embed="rId9"/>
            <a:srcRect b="15556"/>
            <a:stretch>
              <a:fillRect/>
            </a:stretch>
          </p:blipFill>
          <p:spPr>
            <a:xfrm>
              <a:off x="3733800" y="4572001"/>
              <a:ext cx="1752600" cy="1676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 descr="bb.jpg"/>
            <p:cNvPicPr>
              <a:picLocks noChangeAspect="1"/>
            </p:cNvPicPr>
            <p:nvPr/>
          </p:nvPicPr>
          <p:blipFill>
            <a:blip r:embed="rId10"/>
            <a:srcRect l="18917" b="-1852"/>
            <a:stretch>
              <a:fillRect/>
            </a:stretch>
          </p:blipFill>
          <p:spPr>
            <a:xfrm>
              <a:off x="5410201" y="4572000"/>
              <a:ext cx="1752599" cy="1676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1" name="Picture 30" descr="040620101226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62800" y="4572000"/>
              <a:ext cx="1676400" cy="1676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609600"/>
            <a:ext cx="4953000" cy="14478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3622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শিশু কারা</a:t>
            </a:r>
            <a:r>
              <a:rPr lang="bn-BD" sz="4400" dirty="0" smtClean="0"/>
              <a:t>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38100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ছবিতে শিশুটির কোন অধিকার লংঘিত হয়েছে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hild labour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76800"/>
            <a:ext cx="1981199" cy="16538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5600" y="54864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ছবিতে শিশুরা তাদের কোন অধিকার ভোগ করছে?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14Fukada.jpg"/>
          <p:cNvPicPr>
            <a:picLocks noChangeAspect="1"/>
          </p:cNvPicPr>
          <p:nvPr/>
        </p:nvPicPr>
        <p:blipFill>
          <a:blip r:embed="rId3"/>
          <a:srcRect l="9615" t="-13558" b="13462"/>
          <a:stretch>
            <a:fillRect/>
          </a:stretch>
        </p:blipFill>
        <p:spPr>
          <a:xfrm>
            <a:off x="381000" y="3048000"/>
            <a:ext cx="2057400" cy="1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762000"/>
            <a:ext cx="4495800" cy="1524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3528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শিশু হিসেবে তুমি তোমার পরিবারে কী কী অধিকার ভোগ কর এবং কী কী অধিকার থেকে বঞ্চিত হও তার একটি তালিকা তৈরি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0" y="5410200"/>
            <a:ext cx="6553200" cy="1676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numCol="1" rtlCol="0" anchor="ctr">
            <a:prstTxWarp prst="textPlain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72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72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9" name="Picture 2" descr="C:\Users\KUP\Desktop\suranjan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895600" y="1828800"/>
            <a:ext cx="2979683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600200" y="5048744"/>
            <a:ext cx="6858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dirty="0" err="1" smtClean="0">
                <a:latin typeface="NikoshBAN" pitchFamily="2" charset="0"/>
              </a:rPr>
              <a:t>সুরঞ্জন</a:t>
            </a:r>
            <a:r>
              <a:rPr lang="en-US" sz="2400" dirty="0" smtClean="0">
                <a:latin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</a:rPr>
              <a:t>কুমার</a:t>
            </a:r>
            <a:r>
              <a:rPr lang="en-US" sz="2400" dirty="0" smtClean="0">
                <a:latin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</a:rPr>
              <a:t>রায়</a:t>
            </a:r>
            <a:endParaRPr lang="en-US" sz="2400" dirty="0" smtClean="0">
              <a:latin typeface="NikoshBAN" pitchFamily="2" charset="0"/>
            </a:endParaRPr>
          </a:p>
          <a:p>
            <a:pPr algn="ctr" eaLnBrk="0" hangingPunct="0"/>
            <a:r>
              <a:rPr lang="bn-BD" sz="2400" dirty="0" smtClean="0">
                <a:latin typeface="NikoshBAN" pitchFamily="2" charset="0"/>
              </a:rPr>
              <a:t>সহকারী </a:t>
            </a:r>
            <a:r>
              <a:rPr lang="bn-BD" sz="2400" dirty="0">
                <a:latin typeface="NikoshBAN" pitchFamily="2" charset="0"/>
              </a:rPr>
              <a:t>শিক্ষক </a:t>
            </a:r>
          </a:p>
          <a:p>
            <a:pPr algn="ctr" eaLnBrk="0" hangingPunct="0"/>
            <a:r>
              <a:rPr lang="bn-BD" sz="2000" dirty="0">
                <a:latin typeface="NikoshBAN" pitchFamily="2" charset="0"/>
              </a:rPr>
              <a:t>কালীগঞ্জ </a:t>
            </a:r>
            <a:r>
              <a:rPr lang="bn-BD" sz="2000" dirty="0" smtClean="0">
                <a:latin typeface="NikoshBAN" pitchFamily="2" charset="0"/>
              </a:rPr>
              <a:t>করিম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উদ্দিন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পাবলিক</a:t>
            </a:r>
            <a:r>
              <a:rPr lang="bn-BD" sz="2000" dirty="0" smtClean="0">
                <a:latin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</a:rPr>
              <a:t>পাইলট উচ্চ বিদ্যালয়</a:t>
            </a:r>
          </a:p>
          <a:p>
            <a:pPr algn="ctr" eaLnBrk="0" hangingPunct="0"/>
            <a:r>
              <a:rPr lang="bn-BD" sz="2400" dirty="0">
                <a:latin typeface="NikoshBAN" pitchFamily="2" charset="0"/>
              </a:rPr>
              <a:t>কালীগঞ্জ,লালমনিরহা</a:t>
            </a:r>
            <a:r>
              <a:rPr lang="bn-BD" sz="2400" dirty="0">
                <a:latin typeface="SutonnyMJ" pitchFamily="2" charset="0"/>
              </a:rPr>
              <a:t>ট।</a:t>
            </a:r>
            <a:endParaRPr lang="en-US" sz="2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49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8288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ষষ্ঠ শ্রেণি</a:t>
            </a:r>
          </a:p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820116"/>
              </p:ext>
            </p:extLst>
          </p:nvPr>
        </p:nvGraphicFramePr>
        <p:xfrm>
          <a:off x="4114800" y="3095625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400" imgH="714240" progId="Package">
                  <p:embed/>
                </p:oleObj>
              </mc:Choice>
              <mc:Fallback>
                <p:oleObj name="Packager Shell Object" showAsIcon="1" r:id="rId3" imgW="914400" imgH="7142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95625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371600" y="762000"/>
            <a:ext cx="65532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শিক্ষার্থী বন্ধুরা চল আমরা একটা গান শুনি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600" y="457200"/>
            <a:ext cx="8915400" cy="4343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শিশুর অধিকার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457200"/>
            <a:ext cx="3962400" cy="1524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এই পাঠ শেষে শিক্ষার্থীরা-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191000"/>
            <a:ext cx="8305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শিশু কারা তা বলতে পারবে</a:t>
            </a: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শিশুদের অধিকার সমূহ বর্ণনা করতে পারবে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ta.jpg"/>
          <p:cNvPicPr>
            <a:picLocks noChangeAspect="1"/>
          </p:cNvPicPr>
          <p:nvPr/>
        </p:nvPicPr>
        <p:blipFill>
          <a:blip r:embed="rId2"/>
          <a:srcRect l="28333" t="2198" r="15000" b="42857"/>
          <a:stretch>
            <a:fillRect/>
          </a:stretch>
        </p:blipFill>
        <p:spPr>
          <a:xfrm>
            <a:off x="2743200" y="0"/>
            <a:ext cx="2590800" cy="1905000"/>
          </a:xfrm>
          <a:prstGeom prst="rect">
            <a:avLst/>
          </a:prstGeom>
        </p:spPr>
      </p:pic>
      <p:pic>
        <p:nvPicPr>
          <p:cNvPr id="7" name="Picture 6" descr="image_345_67624.jpg"/>
          <p:cNvPicPr>
            <a:picLocks noChangeAspect="1"/>
          </p:cNvPicPr>
          <p:nvPr/>
        </p:nvPicPr>
        <p:blipFill>
          <a:blip r:embed="rId3"/>
          <a:srcRect l="6400" b="18033"/>
          <a:stretch>
            <a:fillRect/>
          </a:stretch>
        </p:blipFill>
        <p:spPr>
          <a:xfrm>
            <a:off x="6019800" y="0"/>
            <a:ext cx="2228850" cy="1905000"/>
          </a:xfrm>
          <a:prstGeom prst="rect">
            <a:avLst/>
          </a:prstGeom>
        </p:spPr>
      </p:pic>
      <p:pic>
        <p:nvPicPr>
          <p:cNvPr id="8" name="Picture 7" descr="tee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71800"/>
            <a:ext cx="2133600" cy="1953765"/>
          </a:xfrm>
          <a:prstGeom prst="rect">
            <a:avLst/>
          </a:prstGeom>
        </p:spPr>
      </p:pic>
      <p:pic>
        <p:nvPicPr>
          <p:cNvPr id="10" name="Picture 9" descr="d6920b34473aad1685f16588bddb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3429000"/>
            <a:ext cx="2183910" cy="18288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438400" y="2895600"/>
            <a:ext cx="3429000" cy="1981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শিশু কারা?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5715001"/>
            <a:ext cx="4953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যাদের বয়স ১৮ এর কম</a:t>
            </a:r>
          </a:p>
          <a:p>
            <a:pPr algn="ctr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286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নবজাতক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2209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বৃদ্ধ লোক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213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মুসা ইব্রাহিম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2590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যুবক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5410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বালিকা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257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শিক্ষার্থী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draft_lens15629181module134862131photo_1290284056new-born-baby-doll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0"/>
            <a:ext cx="219456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gladesh-eid-2008-12-9-7-35-7.jpg"/>
          <p:cNvPicPr>
            <a:picLocks noChangeAspect="1"/>
          </p:cNvPicPr>
          <p:nvPr/>
        </p:nvPicPr>
        <p:blipFill>
          <a:blip r:embed="rId2"/>
          <a:srcRect l="36667"/>
          <a:stretch>
            <a:fillRect/>
          </a:stretch>
        </p:blipFill>
        <p:spPr>
          <a:xfrm>
            <a:off x="228600" y="838200"/>
            <a:ext cx="2286000" cy="2173960"/>
          </a:xfrm>
          <a:prstGeom prst="rect">
            <a:avLst/>
          </a:prstGeom>
        </p:spPr>
      </p:pic>
      <p:pic>
        <p:nvPicPr>
          <p:cNvPr id="6" name="Picture 5" descr="Photo--2.jpg"/>
          <p:cNvPicPr>
            <a:picLocks noChangeAspect="1"/>
          </p:cNvPicPr>
          <p:nvPr/>
        </p:nvPicPr>
        <p:blipFill>
          <a:blip r:embed="rId3"/>
          <a:srcRect l="42000"/>
          <a:stretch>
            <a:fillRect/>
          </a:stretch>
        </p:blipFill>
        <p:spPr>
          <a:xfrm>
            <a:off x="3048000" y="990600"/>
            <a:ext cx="2302478" cy="2209800"/>
          </a:xfrm>
          <a:prstGeom prst="rect">
            <a:avLst/>
          </a:prstGeom>
        </p:spPr>
      </p:pic>
      <p:pic>
        <p:nvPicPr>
          <p:cNvPr id="7" name="Picture 6" descr="_52791122_children_ap.jpg"/>
          <p:cNvPicPr>
            <a:picLocks noChangeAspect="1"/>
          </p:cNvPicPr>
          <p:nvPr/>
        </p:nvPicPr>
        <p:blipFill>
          <a:blip r:embed="rId4"/>
          <a:srcRect l="36058" r="-3365" b="8333"/>
          <a:stretch>
            <a:fillRect/>
          </a:stretch>
        </p:blipFill>
        <p:spPr>
          <a:xfrm>
            <a:off x="5791200" y="990600"/>
            <a:ext cx="2560320" cy="2209800"/>
          </a:xfrm>
          <a:prstGeom prst="rect">
            <a:avLst/>
          </a:prstGeom>
        </p:spPr>
      </p:pic>
      <p:pic>
        <p:nvPicPr>
          <p:cNvPr id="8" name="Picture 7" descr="trib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962400"/>
            <a:ext cx="2133600" cy="1905000"/>
          </a:xfrm>
          <a:prstGeom prst="rect">
            <a:avLst/>
          </a:prstGeom>
        </p:spPr>
      </p:pic>
      <p:pic>
        <p:nvPicPr>
          <p:cNvPr id="9" name="Picture 8" descr="child labour-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4038600"/>
            <a:ext cx="2517346" cy="20317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3200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মুসলিম শিশু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3276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হিন্দু শিশু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3276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বৌদ্ধ শিশু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6096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উপজাতি শিশু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609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প্রতিবন্ধী শিশু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জাতি, ধর্ম, বর্ণ, নির্বিশেষে সকল শিশুর অধিকার সমান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ho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3520" cy="2982740"/>
          </a:xfrm>
          <a:prstGeom prst="rect">
            <a:avLst/>
          </a:prstGeom>
        </p:spPr>
      </p:pic>
      <p:pic>
        <p:nvPicPr>
          <p:cNvPr id="3" name="Picture 2" descr="jok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124200"/>
            <a:ext cx="4724400" cy="34365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386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শিশুদের ঝুকিপুর্ণ ও অন্যায় কাজে ব্যবহার করা যাবে না।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745</TotalTime>
  <Words>201</Words>
  <Application>Microsoft Office PowerPoint</Application>
  <PresentationFormat>On-screen Show (4:3)</PresentationFormat>
  <Paragraphs>48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NikoshBAN</vt:lpstr>
      <vt:lpstr>SolaimanLipi</vt:lpstr>
      <vt:lpstr>SutonnyMJ</vt:lpstr>
      <vt:lpstr>Trebuchet MS</vt:lpstr>
      <vt:lpstr>Vrinda</vt:lpstr>
      <vt:lpstr>Wingdings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KUP</cp:lastModifiedBy>
  <cp:revision>109</cp:revision>
  <dcterms:created xsi:type="dcterms:W3CDTF">2006-08-16T00:00:00Z</dcterms:created>
  <dcterms:modified xsi:type="dcterms:W3CDTF">2020-09-09T11:33:06Z</dcterms:modified>
</cp:coreProperties>
</file>