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2" r:id="rId4"/>
    <p:sldId id="257" r:id="rId5"/>
    <p:sldId id="260" r:id="rId6"/>
    <p:sldId id="261" r:id="rId7"/>
    <p:sldId id="258" r:id="rId8"/>
    <p:sldId id="25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9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981200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isometricOffAxis1Righ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3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39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124200"/>
            <a:ext cx="3276600" cy="3276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066800"/>
            <a:ext cx="535755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পউষের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বেলা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endParaRPr lang="en-US" sz="32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জাফরানি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বেশ</a:t>
            </a:r>
            <a:endParaRPr lang="en-US" sz="32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পরা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মাচানের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দেশ</a:t>
            </a:r>
            <a:endParaRPr lang="en-US" sz="32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তল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মশগুল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			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ঝিঙে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mustard_flowers_banglade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04800"/>
            <a:ext cx="4016158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71601"/>
            <a:ext cx="502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শ্যামলী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কোলে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সোনামুখ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খুকু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আলুথালু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ঘুম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যাও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রোদে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গলা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দুকুরে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4" name="Picture 3" descr="image_1063_999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2743200"/>
            <a:ext cx="3962400" cy="26003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676400"/>
            <a:ext cx="441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হায়</a:t>
            </a:r>
            <a:endParaRPr lang="en-US" sz="32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ভালবাসি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মাটি-মা’য়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অলকায়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পথ-ভুল</a:t>
            </a:r>
            <a:endParaRPr lang="en-US" sz="32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ঝিঙে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257" y="914400"/>
            <a:ext cx="4082143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59603"/>
            <a:ext cx="2362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16764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ঝিঙে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ফুল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1600200"/>
            <a:ext cx="31242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ঝিঙে</a:t>
            </a:r>
            <a:r>
              <a:rPr lang="en-US" sz="3200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সবজির</a:t>
            </a:r>
            <a:r>
              <a:rPr lang="en-US" sz="3200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ফুল</a:t>
            </a:r>
            <a:endParaRPr lang="en-US" sz="3200" b="1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971800"/>
            <a:ext cx="16764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হিয়া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920425"/>
            <a:ext cx="30480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হৃদয়</a:t>
            </a:r>
            <a:endParaRPr lang="en-US" sz="3200" b="1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343400"/>
            <a:ext cx="16764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গুল্মে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পর্ণে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4267200"/>
            <a:ext cx="31242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ঝোপঝাড়ে</a:t>
            </a:r>
            <a:r>
              <a:rPr lang="en-US" sz="3200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পত্রপল্লবে</a:t>
            </a:r>
            <a:endParaRPr lang="en-US" sz="3200" b="1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739825"/>
            <a:ext cx="16764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মাচান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5816025"/>
            <a:ext cx="31242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মাচা</a:t>
            </a:r>
            <a:r>
              <a:rPr lang="en-US" sz="3200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পাটাতন</a:t>
            </a:r>
            <a:endParaRPr lang="en-US" sz="3200" b="1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3098800" y="1066800"/>
            <a:ext cx="1930400" cy="1447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12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80766" y="3886200"/>
            <a:ext cx="2025396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13" descr="1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1350" y="5414962"/>
            <a:ext cx="1924050" cy="14430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Picture 14" descr="red-heart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0" y="2612231"/>
            <a:ext cx="2057400" cy="1197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457200"/>
            <a:ext cx="22860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819400"/>
            <a:ext cx="8735084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743200"/>
            <a:ext cx="7010400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সাল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ভাবার্থটি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609600"/>
            <a:ext cx="44958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533400"/>
            <a:ext cx="27432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209800"/>
            <a:ext cx="83058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1371600"/>
            <a:ext cx="5791200" cy="3505200"/>
          </a:xfrm>
          <a:prstGeom prst="roundRect">
            <a:avLst/>
          </a:prstGeom>
          <a:scene3d>
            <a:camera prst="perspectiveContrastingLef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1219200" y="838200"/>
            <a:ext cx="6858000" cy="5105400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শ্রেণী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ষষ্ঠ</a:t>
            </a: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কবিতা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 bwMode="auto">
          <a:xfrm>
            <a:off x="2514600" y="4800600"/>
            <a:ext cx="6324600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kern="0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endParaRPr lang="bn-IN" sz="3600" kern="0" dirty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endParaRPr lang="bn-IN" sz="3600" kern="0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endParaRPr lang="bn-IN" sz="3600" kern="0" dirty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endParaRPr lang="bn-IN" sz="3600" kern="0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 eaLnBrk="1" hangingPunct="1">
              <a:buFont typeface="Arial" charset="0"/>
              <a:buNone/>
            </a:pPr>
            <a:r>
              <a:rPr lang="bn-IN" sz="3600" kern="0" dirty="0" smtClean="0">
                <a:latin typeface="NikoshBAN" pitchFamily="2" charset="0"/>
                <a:cs typeface="NikoshBAN" pitchFamily="2" charset="0"/>
              </a:rPr>
              <a:t>মুহাম্মদ শাকাওয়াত হোসেন</a:t>
            </a:r>
          </a:p>
          <a:p>
            <a:pPr eaLnBrk="1" hangingPunct="1">
              <a:buFont typeface="Arial" charset="0"/>
              <a:buNone/>
            </a:pPr>
            <a:r>
              <a:rPr lang="bn-IN" kern="0" dirty="0" smtClean="0">
                <a:latin typeface="NikoshBAN" pitchFamily="2" charset="0"/>
                <a:cs typeface="NikoshBAN" pitchFamily="2" charset="0"/>
              </a:rPr>
              <a:t>সিনিয়র সহকারি শিক্ষক</a:t>
            </a:r>
          </a:p>
          <a:p>
            <a:pPr eaLnBrk="1" hangingPunct="1">
              <a:buFont typeface="Arial" charset="0"/>
              <a:buNone/>
            </a:pPr>
            <a:r>
              <a:rPr lang="bn-IN" kern="0" dirty="0" smtClean="0">
                <a:latin typeface="NikoshBAN" pitchFamily="2" charset="0"/>
                <a:cs typeface="NikoshBAN" pitchFamily="2" charset="0"/>
              </a:rPr>
              <a:t>তারাগঞ্জ পাইলট বালিকা উচ্চ বিদ্যালয়</a:t>
            </a:r>
          </a:p>
          <a:p>
            <a:pPr eaLnBrk="1" hangingPunct="1">
              <a:buFont typeface="Arial" charset="0"/>
              <a:buNone/>
            </a:pPr>
            <a:r>
              <a:rPr lang="bn-IN" kern="0" dirty="0" smtClean="0">
                <a:latin typeface="NikoshBAN" pitchFamily="2" charset="0"/>
                <a:cs typeface="NikoshBAN" pitchFamily="2" charset="0"/>
              </a:rPr>
              <a:t>নালিতাবাড়ী,শেরপুর।</a:t>
            </a:r>
            <a:endParaRPr lang="en-US" kern="0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endParaRPr lang="en-US" sz="3600" kern="0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endParaRPr lang="en-US" sz="3600" kern="0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endParaRPr lang="en-US" kern="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26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71800" y="274638"/>
            <a:ext cx="2057400" cy="114300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ফুল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524000"/>
            <a:ext cx="5994400" cy="4495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2590800" y="2895600"/>
            <a:ext cx="39624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ঝিঙে</a:t>
            </a:r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ফুল</a:t>
            </a:r>
            <a:endParaRPr lang="en-US" sz="44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4419600" cy="1143000"/>
          </a:xfr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ফলঃ</a:t>
            </a: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719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প্রমিত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উচ্চারণসহ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3581400" cy="1143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0" y="1676399"/>
            <a:ext cx="3530365" cy="4094673"/>
          </a:xfrm>
        </p:spPr>
      </p:pic>
      <p:sp>
        <p:nvSpPr>
          <p:cNvPr id="5" name="TextBox 4"/>
          <p:cNvSpPr txBox="1"/>
          <p:nvPr/>
        </p:nvSpPr>
        <p:spPr>
          <a:xfrm>
            <a:off x="2971800" y="60960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20574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জন্মঃ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২৪শে মে’১৮৯৯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5486400"/>
            <a:ext cx="2362200" cy="95410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মৃত্যুঃ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২৮শে আগস্ট’১৯৭৬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310825"/>
            <a:ext cx="2057400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বিদ্রোহী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225225"/>
            <a:ext cx="21336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প্রেমের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139625"/>
            <a:ext cx="21336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মানবতার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9400" y="2133600"/>
            <a:ext cx="22860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সংগীত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চল্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চল্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চল্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রচয়িতা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2590800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ঝিঙে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!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ঝিঙে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!</a:t>
            </a:r>
          </a:p>
          <a:p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সবুজ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পাতার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ফিরোজিয়া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ফিঙে-কুল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		      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ঝিঙে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6475239531_4fe48991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609600"/>
            <a:ext cx="3775676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304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গুল্মে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পর্ণে</a:t>
            </a:r>
            <a:endParaRPr lang="en-US" sz="32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লতিকার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পর্ণে</a:t>
            </a:r>
            <a:endParaRPr lang="en-US" sz="32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ঢল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ঢল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স্বর্ণে</a:t>
            </a:r>
            <a:endParaRPr lang="en-US" sz="32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ঝলমল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দোলো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দুল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   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ঝিঙে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219200"/>
            <a:ext cx="3962400" cy="297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247</TotalTime>
  <Words>219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NikoshBAN</vt:lpstr>
      <vt:lpstr>Office Theme</vt:lpstr>
      <vt:lpstr>স্বাগতম</vt:lpstr>
      <vt:lpstr>PowerPoint Presentation</vt:lpstr>
      <vt:lpstr>PowerPoint Presentation</vt:lpstr>
      <vt:lpstr>ফুল</vt:lpstr>
      <vt:lpstr>PowerPoint Presentation</vt:lpstr>
      <vt:lpstr>শিখন ফলঃ</vt:lpstr>
      <vt:lpstr>কবি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lab3</dc:creator>
  <cp:lastModifiedBy>galib</cp:lastModifiedBy>
  <cp:revision>65</cp:revision>
  <dcterms:created xsi:type="dcterms:W3CDTF">2006-08-16T00:00:00Z</dcterms:created>
  <dcterms:modified xsi:type="dcterms:W3CDTF">2020-08-31T11:52:23Z</dcterms:modified>
</cp:coreProperties>
</file>