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notesMasterIdLst>
    <p:notesMasterId r:id="rId25"/>
  </p:notesMasterIdLst>
  <p:sldIdLst>
    <p:sldId id="257" r:id="rId2"/>
    <p:sldId id="258" r:id="rId3"/>
    <p:sldId id="262" r:id="rId4"/>
    <p:sldId id="260" r:id="rId5"/>
    <p:sldId id="256" r:id="rId6"/>
    <p:sldId id="259" r:id="rId7"/>
    <p:sldId id="263" r:id="rId8"/>
    <p:sldId id="276" r:id="rId9"/>
    <p:sldId id="264" r:id="rId10"/>
    <p:sldId id="265" r:id="rId11"/>
    <p:sldId id="269" r:id="rId12"/>
    <p:sldId id="267" r:id="rId13"/>
    <p:sldId id="268" r:id="rId14"/>
    <p:sldId id="266" r:id="rId15"/>
    <p:sldId id="270" r:id="rId16"/>
    <p:sldId id="271" r:id="rId17"/>
    <p:sldId id="272" r:id="rId18"/>
    <p:sldId id="273" r:id="rId19"/>
    <p:sldId id="279" r:id="rId20"/>
    <p:sldId id="278" r:id="rId21"/>
    <p:sldId id="275" r:id="rId22"/>
    <p:sldId id="274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4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C976E-F275-440E-BE78-07A5CBE9E64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3A9F8-D4C7-45B8-B598-56649D32D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3A9F8-D4C7-45B8-B598-56649D32D2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3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77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45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2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24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82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1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9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2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5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2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6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8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hechangeblogcom.c.presscdn.com/wp-content/uploads/2008/08/winding-pa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66" y="170670"/>
            <a:ext cx="8715464" cy="6477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795636" y="170670"/>
            <a:ext cx="3021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7" y="5075413"/>
            <a:ext cx="3021793" cy="15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" y="1328133"/>
            <a:ext cx="4404574" cy="4737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214" y="1328133"/>
            <a:ext cx="4932608" cy="4737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660" y="448035"/>
            <a:ext cx="3298222" cy="475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312" y="6147352"/>
            <a:ext cx="746871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অহীর মাধ্যমে সর্ব প্রথম যে গুহায় কুরআন নাযিল হয়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96" y="1432193"/>
            <a:ext cx="4583017" cy="4770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7" y="1432193"/>
            <a:ext cx="5034709" cy="47703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4768" y="644354"/>
            <a:ext cx="3438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9817" y="6211669"/>
            <a:ext cx="514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অহীর মাধ্যমে প্রথম কুরআন নাযিল 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05" r="2705"/>
          <a:stretch/>
        </p:blipFill>
        <p:spPr>
          <a:xfrm>
            <a:off x="705299" y="772900"/>
            <a:ext cx="8896989" cy="5422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1840" y="6195268"/>
            <a:ext cx="3970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নবীপাক ৪০ বছর বয়সে নবুয়তপ্রাপ্ত হন।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1840" y="65014"/>
            <a:ext cx="3797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</p:spTree>
    <p:extLst>
      <p:ext uri="{BB962C8B-B14F-4D97-AF65-F5344CB8AC3E}">
        <p14:creationId xmlns:p14="http://schemas.microsoft.com/office/powerpoint/2010/main" val="33187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43" r="12832"/>
          <a:stretch/>
        </p:blipFill>
        <p:spPr>
          <a:xfrm>
            <a:off x="679939" y="803313"/>
            <a:ext cx="8686800" cy="5442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5916" y="6245362"/>
            <a:ext cx="5282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 কুরআন নাযিল হয় ২৩ বছরে।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8107" y="95427"/>
            <a:ext cx="3797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</p:spTree>
    <p:extLst>
      <p:ext uri="{BB962C8B-B14F-4D97-AF65-F5344CB8AC3E}">
        <p14:creationId xmlns:p14="http://schemas.microsoft.com/office/powerpoint/2010/main" val="23043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306"/>
            <a:ext cx="9622537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"/>
          <a:stretch/>
        </p:blipFill>
        <p:spPr>
          <a:xfrm>
            <a:off x="428436" y="3487107"/>
            <a:ext cx="4699566" cy="2875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02" y="3487106"/>
            <a:ext cx="4922971" cy="2875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1233" y="6362108"/>
            <a:ext cx="7867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 দেশের মানুষ মারামারি, কাটাকাটি ও কলহ-বিবাদে লেগে থাকত।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9510" y="-131026"/>
            <a:ext cx="3438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</p:spTree>
    <p:extLst>
      <p:ext uri="{BB962C8B-B14F-4D97-AF65-F5344CB8AC3E}">
        <p14:creationId xmlns:p14="http://schemas.microsoft.com/office/powerpoint/2010/main" val="41737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465051" y="1751683"/>
            <a:ext cx="8811151" cy="4693184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মজিদ অবতরণের </a:t>
            </a:r>
            <a:r>
              <a:rPr lang="bn-BD" sz="60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 আরবের সামাজিক অবস্থা কেমন ছিল তা আলোচনা কর।</a:t>
            </a:r>
            <a:endParaRPr lang="en-US" sz="60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749879" y="264403"/>
            <a:ext cx="4241494" cy="137710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1" y="783835"/>
            <a:ext cx="9596609" cy="5294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722" y="6078661"/>
            <a:ext cx="9233969" cy="7793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দুনিয়া ও আখিরাতে শান্তি লাভ </a:t>
            </a:r>
            <a:r>
              <a:rPr lang="bn-BD" sz="44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 দিকনির্দেশনা</a:t>
            </a:r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8793" y="4496"/>
            <a:ext cx="6383517" cy="840894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5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গুরুত্ব</a:t>
            </a:r>
          </a:p>
        </p:txBody>
      </p:sp>
    </p:spTree>
    <p:extLst>
      <p:ext uri="{BB962C8B-B14F-4D97-AF65-F5344CB8AC3E}">
        <p14:creationId xmlns:p14="http://schemas.microsoft.com/office/powerpoint/2010/main" val="41693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779340"/>
            <a:ext cx="10099964" cy="5347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6832" y="6070662"/>
            <a:ext cx="5295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পাহাড়-পর্বত সম্পর্কে বর্ণনা</a:t>
            </a:r>
            <a:r>
              <a:rPr lang="bn-BD" sz="48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4218" y="1"/>
            <a:ext cx="7370618" cy="779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গুরুত্ব</a:t>
            </a:r>
          </a:p>
        </p:txBody>
      </p:sp>
    </p:spTree>
    <p:extLst>
      <p:ext uri="{BB962C8B-B14F-4D97-AF65-F5344CB8AC3E}">
        <p14:creationId xmlns:p14="http://schemas.microsoft.com/office/powerpoint/2010/main" val="37992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852940" y="325582"/>
            <a:ext cx="3991205" cy="1517072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5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5300" b="1" spc="55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55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300" b="1" spc="55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0419" y="2438401"/>
            <a:ext cx="9023799" cy="37545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জ্ঞান-বিজ্ঞানে আল কুরআন এর অবদান মুল্যায়ন কর।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5" y="4039059"/>
            <a:ext cx="29718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74" y="4039059"/>
            <a:ext cx="3042318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4" y="385418"/>
            <a:ext cx="2971800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375" y="385419"/>
            <a:ext cx="3042318" cy="154304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146128" y="2545054"/>
            <a:ext cx="2325304" cy="9915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মক্কী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সুরার বৈশিষ্ট্য</a:t>
            </a:r>
          </a:p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2024799">
            <a:off x="6314593" y="3331003"/>
            <a:ext cx="638979" cy="528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3173360">
            <a:off x="3798360" y="2088444"/>
            <a:ext cx="638979" cy="528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210504">
            <a:off x="6151943" y="2091006"/>
            <a:ext cx="638979" cy="528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8319153">
            <a:off x="3665968" y="3343223"/>
            <a:ext cx="638979" cy="528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500607" y="243197"/>
            <a:ext cx="2930486" cy="1042416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00808" y="2302631"/>
            <a:ext cx="0" cy="36906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10129" y="2302631"/>
            <a:ext cx="0" cy="36906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687234" y="1886179"/>
            <a:ext cx="3549719" cy="4495800"/>
            <a:chOff x="5687232" y="1886179"/>
            <a:chExt cx="3549719" cy="4495800"/>
          </a:xfrm>
        </p:grpSpPr>
        <p:pic>
          <p:nvPicPr>
            <p:cNvPr id="9" name="Content Placeholder 3" descr="ZAo3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7232" y="1886179"/>
              <a:ext cx="3549719" cy="44958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10" name="TextBox 19"/>
            <p:cNvSpPr txBox="1"/>
            <p:nvPr/>
          </p:nvSpPr>
          <p:spPr>
            <a:xfrm>
              <a:off x="6463300" y="5234514"/>
              <a:ext cx="2043332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b="1" dirty="0">
                  <a:ln/>
                  <a:latin typeface="NikoshBAN" pitchFamily="2" charset="0"/>
                  <a:cs typeface="NikoshBAN" pitchFamily="2" charset="0"/>
                </a:rPr>
                <a:t>সময়ঃ- ৫০ মিঃ</a:t>
              </a:r>
              <a:r>
                <a:rPr lang="bn-IN" sz="2400" b="1" dirty="0">
                  <a:ln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1" name="Bevel 10"/>
          <p:cNvSpPr/>
          <p:nvPr/>
        </p:nvSpPr>
        <p:spPr>
          <a:xfrm>
            <a:off x="407624" y="4113772"/>
            <a:ext cx="4417763" cy="236414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জামাল আহমদ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 পাইলট বালিকা উচ্চ বিদ্যালয়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– ০১৭১৬৫৭৪৯৭৩</a:t>
            </a:r>
          </a:p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88945" y="2104224"/>
            <a:ext cx="33050" cy="40542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487276" y="1846954"/>
            <a:ext cx="2396168" cy="2108102"/>
            <a:chOff x="1487276" y="1846954"/>
            <a:chExt cx="2396168" cy="2108102"/>
          </a:xfrm>
        </p:grpSpPr>
        <p:sp>
          <p:nvSpPr>
            <p:cNvPr id="17" name="Bevel 16"/>
            <p:cNvSpPr/>
            <p:nvPr/>
          </p:nvSpPr>
          <p:spPr>
            <a:xfrm>
              <a:off x="1487276" y="1846954"/>
              <a:ext cx="2396168" cy="2108102"/>
            </a:xfrm>
            <a:prstGeom prst="bevel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112" y="2210364"/>
              <a:ext cx="1630495" cy="1381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45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37" y="4499569"/>
            <a:ext cx="2846310" cy="1996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4626433"/>
            <a:ext cx="325018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91" y="473020"/>
            <a:ext cx="2840516" cy="1779000"/>
          </a:xfrm>
          <a:prstGeom prst="rect">
            <a:avLst/>
          </a:prstGeom>
        </p:spPr>
      </p:pic>
      <p:sp>
        <p:nvSpPr>
          <p:cNvPr id="10" name="AutoShape 2" descr="জাকাতে আল্লাহর নৈকট্য লাভ ও ঈমান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জাকাতে আল্লাহর নৈকট্য লাভ ও ঈমান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29" y="480370"/>
            <a:ext cx="3173375" cy="17716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922004" y="2621847"/>
            <a:ext cx="2379643" cy="13414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মাদানী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সুরার বৈশিষ্ট্য 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 rot="12993496">
            <a:off x="6040594" y="3843489"/>
            <a:ext cx="55409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2754266">
            <a:off x="3812235" y="2227269"/>
            <a:ext cx="55409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8250118">
            <a:off x="5911125" y="2271862"/>
            <a:ext cx="55409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18802592">
            <a:off x="3740658" y="3832339"/>
            <a:ext cx="55409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44" y="2763276"/>
            <a:ext cx="9102527" cy="3487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মজীদ কার বাণী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মজীদ কার উপর নাযিল হয়েছে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মজিদের সুরা গুলো কয়ভাগে বিভক্ত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মাদানী সুরার কয়েকটি বৈশিষ্ট্য বল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0070C0"/>
              </a:buClr>
            </a:pPr>
            <a:endParaRPr lang="bn-IN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2886419" y="528809"/>
            <a:ext cx="3602515" cy="1211855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1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78361" y="2194560"/>
            <a:ext cx="9504383" cy="390144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ইহকালীন শান্তি ও পরকালীন মুক্তির দিকনির্দেশনায় </a:t>
            </a:r>
            <a:r>
              <a:rPr lang="bn-IN" sz="5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মজিদের</a:t>
            </a:r>
            <a:r>
              <a:rPr lang="bn-BD" sz="5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গুরুত্বও প্রয়োজনীয়তা</a:t>
            </a:r>
            <a:r>
              <a:rPr lang="bn-BD" sz="5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কর।</a:t>
            </a:r>
            <a:endParaRPr lang="en-US" sz="5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860794" y="627961"/>
            <a:ext cx="4681300" cy="1078919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1" y="77119"/>
            <a:ext cx="8967730" cy="660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41292" y="2367729"/>
            <a:ext cx="2867025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81" y="3958404"/>
            <a:ext cx="8535140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970470" y="105178"/>
            <a:ext cx="5008541" cy="2071353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555" y="2485625"/>
            <a:ext cx="6336406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 -  অষ্টম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- তৃতীয়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১২/০৫/২০২০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৪৫ মিনিট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d. Yunus Azad\Desktop\Picture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b="6531"/>
          <a:stretch/>
        </p:blipFill>
        <p:spPr bwMode="auto">
          <a:xfrm>
            <a:off x="284887" y="554373"/>
            <a:ext cx="9455461" cy="55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5230" y="470267"/>
            <a:ext cx="355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3" y="125710"/>
            <a:ext cx="8276008" cy="59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6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3375" y="2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5" y="198785"/>
            <a:ext cx="8840570" cy="60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06075" y="746977"/>
            <a:ext cx="5344733" cy="2137893"/>
          </a:xfrm>
          <a:prstGeom prst="downArrow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1081825" y="3052291"/>
            <a:ext cx="7199290" cy="3013656"/>
          </a:xfrm>
          <a:prstGeom prst="flowChartPreparat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পবিত্র কুরআন মাজীদ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428" y="1352281"/>
            <a:ext cx="8641724" cy="4308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bn-IN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IN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ষে</a:t>
            </a:r>
            <a:r>
              <a:rPr lang="bn-BD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শিক্ষার্থীরা-</a:t>
            </a:r>
            <a:endParaRPr lang="bn-BD" sz="5400" b="1" u="sng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কুরআনের পরিচয়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মজিদ অবতরণ সম্পর্কে বলতে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 এর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গুরুত্ত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মক্কী ও মাদানী সুরার বৈশিষ্ট্য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3352" y="141667"/>
            <a:ext cx="3219719" cy="110799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d. Yunus Azad\Desktop\Mobile pic\IMG_255847514145769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10714"/>
          <a:stretch/>
        </p:blipFill>
        <p:spPr bwMode="auto">
          <a:xfrm>
            <a:off x="367573" y="798490"/>
            <a:ext cx="9159939" cy="53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574" y="6181859"/>
            <a:ext cx="8634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“লাওহি মাহফুয” বা সংরক্ষিত ফলকে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 রয়েছে।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7585" y="29049"/>
            <a:ext cx="41585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</p:spTree>
    <p:extLst>
      <p:ext uri="{BB962C8B-B14F-4D97-AF65-F5344CB8AC3E}">
        <p14:creationId xmlns:p14="http://schemas.microsoft.com/office/powerpoint/2010/main" val="4309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550</TotalTime>
  <Words>239</Words>
  <Application>Microsoft Office PowerPoint</Application>
  <PresentationFormat>Widescreen</PresentationFormat>
  <Paragraphs>51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59</cp:revision>
  <dcterms:created xsi:type="dcterms:W3CDTF">2020-04-20T17:22:36Z</dcterms:created>
  <dcterms:modified xsi:type="dcterms:W3CDTF">2020-06-03T03:22:20Z</dcterms:modified>
</cp:coreProperties>
</file>