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1324" autoAdjust="0"/>
    <p:restoredTop sz="94660"/>
  </p:normalViewPr>
  <p:slideViewPr>
    <p:cSldViewPr snapToGrid="0">
      <p:cViewPr>
        <p:scale>
          <a:sx n="50" d="100"/>
          <a:sy n="50" d="100"/>
        </p:scale>
        <p:origin x="-2102" y="-9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252B8-7A6F-485C-9DC1-31479605EBAA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92146-BD7C-43BB-8DFD-62DB18EEE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9572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252B8-7A6F-485C-9DC1-31479605EBAA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92146-BD7C-43BB-8DFD-62DB18EEE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77355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252B8-7A6F-485C-9DC1-31479605EBAA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92146-BD7C-43BB-8DFD-62DB18EEE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39878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252B8-7A6F-485C-9DC1-31479605EBAA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92146-BD7C-43BB-8DFD-62DB18EEE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72425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252B8-7A6F-485C-9DC1-31479605EBAA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92146-BD7C-43BB-8DFD-62DB18EEE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5663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252B8-7A6F-485C-9DC1-31479605EBAA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92146-BD7C-43BB-8DFD-62DB18EEE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7336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252B8-7A6F-485C-9DC1-31479605EBAA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92146-BD7C-43BB-8DFD-62DB18EEE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4412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252B8-7A6F-485C-9DC1-31479605EBAA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92146-BD7C-43BB-8DFD-62DB18EEE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55861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252B8-7A6F-485C-9DC1-31479605EBAA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92146-BD7C-43BB-8DFD-62DB18EEE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91828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252B8-7A6F-485C-9DC1-31479605EBAA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92146-BD7C-43BB-8DFD-62DB18EEE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84330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252B8-7A6F-485C-9DC1-31479605EBAA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92146-BD7C-43BB-8DFD-62DB18EEE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61534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252B8-7A6F-485C-9DC1-31479605EBAA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92146-BD7C-43BB-8DFD-62DB18EEE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88902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2" y="-1"/>
            <a:ext cx="11750726" cy="6858001"/>
            <a:chOff x="-2" y="-1"/>
            <a:chExt cx="11750726" cy="6858001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03831" y="-1"/>
              <a:ext cx="5246893" cy="3179928"/>
            </a:xfrm>
            <a:prstGeom prst="rect">
              <a:avLst/>
            </a:prstGeom>
            <a:ln w="38100">
              <a:solidFill>
                <a:srgbClr val="C00000"/>
              </a:solidFill>
            </a:ln>
          </p:spPr>
        </p:pic>
        <p:sp>
          <p:nvSpPr>
            <p:cNvPr id="9" name="Rectangle 8"/>
            <p:cNvSpPr/>
            <p:nvPr/>
          </p:nvSpPr>
          <p:spPr>
            <a:xfrm>
              <a:off x="3361386" y="3179928"/>
              <a:ext cx="6967469" cy="367807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মোঃ নুরে আলম সিদ্দিক </a:t>
              </a:r>
              <a:endPara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bn-BD" sz="3200" b="1" dirty="0" smtClean="0">
                  <a:solidFill>
                    <a:schemeClr val="accent5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সহকারী</a:t>
              </a:r>
              <a:r>
                <a:rPr lang="en-US" sz="3200" b="1" dirty="0" smtClean="0">
                  <a:solidFill>
                    <a:schemeClr val="accent5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accent5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শিক্ষক</a:t>
              </a:r>
              <a:endParaRPr lang="en-US" sz="3200" b="1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bn-BD" sz="3200" dirty="0" smtClean="0">
                  <a:solidFill>
                    <a:schemeClr val="accent5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গোপালপুর </a:t>
              </a:r>
              <a:r>
                <a:rPr lang="en-US" sz="3200" dirty="0" err="1" smtClean="0">
                  <a:solidFill>
                    <a:schemeClr val="accent5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উচ্চ</a:t>
              </a:r>
              <a:r>
                <a:rPr lang="en-US" sz="3200" dirty="0" smtClean="0">
                  <a:solidFill>
                    <a:schemeClr val="accent5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solidFill>
                    <a:schemeClr val="accent5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বিদ্যালয়</a:t>
              </a:r>
              <a:endPara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bn-BD" sz="3200" dirty="0" smtClean="0">
                  <a:solidFill>
                    <a:schemeClr val="accent5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নাগেশ্বরী </a:t>
              </a:r>
              <a:r>
                <a:rPr lang="bn-BD" sz="3200" dirty="0" smtClean="0">
                  <a:solidFill>
                    <a:schemeClr val="accent5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, কুড়িগ্রাম </a:t>
              </a:r>
              <a:endPara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-2" y="0"/>
              <a:ext cx="6400801" cy="3179927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8800" dirty="0" smtClean="0">
                  <a:solidFill>
                    <a:srgbClr val="002060"/>
                  </a:solidFill>
                </a:rPr>
                <a:t>স্বাগতম</a:t>
              </a:r>
              <a:endParaRPr lang="en-US" sz="8800" dirty="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9679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60320" y="730573"/>
            <a:ext cx="7174523" cy="2646878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166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ধন্যবাদ</a:t>
            </a:r>
            <a:endParaRPr lang="en-US" sz="1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748" y="3377451"/>
            <a:ext cx="8750103" cy="309368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54618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0752" y="1364776"/>
            <a:ext cx="10126639" cy="369854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bg1"/>
                </a:solidFill>
              </a:rPr>
              <a:t>তথ্য ও যোগাযোগ প্রযুক্তি</a:t>
            </a:r>
          </a:p>
          <a:p>
            <a:pPr algn="ctr"/>
            <a:r>
              <a:rPr lang="bn-BD" sz="6000" dirty="0" smtClean="0">
                <a:solidFill>
                  <a:schemeClr val="bg1"/>
                </a:solidFill>
              </a:rPr>
              <a:t>শ্রেণি-৮ম</a:t>
            </a:r>
          </a:p>
          <a:p>
            <a:pPr algn="ctr"/>
            <a:r>
              <a:rPr lang="bn-BD" sz="6000" dirty="0" smtClean="0">
                <a:solidFill>
                  <a:schemeClr val="bg1"/>
                </a:solidFill>
              </a:rPr>
              <a:t>সময়-৪০মিনিট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381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0943" y="0"/>
            <a:ext cx="10868167" cy="3439235"/>
            <a:chOff x="791570" y="1446663"/>
            <a:chExt cx="10868167" cy="3439235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1570" y="1446663"/>
              <a:ext cx="3048000" cy="3316406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r="49218"/>
            <a:stretch/>
          </p:blipFill>
          <p:spPr>
            <a:xfrm>
              <a:off x="3839570" y="1446663"/>
              <a:ext cx="2424752" cy="3316406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64322" y="1446663"/>
              <a:ext cx="2347415" cy="3439235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11737" y="1446663"/>
              <a:ext cx="3048000" cy="3316406"/>
            </a:xfrm>
            <a:prstGeom prst="rect">
              <a:avLst/>
            </a:prstGeom>
          </p:spPr>
        </p:pic>
      </p:grpSp>
      <p:sp>
        <p:nvSpPr>
          <p:cNvPr id="8" name="Rectangle 7"/>
          <p:cNvSpPr/>
          <p:nvPr/>
        </p:nvSpPr>
        <p:spPr>
          <a:xfrm>
            <a:off x="40943" y="3562065"/>
            <a:ext cx="2593075" cy="5186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ম্মো</a:t>
            </a:r>
            <a:r>
              <a:rPr lang="bn-BD" dirty="0" smtClean="0">
                <a:solidFill>
                  <a:schemeClr val="tx1"/>
                </a:solidFill>
              </a:rPr>
              <a:t>মোবাইল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634018" y="3562065"/>
            <a:ext cx="2879677" cy="5186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লে</a:t>
            </a:r>
            <a:r>
              <a:rPr lang="bn-BD" dirty="0" smtClean="0">
                <a:solidFill>
                  <a:schemeClr val="tx1"/>
                </a:solidFill>
              </a:rPr>
              <a:t>ল্যাপটপ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513695" y="3562065"/>
            <a:ext cx="2593075" cy="5186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</a:rPr>
              <a:t>ডেস্কটপ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088572" y="3562065"/>
            <a:ext cx="2593075" cy="5186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</a:rPr>
              <a:t>ফ্যাক্স 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0942" y="4135271"/>
            <a:ext cx="10868168" cy="1897038"/>
            <a:chOff x="40942" y="4135271"/>
            <a:chExt cx="10868168" cy="1897038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7594" y="4135271"/>
              <a:ext cx="5081516" cy="1897037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942" y="4135272"/>
              <a:ext cx="5786651" cy="18970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="" xmlns:p14="http://schemas.microsoft.com/office/powerpoint/2010/main" val="3766525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2262" y="928047"/>
            <a:ext cx="10631606" cy="44176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u="sng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তথ্য ও </a:t>
            </a:r>
            <a:r>
              <a:rPr lang="bn-BD" sz="5400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যোগাযোগ </a:t>
            </a:r>
            <a:r>
              <a:rPr lang="bn-BD" sz="5400" u="sng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</a:rPr>
              <a:t>প্রযুক্তির গুরুত্ব</a:t>
            </a:r>
          </a:p>
          <a:p>
            <a:pPr algn="ctr"/>
            <a:endParaRPr lang="bn-BD" sz="5400" dirty="0" smtClean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bn-BD" sz="54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অধ্যায়-১</a:t>
            </a:r>
          </a:p>
          <a:p>
            <a:pPr algn="ctr"/>
            <a:r>
              <a:rPr lang="bn-BD" sz="540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পৃষ্ঠা-২-৩</a:t>
            </a:r>
            <a:endParaRPr lang="bn-BD" sz="5400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567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23833" y="682388"/>
            <a:ext cx="8937767" cy="155584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/>
              <a:t>শিখন ফল</a:t>
            </a:r>
            <a:endParaRPr lang="en-US" sz="8800" dirty="0"/>
          </a:p>
        </p:txBody>
      </p:sp>
      <p:sp>
        <p:nvSpPr>
          <p:cNvPr id="3" name="Rectangle 2"/>
          <p:cNvSpPr/>
          <p:nvPr/>
        </p:nvSpPr>
        <p:spPr>
          <a:xfrm>
            <a:off x="395786" y="2524836"/>
            <a:ext cx="11586948" cy="39987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</a:p>
          <a:p>
            <a:r>
              <a:rPr lang="bn-BD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BD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 যোগাযোগ </a:t>
            </a:r>
            <a:r>
              <a:rPr lang="bn-BD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প্রযুক্তির বিবিধ উপকরনের নাম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 পারবে।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তথ্য ও যোগাযোগ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সর্ম্পকে বলতে পারবে।</a:t>
            </a:r>
          </a:p>
          <a:p>
            <a:r>
              <a:rPr lang="bn-BD" sz="40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bn-BD" sz="36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 ও </a:t>
            </a:r>
            <a:r>
              <a:rPr lang="bn-BD" sz="36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যোগাযোগ প্রযুক্তির গুরুত্ব </a:t>
            </a:r>
            <a:r>
              <a:rPr lang="bn-BD" sz="36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সর্ম্পকে </a:t>
            </a:r>
            <a:r>
              <a:rPr lang="bn-BD" sz="36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 </a:t>
            </a:r>
            <a:r>
              <a:rPr lang="bn-BD" sz="36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36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4000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2939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flipH="1" flipV="1">
            <a:off x="122828" y="332946"/>
            <a:ext cx="11586950" cy="34770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28" y="313898"/>
            <a:ext cx="4230807" cy="349610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32946"/>
            <a:ext cx="7137778" cy="347705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9489" y="4234375"/>
            <a:ext cx="11549576" cy="220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>
                <a:solidFill>
                  <a:schemeClr val="accent5">
                    <a:lumMod val="50000"/>
                  </a:schemeClr>
                </a:solidFill>
              </a:rPr>
              <a:t>তথ্য ও </a:t>
            </a:r>
            <a:r>
              <a:rPr lang="bn-BD" sz="6600" dirty="0" smtClean="0">
                <a:solidFill>
                  <a:schemeClr val="accent5">
                    <a:lumMod val="50000"/>
                  </a:schemeClr>
                </a:solidFill>
              </a:rPr>
              <a:t>যোগাযোগ প্রযুক্তির </a:t>
            </a:r>
            <a:r>
              <a:rPr lang="bn-BD" sz="6600" dirty="0">
                <a:solidFill>
                  <a:schemeClr val="accent5">
                    <a:lumMod val="50000"/>
                  </a:schemeClr>
                </a:solidFill>
              </a:rPr>
              <a:t>গুরুত্ব</a:t>
            </a:r>
            <a:endParaRPr lang="en-US" sz="6600" dirty="0"/>
          </a:p>
        </p:txBody>
      </p:sp>
    </p:spTree>
    <p:extLst>
      <p:ext uri="{BB962C8B-B14F-4D97-AF65-F5344CB8AC3E}">
        <p14:creationId xmlns="" xmlns:p14="http://schemas.microsoft.com/office/powerpoint/2010/main" val="2880050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47415" y="300251"/>
            <a:ext cx="7888406" cy="20062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dirty="0" smtClean="0"/>
              <a:t>দলীয় কাজ</a:t>
            </a:r>
            <a:endParaRPr lang="en-US" sz="11500" dirty="0"/>
          </a:p>
        </p:txBody>
      </p:sp>
      <p:sp>
        <p:nvSpPr>
          <p:cNvPr id="3" name="Rectangle 2"/>
          <p:cNvSpPr/>
          <p:nvPr/>
        </p:nvSpPr>
        <p:spPr>
          <a:xfrm>
            <a:off x="150125" y="3016155"/>
            <a:ext cx="11941791" cy="79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কয়েকটি যোগাযোগের মাধ্যম সমূহের নাম লিখ।</a:t>
            </a:r>
            <a:endParaRPr 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7594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23833" y="641446"/>
            <a:ext cx="9457898" cy="914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accent5">
                    <a:lumMod val="50000"/>
                  </a:schemeClr>
                </a:solidFill>
              </a:rPr>
              <a:t>উত্তর যাচাই</a:t>
            </a:r>
            <a:endParaRPr lang="en-US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23833" y="2115403"/>
            <a:ext cx="9457898" cy="87345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400" dirty="0">
                <a:solidFill>
                  <a:schemeClr val="accent5">
                    <a:lumMod val="50000"/>
                  </a:schemeClr>
                </a:solidFill>
              </a:rPr>
              <a:t>১। হুমায়ুন কোথায় থাকেন ?</a:t>
            </a:r>
          </a:p>
        </p:txBody>
      </p:sp>
      <p:sp>
        <p:nvSpPr>
          <p:cNvPr id="6" name="Rectangle 5"/>
          <p:cNvSpPr/>
          <p:nvPr/>
        </p:nvSpPr>
        <p:spPr>
          <a:xfrm>
            <a:off x="1323833" y="3548417"/>
            <a:ext cx="9457898" cy="1542198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>
                <a:solidFill>
                  <a:schemeClr val="accent5">
                    <a:lumMod val="50000"/>
                  </a:schemeClr>
                </a:solidFill>
              </a:rPr>
              <a:t>২।</a:t>
            </a:r>
            <a:r>
              <a:rPr lang="bn-BD" sz="3200" dirty="0" smtClean="0">
                <a:solidFill>
                  <a:schemeClr val="accent5">
                    <a:lumMod val="50000"/>
                  </a:schemeClr>
                </a:solidFill>
              </a:rPr>
              <a:t>নিলিমা </a:t>
            </a:r>
            <a:r>
              <a:rPr lang="bn-BD" sz="3200" dirty="0">
                <a:solidFill>
                  <a:schemeClr val="accent5">
                    <a:lumMod val="50000"/>
                  </a:schemeClr>
                </a:solidFill>
              </a:rPr>
              <a:t>ও তার মায়ের সাথে হুমায়ুন কীভাবে যোগাযোগ করেন?</a:t>
            </a:r>
          </a:p>
          <a:p>
            <a:endParaRPr lang="bn-BD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23833" y="5298741"/>
            <a:ext cx="9553432" cy="64144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>
                <a:solidFill>
                  <a:schemeClr val="accent5">
                    <a:lumMod val="50000"/>
                  </a:schemeClr>
                </a:solidFill>
              </a:rPr>
              <a:t>৩।হুমায়ুন কীভাবে বাড়িতে বসে </a:t>
            </a:r>
            <a:r>
              <a:rPr lang="bn-BD" sz="3200" dirty="0" smtClean="0">
                <a:solidFill>
                  <a:schemeClr val="accent5">
                    <a:lumMod val="50000"/>
                  </a:schemeClr>
                </a:solidFill>
              </a:rPr>
              <a:t>চাকরীর </a:t>
            </a:r>
            <a:r>
              <a:rPr lang="bn-BD" sz="3200" dirty="0">
                <a:solidFill>
                  <a:schemeClr val="accent5">
                    <a:lumMod val="50000"/>
                  </a:schemeClr>
                </a:solidFill>
              </a:rPr>
              <a:t>আবেদন করেন?</a:t>
            </a:r>
          </a:p>
          <a:p>
            <a:endParaRPr lang="bn-BD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6366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47415" y="423081"/>
            <a:ext cx="6428095" cy="2306471"/>
          </a:xfrm>
          <a:prstGeom prst="rect">
            <a:avLst/>
          </a:prstGeom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বাড়ীর কাজ</a:t>
            </a:r>
            <a:endParaRPr lang="en-US" sz="9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4023" y="4080681"/>
            <a:ext cx="11286699" cy="2306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bn-BD" sz="4000" dirty="0" smtClean="0">
                <a:solidFill>
                  <a:srgbClr val="FF0000"/>
                </a:solidFill>
              </a:rPr>
              <a:t>১। তথ্য </a:t>
            </a:r>
            <a:r>
              <a:rPr lang="bn-BD" sz="4000" dirty="0">
                <a:solidFill>
                  <a:srgbClr val="FF0000"/>
                </a:solidFill>
              </a:rPr>
              <a:t>যোগাযোগ </a:t>
            </a:r>
            <a:r>
              <a:rPr lang="bn-BD" sz="4000" dirty="0" smtClean="0">
                <a:solidFill>
                  <a:srgbClr val="FF0000"/>
                </a:solidFill>
              </a:rPr>
              <a:t>প্রযুক্তির গুরুত্ব র্বণনা  কর। </a:t>
            </a:r>
            <a:endParaRPr lang="bn-BD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383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125</Words>
  <Application>Microsoft Office PowerPoint</Application>
  <PresentationFormat>Custom</PresentationFormat>
  <Paragraphs>31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Thuiching      mong marma</dc:title>
  <dc:creator>we</dc:creator>
  <cp:lastModifiedBy>MD ALIM SARKAR</cp:lastModifiedBy>
  <cp:revision>43</cp:revision>
  <dcterms:created xsi:type="dcterms:W3CDTF">2015-06-24T08:30:18Z</dcterms:created>
  <dcterms:modified xsi:type="dcterms:W3CDTF">2020-09-09T05:35:51Z</dcterms:modified>
</cp:coreProperties>
</file>