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sldIdLst>
    <p:sldId id="369" r:id="rId2"/>
    <p:sldId id="368" r:id="rId3"/>
    <p:sldId id="375" r:id="rId4"/>
    <p:sldId id="260" r:id="rId5"/>
    <p:sldId id="374" r:id="rId6"/>
    <p:sldId id="266" r:id="rId7"/>
    <p:sldId id="372" r:id="rId8"/>
    <p:sldId id="316" r:id="rId9"/>
    <p:sldId id="306" r:id="rId10"/>
    <p:sldId id="325" r:id="rId11"/>
    <p:sldId id="361" r:id="rId12"/>
    <p:sldId id="324" r:id="rId13"/>
    <p:sldId id="335" r:id="rId14"/>
    <p:sldId id="345" r:id="rId15"/>
    <p:sldId id="348" r:id="rId16"/>
    <p:sldId id="351" r:id="rId17"/>
    <p:sldId id="344" r:id="rId18"/>
    <p:sldId id="353" r:id="rId19"/>
    <p:sldId id="364" r:id="rId20"/>
    <p:sldId id="282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DDDDD"/>
    <a:srgbClr val="FFCCFF"/>
    <a:srgbClr val="FFFFCC"/>
    <a:srgbClr val="99FFCC"/>
    <a:srgbClr val="66FFFF"/>
    <a:srgbClr val="FF6699"/>
    <a:srgbClr val="33CCFF"/>
    <a:srgbClr val="FF9999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DD1D-D814-4DB0-A699-E995CBEE466C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1FE7-01AE-45CA-A5D3-9A66D5404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2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18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539BC3-94AD-45D4-A109-9AE6D2BEF6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51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28DE86-EEB8-4EC7-81AD-B6921236FF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91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044E6A-E825-4D2E-8D3D-7A93EF377C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42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96DEC7-CBC9-4A28-BC76-FB2ECE1CF44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0479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432C10-7007-4B3E-926F-B66DADB0C67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75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377A86-BFE4-4871-AABE-5D7E56104D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9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8E3F73-B39D-4AA3-9694-09119329F65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23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77446-AF58-4499-B9C6-D9069BDBFA0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7052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89A586-CB6B-4CB6-B1EF-2AA165A6621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936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5F92F5-624C-4161-8CE2-3A8612FDA5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70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1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95" y="7168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1450" y="32287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3861" y="4719638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3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71800"/>
            <a:ext cx="6553200" cy="3429000"/>
          </a:xfrm>
          <a:prstGeom prst="rect">
            <a:avLst/>
          </a:prstGeom>
          <a:noFill/>
        </p:spPr>
      </p:pic>
      <p:pic>
        <p:nvPicPr>
          <p:cNvPr id="1029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76600"/>
            <a:ext cx="1981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6481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181600"/>
            <a:ext cx="8153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sz="2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935" y="1237286"/>
            <a:ext cx="5791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163259"/>
            <a:ext cx="81534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এটি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কখনো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কখনো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ওয়ার্কবুক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37286"/>
            <a:ext cx="6381750" cy="345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53561"/>
            <a:ext cx="7848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2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855" y="5270981"/>
            <a:ext cx="8001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6098" y="1213176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2500" y="202275"/>
            <a:ext cx="7239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190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1600200" cy="1200329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1981200" y="3962401"/>
            <a:ext cx="1066800" cy="142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4038600" y="46482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67687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675257"/>
            <a:ext cx="6781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17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5257800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2689" y="5077598"/>
            <a:ext cx="7633821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784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209800"/>
            <a:ext cx="3276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tiar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810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2667000"/>
            <a:ext cx="3810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911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81600" y="2819400"/>
            <a:ext cx="3429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90800"/>
            <a:ext cx="3733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4400"/>
            <a:ext cx="792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031004"/>
            <a:ext cx="3276600" cy="193899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রডসিমেন্টের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514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2209800"/>
            <a:ext cx="3276600" cy="255454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77444" y="2199896"/>
            <a:ext cx="3429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114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4400"/>
            <a:ext cx="79248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u="sng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u="sng" dirty="0" err="1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u="sng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3600" b="1" u="sng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76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bile\IMG_20150422_19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200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1" y="4114800"/>
            <a:ext cx="3276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19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2004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62200" y="381000"/>
            <a:ext cx="4267200" cy="86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4572000"/>
            <a:ext cx="7772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পেক্ষিতে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G-BE320-2800-Ansilumen-800x600-3000 1-5000-Projektö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4876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934200" cy="707886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676400"/>
            <a:ext cx="8229600" cy="48006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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স্প্রেডসিট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সফটওয়্যার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বিপুল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পরিমাণ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উপাত্ত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নিয়ে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নিভূলভাবে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572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733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09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8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২২ </a:t>
            </a:r>
            <a:endParaRPr lang="en-US" sz="2800" b="1" dirty="0" smtClean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7432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নুরে আলম সিদ্দিক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গোপাল পুর উচ্চ বিদ্যালয় </a:t>
            </a:r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নাগেশ্বরী, কুড়িগ্রাম</a:t>
            </a:r>
            <a:endParaRPr lang="en-US" sz="2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5" y="76200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4075"/>
            <a:ext cx="5715000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4876800"/>
            <a:ext cx="8150225" cy="1200329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59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048000"/>
            <a:ext cx="69342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59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913622" y="1371600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3886201" y="1828800"/>
            <a:ext cx="21336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9371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990600"/>
            <a:ext cx="2841567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4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48768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-418167" y="769556"/>
            <a:ext cx="3820836" cy="1219496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60198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5239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09800" y="1549539"/>
            <a:ext cx="4648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7772400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তা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75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644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স্পেডসিট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Spread 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Sheet</a:t>
            </a:r>
            <a:endParaRPr lang="en-US" sz="4400" dirty="0"/>
          </a:p>
        </p:txBody>
      </p:sp>
      <p:sp>
        <p:nvSpPr>
          <p:cNvPr id="5" name="Equal 4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435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828800"/>
            <a:ext cx="3110345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ছড়ানো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বি</a:t>
            </a:r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স্তৃত 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7291" y="3505200"/>
            <a:ext cx="3110345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পাতা</a:t>
            </a:r>
            <a:endParaRPr lang="en-US" sz="44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27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2865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848600" cy="584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9600" y="5058727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1592759"/>
            <a:ext cx="35052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5185614"/>
            <a:ext cx="8001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66800" y="5274172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055" y="457200"/>
            <a:ext cx="7239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78269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স্প্রেডশিটের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মাপের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8673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/>
          <a:srcRect b="12653"/>
          <a:stretch/>
        </p:blipFill>
        <p:spPr bwMode="auto">
          <a:xfrm>
            <a:off x="1219200" y="1676400"/>
            <a:ext cx="6553199" cy="326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153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71471"/>
            <a:ext cx="6934200" cy="3333929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19071"/>
            <a:ext cx="6705599" cy="33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5334000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উপস্থাপন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638121"/>
            <a:ext cx="56388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5352871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স্থান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দখল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নির্ভর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E:\MOTIAR\Motiar D. Content\Class Viii\Picture\পাঠ ২২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91380"/>
            <a:ext cx="3048000" cy="21336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1380"/>
            <a:ext cx="2109788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5533" y="387246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05980"/>
            <a:ext cx="3124200" cy="58477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এ্যাপেল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কোম্পানি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582180"/>
            <a:ext cx="1905000" cy="52322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VisiCalc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:\MOTIAR\D,contennt Picture 2\exc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390900" cy="2151776"/>
          </a:xfrm>
          <a:prstGeom prst="rect">
            <a:avLst/>
          </a:prstGeom>
          <a:ln w="38100" cap="sq">
            <a:solidFill>
              <a:srgbClr val="33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Motiar D. Content\Class Viii\Picture\পাঠ ২২\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752600"/>
            <a:ext cx="3320738" cy="2286000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210066" y="4500890"/>
            <a:ext cx="2381467" cy="685800"/>
          </a:xfrm>
          <a:prstGeom prst="roundRect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343400"/>
            <a:ext cx="3124200" cy="584775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২\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885" y="1371600"/>
            <a:ext cx="3254829" cy="2819400"/>
          </a:xfrm>
          <a:prstGeom prst="rect">
            <a:avLst/>
          </a:prstGeom>
          <a:noFill/>
        </p:spPr>
      </p:pic>
      <p:pic>
        <p:nvPicPr>
          <p:cNvPr id="13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895850" y="4500890"/>
            <a:ext cx="3048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Kspread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505980"/>
            <a:ext cx="3505200" cy="52322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Office Calc.org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563</Words>
  <Application>Microsoft Office PowerPoint</Application>
  <PresentationFormat>On-screen Show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দলগত কাজ 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MD ALIM SARKAR</cp:lastModifiedBy>
  <cp:revision>192</cp:revision>
  <dcterms:created xsi:type="dcterms:W3CDTF">2014-03-26T04:08:53Z</dcterms:created>
  <dcterms:modified xsi:type="dcterms:W3CDTF">2020-09-09T05:40:36Z</dcterms:modified>
</cp:coreProperties>
</file>