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58" r:id="rId4"/>
    <p:sldId id="277" r:id="rId5"/>
    <p:sldId id="259" r:id="rId6"/>
    <p:sldId id="260" r:id="rId7"/>
    <p:sldId id="261" r:id="rId8"/>
    <p:sldId id="262" r:id="rId9"/>
    <p:sldId id="269" r:id="rId10"/>
    <p:sldId id="282" r:id="rId11"/>
    <p:sldId id="281" r:id="rId12"/>
    <p:sldId id="283" r:id="rId13"/>
    <p:sldId id="284" r:id="rId14"/>
    <p:sldId id="268" r:id="rId15"/>
    <p:sldId id="264" r:id="rId16"/>
    <p:sldId id="263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0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C605-8F9B-4DB0-984C-2E8A2FD02B5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C88F-FAAC-4B97-9EBC-A370962DC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9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C605-8F9B-4DB0-984C-2E8A2FD02B5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C88F-FAAC-4B97-9EBC-A370962DC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6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C605-8F9B-4DB0-984C-2E8A2FD02B5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C88F-FAAC-4B97-9EBC-A370962DC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9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C605-8F9B-4DB0-984C-2E8A2FD02B5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C88F-FAAC-4B97-9EBC-A370962DC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9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C605-8F9B-4DB0-984C-2E8A2FD02B5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C88F-FAAC-4B97-9EBC-A370962DC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7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C605-8F9B-4DB0-984C-2E8A2FD02B5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C88F-FAAC-4B97-9EBC-A370962DC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C605-8F9B-4DB0-984C-2E8A2FD02B5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C88F-FAAC-4B97-9EBC-A370962DC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6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C605-8F9B-4DB0-984C-2E8A2FD02B5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C88F-FAAC-4B97-9EBC-A370962DC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7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C605-8F9B-4DB0-984C-2E8A2FD02B5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C88F-FAAC-4B97-9EBC-A370962DC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8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C605-8F9B-4DB0-984C-2E8A2FD02B5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C88F-FAAC-4B97-9EBC-A370962DC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1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C605-8F9B-4DB0-984C-2E8A2FD02B5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C88F-FAAC-4B97-9EBC-A370962DC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1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C605-8F9B-4DB0-984C-2E8A2FD02B5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2C88F-FAAC-4B97-9EBC-A370962DC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3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5870" y="365760"/>
            <a:ext cx="3120390" cy="110799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3370" y="5577840"/>
            <a:ext cx="3120390" cy="110799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1473756"/>
            <a:ext cx="4263390" cy="385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3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758" y="878343"/>
            <a:ext cx="7927041" cy="5883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5904" y="232012"/>
            <a:ext cx="1987455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ব্যাখ্যাকরণ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4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809466" cy="1325563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অনুচিন্তন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r>
              <a:rPr lang="bn-BD" dirty="0"/>
              <a:t>আমরা </a:t>
            </a:r>
            <a:r>
              <a:rPr lang="en-US" dirty="0" err="1"/>
              <a:t>কি</a:t>
            </a:r>
            <a:r>
              <a:rPr lang="en-US" dirty="0"/>
              <a:t> </a:t>
            </a:r>
            <a:r>
              <a:rPr lang="en-US" dirty="0" err="1"/>
              <a:t>প্রতি</a:t>
            </a:r>
            <a:r>
              <a:rPr lang="en-US" dirty="0"/>
              <a:t> </a:t>
            </a:r>
            <a:r>
              <a:rPr lang="en-US" dirty="0" err="1"/>
              <a:t>রাতে</a:t>
            </a:r>
            <a:r>
              <a:rPr lang="en-US" dirty="0"/>
              <a:t>  </a:t>
            </a:r>
            <a:r>
              <a:rPr lang="en-US" dirty="0" err="1"/>
              <a:t>একই</a:t>
            </a:r>
            <a:r>
              <a:rPr lang="en-US" dirty="0"/>
              <a:t> </a:t>
            </a:r>
            <a:r>
              <a:rPr lang="en-US" dirty="0" err="1"/>
              <a:t>রকমের</a:t>
            </a:r>
            <a:r>
              <a:rPr lang="en-US" dirty="0"/>
              <a:t> </a:t>
            </a:r>
            <a:r>
              <a:rPr lang="en-US" dirty="0" err="1"/>
              <a:t>চাঁদ</a:t>
            </a:r>
            <a:r>
              <a:rPr lang="en-US" dirty="0"/>
              <a:t> </a:t>
            </a:r>
            <a:r>
              <a:rPr lang="en-US" dirty="0" err="1"/>
              <a:t>দেখতে</a:t>
            </a:r>
            <a:r>
              <a:rPr lang="en-US" dirty="0"/>
              <a:t> </a:t>
            </a:r>
            <a:r>
              <a:rPr lang="en-US" dirty="0" err="1"/>
              <a:t>পা</a:t>
            </a:r>
            <a:r>
              <a:rPr lang="bn-BD" dirty="0"/>
              <a:t>ই?</a:t>
            </a:r>
            <a:endParaRPr lang="en-US" dirty="0"/>
          </a:p>
          <a:p>
            <a:r>
              <a:rPr lang="en-US" dirty="0" err="1"/>
              <a:t>উঃ</a:t>
            </a:r>
            <a:r>
              <a:rPr lang="en-US" dirty="0"/>
              <a:t> </a:t>
            </a:r>
            <a:r>
              <a:rPr lang="en-US" dirty="0" err="1"/>
              <a:t>না</a:t>
            </a:r>
            <a:endParaRPr lang="en-US" dirty="0"/>
          </a:p>
          <a:p>
            <a:r>
              <a:rPr lang="en-US" dirty="0"/>
              <a:t>ক</a:t>
            </a:r>
            <a:r>
              <a:rPr lang="bn-BD" dirty="0"/>
              <a:t>খ</a:t>
            </a:r>
            <a:r>
              <a:rPr lang="en-US" dirty="0"/>
              <a:t>ন </a:t>
            </a:r>
            <a:r>
              <a:rPr lang="en-US" dirty="0" err="1"/>
              <a:t>আমরা</a:t>
            </a:r>
            <a:r>
              <a:rPr lang="en-US" dirty="0"/>
              <a:t> </a:t>
            </a:r>
            <a:r>
              <a:rPr lang="en-US" dirty="0" err="1"/>
              <a:t>একটি</a:t>
            </a:r>
            <a:r>
              <a:rPr lang="en-US" dirty="0"/>
              <a:t> </a:t>
            </a:r>
            <a:r>
              <a:rPr lang="en-US" dirty="0" err="1"/>
              <a:t>সম্পূর্ণ</a:t>
            </a:r>
            <a:r>
              <a:rPr lang="en-US" dirty="0"/>
              <a:t> </a:t>
            </a:r>
            <a:r>
              <a:rPr lang="en-US" dirty="0" err="1"/>
              <a:t>বড়</a:t>
            </a:r>
            <a:r>
              <a:rPr lang="en-US" dirty="0"/>
              <a:t> </a:t>
            </a:r>
            <a:r>
              <a:rPr lang="en-US" dirty="0" err="1"/>
              <a:t>চাঁদ</a:t>
            </a:r>
            <a:r>
              <a:rPr lang="en-US" dirty="0"/>
              <a:t> </a:t>
            </a:r>
            <a:r>
              <a:rPr lang="en-US" dirty="0" err="1"/>
              <a:t>দেখতে</a:t>
            </a:r>
            <a:r>
              <a:rPr lang="en-US" dirty="0"/>
              <a:t> </a:t>
            </a:r>
            <a:r>
              <a:rPr lang="en-US" dirty="0" err="1"/>
              <a:t>পাই</a:t>
            </a:r>
            <a:r>
              <a:rPr lang="en-US" dirty="0"/>
              <a:t>?</a:t>
            </a:r>
          </a:p>
          <a:p>
            <a:r>
              <a:rPr lang="en-US" dirty="0" err="1"/>
              <a:t>পূর্নিমায়</a:t>
            </a:r>
            <a:endParaRPr lang="en-US" dirty="0"/>
          </a:p>
          <a:p>
            <a:r>
              <a:rPr lang="en-US" dirty="0" err="1"/>
              <a:t>কখন</a:t>
            </a:r>
            <a:r>
              <a:rPr lang="en-US" dirty="0"/>
              <a:t> </a:t>
            </a:r>
            <a:r>
              <a:rPr lang="en-US" dirty="0" err="1"/>
              <a:t>আমরা</a:t>
            </a:r>
            <a:r>
              <a:rPr lang="en-US" dirty="0"/>
              <a:t> </a:t>
            </a:r>
            <a:r>
              <a:rPr lang="en-US" dirty="0" err="1"/>
              <a:t>পুরোপুরি</a:t>
            </a:r>
            <a:r>
              <a:rPr lang="en-US" dirty="0"/>
              <a:t> </a:t>
            </a:r>
            <a:r>
              <a:rPr lang="en-US" dirty="0" err="1"/>
              <a:t>চাঁদটাকে</a:t>
            </a:r>
            <a:r>
              <a:rPr lang="en-US" dirty="0"/>
              <a:t> </a:t>
            </a:r>
            <a:r>
              <a:rPr lang="en-US" dirty="0" err="1"/>
              <a:t>দেখতে</a:t>
            </a:r>
            <a:r>
              <a:rPr lang="en-US" dirty="0"/>
              <a:t> </a:t>
            </a:r>
            <a:r>
              <a:rPr lang="en-US" dirty="0" err="1"/>
              <a:t>পাই</a:t>
            </a:r>
            <a:r>
              <a:rPr lang="en-US" dirty="0"/>
              <a:t> </a:t>
            </a:r>
            <a:r>
              <a:rPr lang="en-US" dirty="0" err="1"/>
              <a:t>না</a:t>
            </a:r>
            <a:r>
              <a:rPr lang="en-US" dirty="0"/>
              <a:t>?</a:t>
            </a:r>
          </a:p>
          <a:p>
            <a:r>
              <a:rPr lang="en-US" dirty="0" err="1"/>
              <a:t>অমাবস্যায়</a:t>
            </a:r>
            <a:endParaRPr lang="en-US" dirty="0"/>
          </a:p>
          <a:p>
            <a:r>
              <a:rPr lang="en-US" dirty="0" err="1"/>
              <a:t>কেনো</a:t>
            </a:r>
            <a:r>
              <a:rPr lang="en-US" dirty="0"/>
              <a:t> </a:t>
            </a:r>
            <a:r>
              <a:rPr lang="en-US" dirty="0" err="1"/>
              <a:t>আমরা</a:t>
            </a:r>
            <a:r>
              <a:rPr lang="en-US" dirty="0"/>
              <a:t> </a:t>
            </a:r>
            <a:r>
              <a:rPr lang="en-US" dirty="0" err="1"/>
              <a:t>কিছুদিন</a:t>
            </a:r>
            <a:r>
              <a:rPr lang="en-US" dirty="0"/>
              <a:t> </a:t>
            </a:r>
            <a:r>
              <a:rPr lang="en-US" dirty="0" err="1"/>
              <a:t>চাঁদ</a:t>
            </a:r>
            <a:r>
              <a:rPr lang="en-US" dirty="0"/>
              <a:t> </a:t>
            </a:r>
            <a:r>
              <a:rPr lang="en-US" dirty="0" err="1"/>
              <a:t>দেখতে</a:t>
            </a:r>
            <a:r>
              <a:rPr lang="en-US" dirty="0"/>
              <a:t> </a:t>
            </a:r>
            <a:r>
              <a:rPr lang="en-US" dirty="0" err="1"/>
              <a:t>পাই</a:t>
            </a:r>
            <a:r>
              <a:rPr lang="en-US" dirty="0"/>
              <a:t> </a:t>
            </a:r>
            <a:r>
              <a:rPr lang="bn-BD" dirty="0"/>
              <a:t>আর কিছুদিন দেখতে পাই না?</a:t>
            </a:r>
          </a:p>
          <a:p>
            <a:r>
              <a:rPr lang="bn-BD" dirty="0"/>
              <a:t>চাঁদের দশা পরিবর্তনের কারনে</a:t>
            </a:r>
          </a:p>
          <a:p>
            <a:pPr marL="0" indent="0">
              <a:buNone/>
            </a:pPr>
            <a:endParaRPr lang="bn-BD" dirty="0"/>
          </a:p>
        </p:txBody>
      </p:sp>
    </p:spTree>
    <p:extLst>
      <p:ext uri="{BB962C8B-B14F-4D97-AF65-F5344CB8AC3E}">
        <p14:creationId xmlns:p14="http://schemas.microsoft.com/office/powerpoint/2010/main" val="99671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ও তৃতীয়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দল চাঁদের প্রথম চারটি দশার ছবি আঁক ও নিচের ছকটির বামপাশের </a:t>
            </a:r>
          </a:p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অংশ পূরণ কর।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ও চতু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ও নিচের ছকটির ডানপাশের অংশ পূরণ কর।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ছকটি পূরণ কর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আটটি দশার একটি তালিকা তৈরি কর।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9750248"/>
              </p:ext>
            </p:extLst>
          </p:nvPr>
        </p:nvGraphicFramePr>
        <p:xfrm>
          <a:off x="839788" y="2474258"/>
          <a:ext cx="9312742" cy="327236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656371">
                  <a:extLst>
                    <a:ext uri="{9D8B030D-6E8A-4147-A177-3AD203B41FA5}">
                      <a16:colId xmlns="" xmlns:a16="http://schemas.microsoft.com/office/drawing/2014/main" val="1803741927"/>
                    </a:ext>
                  </a:extLst>
                </a:gridCol>
                <a:gridCol w="4656371">
                  <a:extLst>
                    <a:ext uri="{9D8B030D-6E8A-4147-A177-3AD203B41FA5}">
                      <a16:colId xmlns="" xmlns:a16="http://schemas.microsoft.com/office/drawing/2014/main" val="1141048756"/>
                    </a:ext>
                  </a:extLst>
                </a:gridCol>
              </a:tblGrid>
              <a:tr h="707704">
                <a:tc>
                  <a:txBody>
                    <a:bodyPr/>
                    <a:lstStyle/>
                    <a:p>
                      <a:r>
                        <a:rPr lang="bn-BD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চাঁ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দের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প্রথম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চারটি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দশা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18134415"/>
                  </a:ext>
                </a:extLst>
              </a:tr>
              <a:tr h="641165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ক্রমশ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বৃদ্ধি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পাচ্ছে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ক্রমশ হ্রাস পাচ্ছে</a:t>
                      </a:r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15873358"/>
                  </a:ext>
                </a:extLst>
              </a:tr>
              <a:tr h="641165">
                <a:tc>
                  <a:txBody>
                    <a:bodyPr/>
                    <a:lstStyle/>
                    <a:p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99227064"/>
                  </a:ext>
                </a:extLst>
              </a:tr>
              <a:tr h="641165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79304945"/>
                  </a:ext>
                </a:extLst>
              </a:tr>
              <a:tr h="641165">
                <a:tc>
                  <a:txBody>
                    <a:bodyPr/>
                    <a:lstStyle/>
                    <a:p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721634"/>
                  </a:ext>
                </a:extLst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06039"/>
            <a:ext cx="5183188" cy="3583623"/>
          </a:xfrm>
        </p:spPr>
        <p:txBody>
          <a:bodyPr/>
          <a:lstStyle/>
          <a:p>
            <a:pPr marL="0" indent="0">
              <a:buNone/>
            </a:pPr>
            <a:r>
              <a:rPr lang="bn-BD" sz="2400" dirty="0"/>
              <a:t>চাঁদের শেষের চারটি দশা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9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734671"/>
            <a:ext cx="9677401" cy="1183341"/>
          </a:xfrm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ইয়ের সাথে সংযোগ স্থাপন করব-পৃষ্ঠা নং ৫৭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7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rgbClr val="CC00CC"/>
            </a:solidFill>
          </a:ln>
        </p:spPr>
        <p:txBody>
          <a:bodyPr/>
          <a:lstStyle/>
          <a:p>
            <a:endParaRPr lang="bn-BD" dirty="0"/>
          </a:p>
          <a:p>
            <a:r>
              <a:rPr lang="bn-BD" sz="5400" dirty="0"/>
              <a:t>চারটি দলে ভাগ হয়ে চাঁদের আটটি দশার ছবি আঁক।</a:t>
            </a:r>
          </a:p>
        </p:txBody>
      </p:sp>
    </p:spTree>
    <p:extLst>
      <p:ext uri="{BB962C8B-B14F-4D97-AF65-F5344CB8AC3E}">
        <p14:creationId xmlns:p14="http://schemas.microsoft.com/office/powerpoint/2010/main" val="249418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সৃজনশীল কাজঃ</a:t>
            </a:r>
            <a:endParaRPr lang="en-US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ln w="57150"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রাতের আকাশ পর্যবেক্ষণ করে  কী কী দেখলে তা খাতায় লিখে আনবে।</a:t>
            </a:r>
          </a:p>
        </p:txBody>
      </p:sp>
    </p:spTree>
    <p:extLst>
      <p:ext uri="{BB962C8B-B14F-4D97-AF65-F5344CB8AC3E}">
        <p14:creationId xmlns:p14="http://schemas.microsoft.com/office/powerpoint/2010/main" val="419374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21" y="502921"/>
            <a:ext cx="3223260" cy="2443162"/>
          </a:xfrm>
          <a:prstGeom prst="rect">
            <a:avLst/>
          </a:prstGeom>
          <a:solidFill>
            <a:srgbClr val="002060"/>
          </a:solidFill>
          <a:effectLst/>
        </p:spPr>
      </p:pic>
      <p:sp>
        <p:nvSpPr>
          <p:cNvPr id="3" name="TextBox 2"/>
          <p:cNvSpPr txBox="1"/>
          <p:nvPr/>
        </p:nvSpPr>
        <p:spPr>
          <a:xfrm>
            <a:off x="4926330" y="3714750"/>
            <a:ext cx="5909310" cy="1200329"/>
          </a:xfrm>
          <a:prstGeom prst="rect">
            <a:avLst/>
          </a:prstGeom>
          <a:solidFill>
            <a:srgbClr val="00206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04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/>
              <a:t>হাসিবুর রহমান</a:t>
            </a:r>
          </a:p>
          <a:p>
            <a:pPr algn="ctr"/>
            <a:r>
              <a:rPr lang="bn-BD" dirty="0"/>
              <a:t>সহকারি শিক্ষক</a:t>
            </a:r>
          </a:p>
          <a:p>
            <a:pPr algn="ctr"/>
            <a:r>
              <a:rPr lang="bn-BD" dirty="0"/>
              <a:t> মধ্য ধড্ডা সরকারি প্রাথমিক বিদালয় 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৪ র্থ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প্রাঃ বিজ্ঞান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মূলপাঠঃ মহাবিশ্ব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বিশেষপাঠঃচাঁদের দশা বা পর্যায়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ঃ ৪০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2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887" y="365125"/>
            <a:ext cx="10503673" cy="5121275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র্থী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১২.৩.১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57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998919"/>
              </p:ext>
            </p:extLst>
          </p:nvPr>
        </p:nvGraphicFramePr>
        <p:xfrm>
          <a:off x="3684099" y="3454523"/>
          <a:ext cx="46831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Packager Shell Object" showAsIcon="1" r:id="rId3" imgW="4682520" imgH="437760" progId="Package">
                  <p:embed/>
                </p:oleObj>
              </mc:Choice>
              <mc:Fallback>
                <p:oleObj name="Packager Shell Object" showAsIcon="1" r:id="rId3" imgW="46825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4099" y="3454523"/>
                        <a:ext cx="468312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1424" y="291821"/>
            <a:ext cx="5647765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012" y="5620871"/>
            <a:ext cx="5741894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কী দেখতে পেলে?</a:t>
            </a:r>
            <a:endParaRPr lang="en-US" sz="40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69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59" y="1111368"/>
            <a:ext cx="6669741" cy="43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8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1047750"/>
            <a:ext cx="71437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0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40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40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</a:t>
            </a:r>
            <a:r>
              <a:rPr lang="en-US" sz="40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তীয়</a:t>
            </a:r>
            <a:r>
              <a:rPr lang="en-US" sz="40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0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40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0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0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40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দ্বি</a:t>
            </a:r>
            <a:r>
              <a:rPr lang="en-US" sz="40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তীয়</a:t>
            </a:r>
            <a:r>
              <a:rPr lang="en-US" sz="40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0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40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413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45417" cy="3663535"/>
          </a:xfrm>
          <a:ln w="57150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80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</a:t>
            </a:r>
            <a:br>
              <a:rPr lang="bn-BD" sz="80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চাঁদের দশা বা প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র্যা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17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8887" y="530087"/>
            <a:ext cx="5173484" cy="46166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/>
              <a:t>ছবিতে কি দেখতে পাচ্ছ?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358886" y="5776457"/>
            <a:ext cx="5173483" cy="46166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/>
              <a:t>বিভিন্ন আকারের চাঁদ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886" y="1665028"/>
            <a:ext cx="6819404" cy="36800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194" y="160755"/>
            <a:ext cx="1746913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র্যবেক্ষণ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5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242</Words>
  <Application>Microsoft Office PowerPoint</Application>
  <PresentationFormat>Custom</PresentationFormat>
  <Paragraphs>50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PowerPoint Presentation</vt:lpstr>
      <vt:lpstr>পরিচিতি</vt:lpstr>
      <vt:lpstr>শিখনফলঃএই পাঠ শেষে শিক্ষার্থীরা -   ১২.৩.১ – প্রতি মাসে চাঁদের বিভিন্ন দশা পর্যবেক্ষণ করে ছবি আঁকতে পারবে।</vt:lpstr>
      <vt:lpstr>PowerPoint Presentation</vt:lpstr>
      <vt:lpstr>PowerPoint Presentation</vt:lpstr>
      <vt:lpstr>PowerPoint Presentation</vt:lpstr>
      <vt:lpstr>PowerPoint Presentation</vt:lpstr>
      <vt:lpstr>পাঠের শিরোনাম চাঁদের দশা বা পর্যায়</vt:lpstr>
      <vt:lpstr>PowerPoint Presentation</vt:lpstr>
      <vt:lpstr>PowerPoint Presentation</vt:lpstr>
      <vt:lpstr>অনুচিন্তন</vt:lpstr>
      <vt:lpstr>দলীয় কাজঃ</vt:lpstr>
      <vt:lpstr>নিচের ছকটি পূরণ কর চাঁদের আটটি দশার একটি তালিকা তৈরি কর।</vt:lpstr>
      <vt:lpstr>পাঠ্যবইয়ের সাথে সংযোগ স্থাপন করব-পৃষ্ঠা নং ৫৭</vt:lpstr>
      <vt:lpstr>মূল্যায়নঃ</vt:lpstr>
      <vt:lpstr>সৃজনশীল কাজঃ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cm</cp:lastModifiedBy>
  <cp:revision>127</cp:revision>
  <dcterms:created xsi:type="dcterms:W3CDTF">2018-02-06T12:46:41Z</dcterms:created>
  <dcterms:modified xsi:type="dcterms:W3CDTF">2020-09-09T14:30:42Z</dcterms:modified>
</cp:coreProperties>
</file>