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2" r:id="rId4"/>
    <p:sldId id="290" r:id="rId5"/>
    <p:sldId id="285" r:id="rId6"/>
    <p:sldId id="259" r:id="rId7"/>
    <p:sldId id="319" r:id="rId8"/>
    <p:sldId id="320" r:id="rId9"/>
    <p:sldId id="263" r:id="rId10"/>
    <p:sldId id="264" r:id="rId11"/>
    <p:sldId id="289" r:id="rId12"/>
    <p:sldId id="267" r:id="rId13"/>
    <p:sldId id="284" r:id="rId14"/>
    <p:sldId id="307" r:id="rId15"/>
    <p:sldId id="300" r:id="rId16"/>
    <p:sldId id="301" r:id="rId17"/>
    <p:sldId id="293" r:id="rId18"/>
    <p:sldId id="297" r:id="rId19"/>
    <p:sldId id="292" r:id="rId20"/>
    <p:sldId id="311" r:id="rId21"/>
    <p:sldId id="313" r:id="rId22"/>
    <p:sldId id="312" r:id="rId23"/>
    <p:sldId id="314" r:id="rId24"/>
    <p:sldId id="288" r:id="rId25"/>
    <p:sldId id="317" r:id="rId26"/>
    <p:sldId id="318" r:id="rId27"/>
    <p:sldId id="282" r:id="rId28"/>
    <p:sldId id="281" r:id="rId29"/>
    <p:sldId id="280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9717742" cy="507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5311588"/>
            <a:ext cx="10071847" cy="12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bn-BD" sz="5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7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7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13727" y="678757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3688" y="1751319"/>
            <a:ext cx="6139788" cy="67235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547" tIns="44274" rIns="88547" bIns="4427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1761" y="2805133"/>
            <a:ext cx="9764370" cy="7202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rtlCol="0">
            <a:spAutoFit/>
          </a:bodyPr>
          <a:lstStyle/>
          <a:p>
            <a:pPr marL="505694" indent="-505694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947480" y="3669153"/>
            <a:ext cx="9749118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505694" indent="-505694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gvB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‡µ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vmd&amp;U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IqvW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©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KvR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723" y="4558932"/>
            <a:ext cx="9441478" cy="66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rtlCol="0">
            <a:spAutoFit/>
          </a:bodyPr>
          <a:lstStyle/>
          <a:p>
            <a:pPr marL="583531" indent="-583531">
              <a:buClr>
                <a:schemeClr val="tx1"/>
              </a:buClr>
              <a:buSzPts val="3200"/>
            </a:pP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53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53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53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53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1940859" y="453726"/>
            <a:ext cx="7718612" cy="97229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en-US" sz="50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50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bn-BD" sz="50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সফটওয়্যার</a:t>
            </a:r>
            <a:r>
              <a:rPr lang="en-US" sz="50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0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4549589" y="2017058"/>
            <a:ext cx="2279300" cy="1788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3353" y="4370294"/>
            <a:ext cx="10085294" cy="184277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Microsoft  Word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হচ্ছে একটি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Word Processing Program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Microsoft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অফিসের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অংশ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কী-বোর্ডের সাহায্যে শব্দ টাইপ করে প্রয়োজন অনুযায়ী সুসজ্জিত করে মনিটরের পর্দায় উপস্থাপন করা হয় তাকে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Processing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বলে 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Microsoft Word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কে সংক্ষেপে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Word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 হয়।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5058" y="5228312"/>
            <a:ext cx="9681882" cy="6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en-US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Windows </a:t>
            </a:r>
            <a:r>
              <a:rPr lang="bn-BD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চালু হওয়ার পর সর্বপ্রথম </a:t>
            </a:r>
            <a:r>
              <a:rPr lang="en-US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Desktop</a:t>
            </a:r>
            <a:r>
              <a:rPr lang="bn-BD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প্রদর্শিত হয়।</a:t>
            </a:r>
            <a:endParaRPr lang="en-US" sz="3618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1334" y="5887218"/>
            <a:ext cx="10104884" cy="6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en-US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Desktop</a:t>
            </a:r>
            <a:r>
              <a:rPr lang="bn-BD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থেকেই কম্পিউটারের যাবতীয় কাজ শুরু করতে হয়। </a:t>
            </a:r>
            <a:endParaRPr lang="en-US" sz="3618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8" y="1141364"/>
            <a:ext cx="7853083" cy="404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500719" y="515420"/>
            <a:ext cx="3478306" cy="5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marL="605150" indent="-605150" algn="ctr">
              <a:buFont typeface="Wingdings" panose="05000000000000000000" pitchFamily="2" charset="2"/>
              <a:buChar char="v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Desktop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01470" y="453728"/>
            <a:ext cx="6019054" cy="7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en-US" sz="4236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2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bn-BD" sz="42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423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28982" y="1411941"/>
            <a:ext cx="2164976" cy="3581400"/>
            <a:chOff x="762000" y="571500"/>
            <a:chExt cx="7620000" cy="57150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3824" y="1411942"/>
            <a:ext cx="2554941" cy="357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6118" y="5513295"/>
            <a:ext cx="2070847" cy="57317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/>
            <a:r>
              <a:rPr lang="en-US" sz="2471" b="1" dirty="0">
                <a:latin typeface="NikoshBAN" pitchFamily="2" charset="0"/>
                <a:cs typeface="NikoshBAN" pitchFamily="2" charset="0"/>
              </a:rPr>
              <a:t>Start Click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1187824" y="4840941"/>
            <a:ext cx="470647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896" tIns="44948" rIns="89896" bIns="44948"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>
            <a:off x="4146177" y="3496235"/>
            <a:ext cx="739588" cy="8068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896" tIns="44948" rIns="89896" bIns="44948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39353" y="5177118"/>
            <a:ext cx="2343430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/>
            <a:r>
              <a:rPr lang="en-US" sz="2382" b="1" dirty="0">
                <a:latin typeface="NikoshBAN" pitchFamily="2" charset="0"/>
                <a:cs typeface="NikoshBAN" pitchFamily="2" charset="0"/>
              </a:rPr>
              <a:t>All Programs Click </a:t>
            </a:r>
          </a:p>
        </p:txBody>
      </p:sp>
      <p:pic>
        <p:nvPicPr>
          <p:cNvPr id="12" name="Picture 11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0471" y="1411941"/>
            <a:ext cx="2353235" cy="3563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6829843" y="2022806"/>
            <a:ext cx="842687" cy="56225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27059" y="5177118"/>
            <a:ext cx="2794466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/>
            <a:r>
              <a:rPr lang="en-US" sz="2471" b="1" dirty="0">
                <a:latin typeface="NikoshBAN" pitchFamily="2" charset="0"/>
                <a:cs typeface="NikoshBAN" pitchFamily="2" charset="0"/>
              </a:rPr>
              <a:t> Microsoft </a:t>
            </a:r>
          </a:p>
          <a:p>
            <a:pPr algn="ctr"/>
            <a:r>
              <a:rPr lang="en-US" sz="2471" b="1" dirty="0">
                <a:latin typeface="NikoshBAN" pitchFamily="2" charset="0"/>
                <a:cs typeface="NikoshBAN" pitchFamily="2" charset="0"/>
              </a:rPr>
              <a:t>Office Click</a:t>
            </a:r>
          </a:p>
        </p:txBody>
      </p:sp>
      <p:pic>
        <p:nvPicPr>
          <p:cNvPr id="15" name="Picture 14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5412" y="1411941"/>
            <a:ext cx="2353235" cy="3563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8650941" y="3966882"/>
            <a:ext cx="403412" cy="9412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896" tIns="44948" rIns="89896" bIns="44948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449236" y="5177118"/>
            <a:ext cx="2794466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/>
            <a:r>
              <a:rPr lang="en-US" sz="2471" b="1" dirty="0">
                <a:latin typeface="NikoshBAN" pitchFamily="2" charset="0"/>
                <a:cs typeface="NikoshBAN" pitchFamily="2" charset="0"/>
              </a:rPr>
              <a:t> Microsoft </a:t>
            </a:r>
          </a:p>
          <a:p>
            <a:pPr algn="ctr"/>
            <a:r>
              <a:rPr lang="en-US" sz="2471" b="1" dirty="0">
                <a:latin typeface="NikoshBAN" pitchFamily="2" charset="0"/>
                <a:cs typeface="NikoshBAN" pitchFamily="2" charset="0"/>
              </a:rPr>
              <a:t>Word Click</a:t>
            </a:r>
          </a:p>
        </p:txBody>
      </p:sp>
    </p:spTree>
    <p:extLst>
      <p:ext uri="{BB962C8B-B14F-4D97-AF65-F5344CB8AC3E}">
        <p14:creationId xmlns:p14="http://schemas.microsoft.com/office/powerpoint/2010/main" val="5949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4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787494" y="296214"/>
            <a:ext cx="10673884" cy="6143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3541059" y="3429001"/>
            <a:ext cx="6777318" cy="65671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ওয়ার্ডের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টুলবার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177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1320055" y="1073525"/>
            <a:ext cx="2021539" cy="94129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725706" y="2554941"/>
            <a:ext cx="1680882" cy="470647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17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টাইটেলবার</a:t>
            </a:r>
            <a:endParaRPr lang="en-US" sz="3177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492735" y="1258560"/>
            <a:ext cx="1792940" cy="75499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44471" y="2554941"/>
            <a:ext cx="1592636" cy="403412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177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মেনুবার</a:t>
            </a:r>
            <a:endParaRPr lang="en-US" sz="3177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61529" y="2353235"/>
            <a:ext cx="2420471" cy="537882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53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ফমেটিং</a:t>
            </a:r>
            <a:r>
              <a:rPr lang="en-US" sz="353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353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353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6230470" y="1344706"/>
            <a:ext cx="1277471" cy="60511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390529" y="3505200"/>
            <a:ext cx="2070847" cy="1219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8460441" y="5412441"/>
            <a:ext cx="1295400" cy="37651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166847" y="4437529"/>
            <a:ext cx="1882588" cy="515471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3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353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353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166113" y="5789192"/>
            <a:ext cx="659374" cy="37651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742765" y="5177118"/>
            <a:ext cx="2286000" cy="497074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53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ড্রয়িং </a:t>
            </a:r>
            <a:r>
              <a:rPr lang="en-US" sz="353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353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353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1918" y="4572000"/>
            <a:ext cx="1882588" cy="470647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3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রুলার</a:t>
            </a:r>
            <a:endParaRPr lang="en-US" sz="353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1927412" y="2944906"/>
            <a:ext cx="2971800" cy="282388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07141" y="3886200"/>
            <a:ext cx="2164976" cy="685800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9799686" y="868318"/>
            <a:ext cx="1680881" cy="88554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516471" y="2151529"/>
            <a:ext cx="2043953" cy="470647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53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353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endParaRPr lang="en-US" sz="353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4653377" y="429297"/>
            <a:ext cx="6024282" cy="65671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eaLnBrk="0" hangingPunct="0"/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 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235" y="581696"/>
            <a:ext cx="2259106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70989" y="5306096"/>
            <a:ext cx="6494929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Close:-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236" y="1800896"/>
            <a:ext cx="228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1264719" y="1877097"/>
            <a:ext cx="535361" cy="4429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1170589" y="2410497"/>
            <a:ext cx="535361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1264719" y="2867697"/>
            <a:ext cx="468686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1170589" y="3401097"/>
            <a:ext cx="535361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1264719" y="3858297"/>
            <a:ext cx="468686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1170589" y="5687097"/>
            <a:ext cx="535361" cy="498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465118" y="1489746"/>
            <a:ext cx="6220385" cy="6159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New :- </a:t>
            </a:r>
            <a:r>
              <a:rPr lang="bn-BD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65118" y="2181897"/>
            <a:ext cx="6589059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Open :-</a:t>
            </a:r>
            <a:r>
              <a:rPr lang="bn-BD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29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29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88601" y="2715297"/>
            <a:ext cx="6771435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Save :-</a:t>
            </a:r>
            <a:r>
              <a:rPr lang="bn-BD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29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29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76859" y="3324896"/>
            <a:ext cx="6589059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73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276859" y="4315496"/>
            <a:ext cx="6683188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Print:-</a:t>
            </a: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হয়।</a:t>
            </a:r>
            <a:endParaRPr lang="en-US" sz="273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8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Bouquet"/>
          <p:cNvSpPr>
            <a:spLocks noChangeArrowheads="1"/>
          </p:cNvSpPr>
          <p:nvPr/>
        </p:nvSpPr>
        <p:spPr bwMode="auto">
          <a:xfrm>
            <a:off x="4347882" y="409094"/>
            <a:ext cx="2756647" cy="60074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423584" y="1214226"/>
            <a:ext cx="5112666" cy="3473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322294" y="4980791"/>
            <a:ext cx="4168588" cy="48011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83531" indent="-583531"/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ওয়ার্ড প্রসেসিং কি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5059" y="5734020"/>
            <a:ext cx="8313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3531" indent="-583531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</a:t>
            </a:r>
            <a:r>
              <a:rPr lang="en-US" sz="282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787494" y="228600"/>
            <a:ext cx="10673884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I_PDF_1(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7" y="605117"/>
            <a:ext cx="1479176" cy="4034118"/>
          </a:xfrm>
          <a:prstGeom prst="rect">
            <a:avLst/>
          </a:prstGeom>
        </p:spPr>
      </p:pic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2801471" y="1748118"/>
            <a:ext cx="7059706" cy="94129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3618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18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1120588" y="67235"/>
            <a:ext cx="1277471" cy="67235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1389529" y="1344706"/>
            <a:ext cx="874059" cy="9412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pic>
        <p:nvPicPr>
          <p:cNvPr id="8" name="Picture 7" descr="Capture 67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177" y="2235069"/>
            <a:ext cx="6144483" cy="3614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953000" y="2017059"/>
            <a:ext cx="201706" cy="13447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7978588" y="4303059"/>
            <a:ext cx="672353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1" name="Rounded Rectangle 1"/>
          <p:cNvSpPr>
            <a:spLocks noChangeArrowheads="1"/>
          </p:cNvSpPr>
          <p:nvPr/>
        </p:nvSpPr>
        <p:spPr bwMode="auto">
          <a:xfrm>
            <a:off x="1201271" y="5867400"/>
            <a:ext cx="10071847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r>
              <a:rPr lang="en-US" sz="2735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click &gt; New click &gt; Blank Document &gt; Create Click</a:t>
            </a:r>
            <a:r>
              <a:rPr lang="bn-BD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649942" y="228600"/>
            <a:ext cx="10811436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I_PDF_1(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21" y="605118"/>
            <a:ext cx="1566340" cy="3429000"/>
          </a:xfrm>
          <a:prstGeom prst="rect">
            <a:avLst/>
          </a:prstGeom>
        </p:spPr>
      </p:pic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2801471" y="1075765"/>
            <a:ext cx="7059706" cy="94129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3618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18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 flipV="1">
            <a:off x="1053353" y="806823"/>
            <a:ext cx="1075765" cy="6051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1524000" y="3899647"/>
            <a:ext cx="605118" cy="10757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pic>
        <p:nvPicPr>
          <p:cNvPr id="8" name="Picture 7" descr="Capture 9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118" y="1546412"/>
            <a:ext cx="5715000" cy="387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751294" y="2756647"/>
            <a:ext cx="537882" cy="121023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7642412" y="4370294"/>
            <a:ext cx="1008529" cy="8068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8882" y="5513295"/>
            <a:ext cx="10085294" cy="52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24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File Click &gt; Save as click &gt; File Name </a:t>
            </a:r>
            <a:r>
              <a:rPr lang="en-US" sz="2824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24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&gt; Save click</a:t>
            </a:r>
            <a:endParaRPr lang="en-US" sz="2824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5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649942" y="228600"/>
            <a:ext cx="10811436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I_PDF_1(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21" y="605118"/>
            <a:ext cx="1566340" cy="3429000"/>
          </a:xfrm>
          <a:prstGeom prst="rect">
            <a:avLst/>
          </a:prstGeom>
        </p:spPr>
      </p:pic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2532529" y="1411941"/>
            <a:ext cx="7059706" cy="94129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3618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18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1053353" y="268941"/>
            <a:ext cx="1075765" cy="5378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1322294" y="2017059"/>
            <a:ext cx="605118" cy="8068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pic>
        <p:nvPicPr>
          <p:cNvPr id="8" name="Picture 7" descr="Capture3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235" y="1949824"/>
            <a:ext cx="6790765" cy="3739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5490882" y="2891118"/>
            <a:ext cx="874059" cy="739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7978588" y="4572000"/>
            <a:ext cx="739588" cy="8068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1" name="Rounded Rectangle 1"/>
          <p:cNvSpPr>
            <a:spLocks noChangeArrowheads="1"/>
          </p:cNvSpPr>
          <p:nvPr/>
        </p:nvSpPr>
        <p:spPr bwMode="auto">
          <a:xfrm>
            <a:off x="1376083" y="5647765"/>
            <a:ext cx="8552329" cy="53788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r>
              <a:rPr lang="en-US" sz="2471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File click &gt; Open click &gt; </a:t>
            </a:r>
            <a:r>
              <a:rPr lang="en-US" sz="2471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File Name Select &gt; Open click</a:t>
            </a:r>
            <a:r>
              <a:rPr lang="bn-BD" sz="247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7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294" y="1441304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87824" y="3189422"/>
            <a:ext cx="52443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মুরাদনগর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IMG_20151213_11100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8148" t="5263" r="5926" b="13158"/>
          <a:stretch>
            <a:fillRect/>
          </a:stretch>
        </p:blipFill>
        <p:spPr>
          <a:xfrm>
            <a:off x="8184650" y="1353229"/>
            <a:ext cx="1748118" cy="1975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638239" y="3464417"/>
            <a:ext cx="4840941" cy="28208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pPr algn="ctr"/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চতুর্থ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</a:p>
        </p:txBody>
      </p:sp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482353" y="470647"/>
            <a:ext cx="3630706" cy="73958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0376" y="1510554"/>
            <a:ext cx="8001000" cy="1571211"/>
          </a:xfrm>
          <a:prstGeom prst="rect">
            <a:avLst/>
          </a:prstGeom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Cut =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অনেক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ডকুমেন্টের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অক্ষর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শব্দ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বাক্য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অংশকে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জায়গা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জায়গায়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সরাতে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Cut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2118" y="3186954"/>
            <a:ext cx="8095129" cy="1571211"/>
          </a:xfrm>
          <a:prstGeom prst="rect">
            <a:avLst/>
          </a:prstGeom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Copy =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অনেক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ডকুমেন্টের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অক্ষর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শব্দ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বাক্য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অংশের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অনুলিপি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কপি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জায়গা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জায়গায়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নিতে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Copy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4882" y="4939553"/>
            <a:ext cx="8256494" cy="1775010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Paste =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কাট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কপি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পরের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হল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নির্বাচিত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অক্ষর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শব্দ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বাক্য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অংশকে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নির্ধারিত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স্থানে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পেস্ট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 ।</a:t>
            </a:r>
            <a:endParaRPr lang="en-US" sz="3618" dirty="0"/>
          </a:p>
        </p:txBody>
      </p:sp>
      <p:pic>
        <p:nvPicPr>
          <p:cNvPr id="7" name="Picture 6" descr="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3" y="1586753"/>
            <a:ext cx="2353235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5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82" y="5015753"/>
            <a:ext cx="2286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88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82" y="3339353"/>
            <a:ext cx="22860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9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069047" y="498884"/>
            <a:ext cx="2689412" cy="488215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0883" y="1237191"/>
            <a:ext cx="4726745" cy="333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1117748" y="4966068"/>
            <a:ext cx="9681882" cy="9906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pPr marL="389021" indent="-389021" algn="ctr">
              <a:buFontTx/>
              <a:buAutoNum type="arabicPeriod"/>
            </a:pP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8694" indent="-518694">
              <a:buFont typeface="+mj-lt"/>
              <a:buAutoNum type="arabicPeriod"/>
            </a:pP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ডকুমেন্ট কাট,কপি ও পেস্ট করার নিয়ম লিখ।</a:t>
            </a:r>
          </a:p>
          <a:p>
            <a:pPr marL="518694" indent="-518694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F486EB7F-7255-4DC6-BB60-E2240FB5B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706" y="537883"/>
            <a:ext cx="5311588" cy="51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sz="2824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kumimoji="0" lang="en-US" sz="2824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‡µ</a:t>
            </a:r>
            <a:r>
              <a:rPr kumimoji="0" lang="en-US" sz="2824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vmd&amp;U</a:t>
            </a:r>
            <a:r>
              <a:rPr kumimoji="0" lang="en-US" sz="2824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824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IqvW</a:t>
            </a:r>
            <a:r>
              <a:rPr kumimoji="0" lang="en-US" sz="2824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kumimoji="0" lang="en-US" sz="2824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kumimoji="0" lang="en-US" sz="2824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824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KvR</a:t>
            </a:r>
            <a:r>
              <a:rPr kumimoji="0" lang="en-US" sz="2824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="" xmlns:a16="http://schemas.microsoft.com/office/drawing/2014/main" id="{102FEF3F-650E-4D81-96F9-B56438A9C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529" y="1344706"/>
            <a:ext cx="9144000" cy="481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‡h †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Kvb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ai‡bi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K‡¤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úv‡Ri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KvR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Kiv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wPwVcÎ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,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WKz‡g›U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,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eB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cÎ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cÖf„wZ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†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jLvi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KvR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m¤úv`b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Kiv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wewfbœ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ai‡bi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dvBj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cÎ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ˆ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Zix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Kiv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†h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Kvb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WKz‡g›U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†h †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Kvb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bv‡g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msi¶Y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Kiv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†h †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Kvb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WKz‡g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‡›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Ui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evbvb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m¤úv`b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Kiv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|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†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jLv‡K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wewfbœ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AvK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…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wZ‡Z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Dc¯’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vcb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Kiv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Ges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wcÖ›U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Kiv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wewfbœ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ai‡bi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MvwbwZK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mgxKiY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‰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Zix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Kiv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Qwe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ms‡hvRb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K‡i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WKz‡g›U‡K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†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mŠ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›`h© </a:t>
            </a:r>
            <a:r>
              <a:rPr kumimoji="0"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evov‡bv</a:t>
            </a:r>
            <a:r>
              <a:rPr kumimoji="0"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| </a:t>
            </a:r>
            <a:endParaRPr kumimoji="0"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8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9720" y="5079233"/>
            <a:ext cx="8634094" cy="67617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লে-আউট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7934" y="1474009"/>
            <a:ext cx="9257665" cy="31439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046997" y="361029"/>
            <a:ext cx="8001000" cy="65175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535" y="5721788"/>
            <a:ext cx="11337925" cy="61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বিজয়-কি-বোর্ড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Alt + Ctrl + B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168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294" y="470647"/>
            <a:ext cx="4773706" cy="60511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>
              <a:buFont typeface="Wingdings" panose="05000000000000000000" pitchFamily="2" charset="2"/>
              <a:buChar char="v"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8883" y="1308024"/>
            <a:ext cx="10152529" cy="100271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প্রসেসিংয়ে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5276" y="2554941"/>
            <a:ext cx="3268783" cy="470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যা</a:t>
            </a:r>
            <a:r>
              <a:rPr lang="en-US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6567" y="2554941"/>
            <a:ext cx="3182492" cy="537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8883" y="3086981"/>
            <a:ext cx="3268783" cy="53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211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8941" y="3162838"/>
            <a:ext cx="1634965" cy="467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CTRL  +  ]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8941" y="3716581"/>
            <a:ext cx="1621518" cy="467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CTRL  +  [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8883" y="3682963"/>
            <a:ext cx="3268783" cy="535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211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39854" y="2377976"/>
            <a:ext cx="3543207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/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/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A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সিলেক্ট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অল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B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টেক্সট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বোল্ড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C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কিছু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কপি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</a:p>
          <a:p>
            <a:pPr lvl="0"/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N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নতুন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ডকুমেন্ট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খোলার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O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পূর্বে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তৈরী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ফাইল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খোলার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P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ডকুমেন্ট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প্রিন্ট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117" y="4325668"/>
            <a:ext cx="5647765" cy="19934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S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ফাইল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সেভ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V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টেক্সট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পেষ্ট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W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ফাইল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বন্ধ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X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ডকুমেন্ট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কিছু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বাদ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Z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আন্ডু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পূর্বের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অবস্থায়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ফিরিয়ে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আনা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6588" y="403412"/>
            <a:ext cx="4773706" cy="60511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>
              <a:buFont typeface="Wingdings" panose="05000000000000000000" pitchFamily="2" charset="2"/>
              <a:buChar char="v"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2765" y="1143001"/>
            <a:ext cx="3590365" cy="113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3465" y="2408514"/>
            <a:ext cx="9761770" cy="91807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মুনীর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১৯৬৫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বিজ্ঞানসম্মত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লে-আউট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1647" y="3456052"/>
            <a:ext cx="10421471" cy="11810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wrap="none" anchor="ctr">
            <a:prstTxWarp prst="textPlain">
              <a:avLst/>
            </a:prstTxWarp>
          </a:bodyPr>
          <a:lstStyle/>
          <a:p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Shift key </a:t>
            </a: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চেপে ধরে বড় ও ছেড়ে দিলে ছোট হাতের লেখা হবে।</a:t>
            </a:r>
          </a:p>
          <a:p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(খ)লেখার মাঝে 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Space bar </a:t>
            </a: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দিলে ফাঁকা হবে।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ইন্টার চাপ দিলে নতুন প্যারাগ্রাফ লেখা শুরু হবে।</a:t>
            </a:r>
          </a:p>
          <a:p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Delete </a:t>
            </a: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চাপ দিলে র্কারসর এর পড়ের অংশ মোছা যাবে।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Bac</a:t>
            </a: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চাপ দিলে আগের অংশ মোছা যাবে।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286576" y="4831816"/>
            <a:ext cx="2011130" cy="479773"/>
          </a:xfrm>
          <a:prstGeom prst="flowChartAlternateProcess">
            <a:avLst/>
          </a:prstGeom>
          <a:solidFill>
            <a:srgbClr val="1DE35A"/>
          </a:solidFill>
          <a:ln w="3810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 যুক্তাক্ষর 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7374" y="5509078"/>
            <a:ext cx="690348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30212" y="5509078"/>
            <a:ext cx="689674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ষ্ণ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92531" y="5471245"/>
            <a:ext cx="689509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ঞ্চ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7723" y="5487200"/>
            <a:ext cx="689592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ঞ্জ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43323" y="5471245"/>
            <a:ext cx="689954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ঞ্ছ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50605" y="5471245"/>
            <a:ext cx="689758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97353" y="5471245"/>
            <a:ext cx="689423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3984434" y="377087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51" y="1121438"/>
            <a:ext cx="4985479" cy="3605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1184982" y="5007398"/>
            <a:ext cx="9883588" cy="11430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pPr marL="389021" indent="-389021" algn="ctr">
              <a:buFontTx/>
              <a:buAutoNum type="arabicPeriod"/>
            </a:pP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9021" indent="-389021" algn="ctr"/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9021" indent="-389021">
              <a:buFontTx/>
              <a:buAutoNum type="arabicPeriod"/>
            </a:pPr>
            <a:r>
              <a:rPr lang="as-IN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89021" indent="-389021">
              <a:buFontTx/>
              <a:buAutoNum type="arabicPeriod"/>
            </a:pP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‡µ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vmd&amp;U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IqvW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KvR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53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89021" indent="-389021" algn="ctr"/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9021" indent="-389021" algn="ctr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4401502" y="381092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254411" y="1129580"/>
            <a:ext cx="4527469" cy="321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1154206" y="4616522"/>
            <a:ext cx="9883588" cy="519051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/>
          <a:p>
            <a:pPr marL="583531" indent="-583531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 প্রতিদিন ওয়ার্ড প্রসেসিং এর ব্যবহারকারীর সংখ্যা দিন দিন বাড়ছে?  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990600" y="5410200"/>
            <a:ext cx="10566400" cy="694765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pPr marL="583531" indent="-583531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/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83531" indent="-583531">
              <a:buFont typeface="+mj-lt"/>
              <a:buAutoNum type="arabicPeriod"/>
            </a:pP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236113" y="511764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67052" y="1297434"/>
            <a:ext cx="5383935" cy="3720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120588" y="5378824"/>
            <a:ext cx="9789459" cy="67091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marL="655579" indent="-655579" algn="ctr">
              <a:buFont typeface="+mj-lt"/>
              <a:buAutoNum type="arabicPeriod"/>
            </a:pP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381000"/>
            <a:ext cx="10542494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3003176" y="2353236"/>
            <a:ext cx="6118412" cy="65671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bn-BD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bn-BD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সুবিধাসমুহ</a:t>
            </a:r>
            <a:endParaRPr lang="en-US" sz="3177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ound Diagonal Corner Rectangle 2"/>
          <p:cNvSpPr>
            <a:spLocks noChangeArrowheads="1"/>
          </p:cNvSpPr>
          <p:nvPr/>
        </p:nvSpPr>
        <p:spPr bwMode="auto">
          <a:xfrm>
            <a:off x="1483659" y="2962836"/>
            <a:ext cx="9318812" cy="2438400"/>
          </a:xfrm>
          <a:custGeom>
            <a:avLst/>
            <a:gdLst>
              <a:gd name="T0" fmla="*/ 8001000 w 8001000"/>
              <a:gd name="T1" fmla="*/ 2514600 h 5029200"/>
              <a:gd name="T2" fmla="*/ 4000500 w 8001000"/>
              <a:gd name="T3" fmla="*/ 5029200 h 5029200"/>
              <a:gd name="T4" fmla="*/ 0 w 8001000"/>
              <a:gd name="T5" fmla="*/ 2514600 h 5029200"/>
              <a:gd name="T6" fmla="*/ 4000500 w 8001000"/>
              <a:gd name="T7" fmla="*/ 0 h 5029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45505 w 8001000"/>
              <a:gd name="T13" fmla="*/ 245505 h 5029200"/>
              <a:gd name="T14" fmla="*/ 7755492 w 8001000"/>
              <a:gd name="T15" fmla="*/ 4783692 h 502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1000" h="5029200">
                <a:moveTo>
                  <a:pt x="838217" y="0"/>
                </a:moveTo>
                <a:lnTo>
                  <a:pt x="8001000" y="0"/>
                </a:lnTo>
                <a:lnTo>
                  <a:pt x="8001000" y="4190983"/>
                </a:lnTo>
                <a:cubicBezTo>
                  <a:pt x="8001000" y="4653917"/>
                  <a:pt x="7625717" y="5029199"/>
                  <a:pt x="7162783" y="5029200"/>
                </a:cubicBezTo>
                <a:lnTo>
                  <a:pt x="0" y="5029200"/>
                </a:lnTo>
                <a:lnTo>
                  <a:pt x="0" y="838217"/>
                </a:lnTo>
                <a:cubicBezTo>
                  <a:pt x="0" y="375282"/>
                  <a:pt x="375282" y="0"/>
                  <a:pt x="838217" y="1"/>
                </a:cubicBezTo>
                <a:cubicBezTo>
                  <a:pt x="838217" y="1"/>
                  <a:pt x="838217" y="1"/>
                  <a:pt x="838217" y="1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r>
              <a:rPr lang="bn-BD" sz="2735" b="1" dirty="0">
                <a:latin typeface="NikoshBAN" pitchFamily="2" charset="0"/>
                <a:cs typeface="NikoshBAN" pitchFamily="2" charset="0"/>
              </a:rPr>
              <a:t>১। এ প্রোগ্রাম এ ভুল হবার সাথে সাথে সংশোধনের সুযোগ পাওয়া যায়। </a:t>
            </a:r>
          </a:p>
          <a:p>
            <a:pPr eaLnBrk="0" hangingPunct="0"/>
            <a:r>
              <a:rPr lang="bn-BD" sz="2735" b="1" dirty="0">
                <a:latin typeface="NikoshBAN" pitchFamily="2" charset="0"/>
                <a:cs typeface="NikoshBAN" pitchFamily="2" charset="0"/>
              </a:rPr>
              <a:t>২। নানাভাবে লেখাকে উপস্থাপন করা যায়। </a:t>
            </a:r>
          </a:p>
          <a:p>
            <a:pPr eaLnBrk="0" hangingPunct="0"/>
            <a:r>
              <a:rPr lang="bn-BD" sz="2735" b="1" dirty="0">
                <a:latin typeface="NikoshBAN" pitchFamily="2" charset="0"/>
                <a:cs typeface="NikoshBAN" pitchFamily="2" charset="0"/>
              </a:rPr>
              <a:t>৩। ছবি, গ্রাফ, টেবিল, চার্ট ইত্যাদি সংযুক্ত করে ডকুমেন্টকে আকর্ষণীয় </a:t>
            </a:r>
            <a:endParaRPr lang="en-US" sz="2735" b="1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r>
              <a:rPr lang="en-US" sz="2735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735" b="1" dirty="0">
                <a:latin typeface="NikoshBAN" pitchFamily="2" charset="0"/>
                <a:cs typeface="NikoshBAN" pitchFamily="2" charset="0"/>
              </a:rPr>
              <a:t>করা যায়। </a:t>
            </a:r>
          </a:p>
          <a:p>
            <a:pPr eaLnBrk="0" hangingPunct="0"/>
            <a:r>
              <a:rPr lang="bn-BD" sz="2735" b="1" dirty="0">
                <a:latin typeface="NikoshBAN" pitchFamily="2" charset="0"/>
                <a:cs typeface="NikoshBAN" pitchFamily="2" charset="0"/>
              </a:rPr>
              <a:t>৪। এক সাথে একাধিক ডকুমেন্ট নিয়ে কাজ করা যায়। </a:t>
            </a:r>
          </a:p>
          <a:p>
            <a:pPr eaLnBrk="0" hangingPunct="0"/>
            <a:r>
              <a:rPr lang="bn-BD" sz="2735" b="1" dirty="0">
                <a:latin typeface="NikoshBAN" pitchFamily="2" charset="0"/>
                <a:cs typeface="NikoshBAN" pitchFamily="2" charset="0"/>
              </a:rPr>
              <a:t>৫। ডকুমেন্ট সংরক্ষণ করে তা যে কোন সময়, যতবার খুশী ততবার</a:t>
            </a:r>
            <a:endParaRPr lang="en-US" sz="2735" b="1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r>
              <a:rPr lang="bn-BD" sz="273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735" b="1" dirty="0">
                <a:latin typeface="NikoshBAN" pitchFamily="2" charset="0"/>
                <a:cs typeface="NikoshBAN" pitchFamily="2" charset="0"/>
              </a:rPr>
              <a:t>প্রিন্ট করা যায়। এছাড়াও আরও নানা সুবিধা রয়েছে</a:t>
            </a:r>
            <a:r>
              <a:rPr lang="bn-BD" sz="2735" dirty="0">
                <a:latin typeface="NikoshBAN" pitchFamily="2" charset="0"/>
                <a:cs typeface="NikoshBAN" pitchFamily="2" charset="0"/>
              </a:rPr>
              <a:t>। </a:t>
            </a:r>
            <a:endParaRPr lang="en-US" sz="2735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524" y="5422185"/>
            <a:ext cx="6387354" cy="5702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as-IN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সাহায্যে কোন কাজ করা যায়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1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4471" y="4253023"/>
            <a:ext cx="3274716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বিশ্লেষণ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4" descr="E:\Teachers,gov,bd OK\Bakti Jibon Ict\Pictur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837" y="1338922"/>
            <a:ext cx="4571364" cy="236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E:\Teachers,gov,bd OK\Bakti Jibon Ict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706" y="1338923"/>
            <a:ext cx="4504765" cy="236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72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9941" y="268941"/>
            <a:ext cx="10892118" cy="632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 bwMode="auto">
          <a:xfrm>
            <a:off x="2196353" y="1075765"/>
            <a:ext cx="2823882" cy="24204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733" tIns="51866" rIns="103733" bIns="51866"/>
          <a:lstStyle/>
          <a:p>
            <a:pPr algn="ctr" eaLnBrk="0" hangingPunct="0">
              <a:defRPr/>
            </a:pPr>
            <a:r>
              <a:rPr lang="bn-BD" sz="608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 প্রসেসিং</a:t>
            </a:r>
            <a:r>
              <a:rPr lang="bn-BD" sz="7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1120589" y="5782235"/>
            <a:ext cx="9547411" cy="580465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177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Picture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5059" y="1411941"/>
            <a:ext cx="4289612" cy="236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17024" y="1344706"/>
            <a:ext cx="4450976" cy="241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712968" y="5357611"/>
            <a:ext cx="8766064" cy="60765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লেখালেখির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7295" y="4058771"/>
            <a:ext cx="2889223" cy="74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6354" y="4109513"/>
            <a:ext cx="2889223" cy="74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1" descr="Pictur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0471" y="1414656"/>
            <a:ext cx="4450976" cy="249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132" y="1429223"/>
            <a:ext cx="4359221" cy="247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006288" y="5354491"/>
            <a:ext cx="10168350" cy="63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জন্য কোন অ্যাপ্লিকেশনা সফটওয়্যার তৈরি করা হয়েছে?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5346" y="4342889"/>
            <a:ext cx="4623424" cy="7332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605150" indent="-605150" algn="ctr">
              <a:buFont typeface="Wingdings" panose="05000000000000000000" pitchFamily="2" charset="2"/>
              <a:buChar char="ü"/>
            </a:pPr>
            <a:r>
              <a:rPr lang="as-IN" sz="42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 </a:t>
            </a:r>
          </a:p>
        </p:txBody>
      </p:sp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8" y="1452789"/>
            <a:ext cx="4572000" cy="280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35" y="1466211"/>
            <a:ext cx="4639235" cy="279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444027" y="5513295"/>
            <a:ext cx="8766064" cy="61571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>
              <a:buFont typeface="Wingdings" panose="05000000000000000000" pitchFamily="2" charset="2"/>
              <a:buChar char="Ø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লেখালেখির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করতে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8752" y="4346758"/>
            <a:ext cx="3361818" cy="744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36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42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endParaRPr lang="en-US" sz="423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4" name="Picture 6" descr="images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709" y="1385910"/>
            <a:ext cx="4656115" cy="271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01036" y="4394399"/>
            <a:ext cx="8000999" cy="539254"/>
          </a:xfrm>
          <a:prstGeom prst="rect">
            <a:avLst/>
          </a:prstGeom>
          <a:noFill/>
        </p:spPr>
        <p:txBody>
          <a:bodyPr wrap="square" lIns="103733" tIns="51866" rIns="103733" bIns="51866" numCol="1" rtlCol="0">
            <a:prstTxWarp prst="textPlain">
              <a:avLst/>
            </a:prstTxWarp>
            <a:spAutoFit/>
          </a:bodyPr>
          <a:lstStyle/>
          <a:p>
            <a:pPr marL="403433" indent="-403433">
              <a:buFont typeface="Wingdings" panose="05000000000000000000" pitchFamily="2" charset="2"/>
              <a:buChar char="ü"/>
            </a:pP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লেখালেখি করা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প্রিন্টারে যেকোন ডকুমেন্ট প্রিন্ট করা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INSTITUTIONAL INFORMATION\Rajib CPD\Download\Class Eight Lecture\ICT\pic\hqdefaul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06" y="1348221"/>
            <a:ext cx="4571999" cy="2753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7471" y="5415381"/>
            <a:ext cx="9308127" cy="5702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14" y="1247387"/>
            <a:ext cx="4572000" cy="254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1" y="1286600"/>
            <a:ext cx="4207743" cy="246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495919" y="5354986"/>
            <a:ext cx="9211235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তথ্য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নির্দেশ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প্রবেশ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করানো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4258" y="4251766"/>
            <a:ext cx="4014557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কীবোর্ডের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1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00FF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717177" y="268941"/>
            <a:ext cx="10757647" cy="608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17" y="1685772"/>
            <a:ext cx="4034118" cy="2684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Alternate Process 5"/>
          <p:cNvSpPr/>
          <p:nvPr/>
        </p:nvSpPr>
        <p:spPr>
          <a:xfrm>
            <a:off x="2124951" y="5074087"/>
            <a:ext cx="7194176" cy="739588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5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5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endParaRPr lang="en-US" sz="547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3145" y="4546242"/>
            <a:ext cx="3227294" cy="3833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353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53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53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974</Words>
  <Application>Microsoft Office PowerPoint</Application>
  <PresentationFormat>Widescreen</PresentationFormat>
  <Paragraphs>144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NikoshLight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Nayem Nihad 2021</cp:lastModifiedBy>
  <cp:revision>278</cp:revision>
  <dcterms:created xsi:type="dcterms:W3CDTF">2020-07-05T15:19:14Z</dcterms:created>
  <dcterms:modified xsi:type="dcterms:W3CDTF">2021-04-01T16:16:01Z</dcterms:modified>
</cp:coreProperties>
</file>