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4" r:id="rId2"/>
    <p:sldId id="276" r:id="rId3"/>
    <p:sldId id="283" r:id="rId4"/>
    <p:sldId id="27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1" r:id="rId20"/>
    <p:sldId id="278" r:id="rId21"/>
    <p:sldId id="280" r:id="rId22"/>
    <p:sldId id="284" r:id="rId23"/>
    <p:sldId id="285" r:id="rId24"/>
    <p:sldId id="286" r:id="rId25"/>
    <p:sldId id="287" r:id="rId26"/>
    <p:sldId id="288" r:id="rId27"/>
    <p:sldId id="28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pos="2016" userDrawn="1">
          <p15:clr>
            <a:srgbClr val="A4A3A4"/>
          </p15:clr>
        </p15:guide>
        <p15:guide id="6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3BD"/>
    <a:srgbClr val="3702CE"/>
    <a:srgbClr val="FF3300"/>
    <a:srgbClr val="00FFFF"/>
    <a:srgbClr val="00FF00"/>
    <a:srgbClr val="4003ED"/>
    <a:srgbClr val="FFFF00"/>
    <a:srgbClr val="66FF66"/>
    <a:srgbClr val="CC00FF"/>
    <a:srgbClr val="5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58" y="54"/>
      </p:cViewPr>
      <p:guideLst>
        <p:guide orient="horz" pos="2184"/>
        <p:guide pos="2880"/>
        <p:guide orient="horz" pos="3024"/>
        <p:guide orient="horz" pos="1296"/>
        <p:guide pos="201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4003ED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FFAFEA"/>
        </a:solidFill>
        <a:ln w="38100">
          <a:solidFill>
            <a:srgbClr val="00FF00"/>
          </a:solidFill>
        </a:ln>
      </dgm:spPr>
      <dgm:t>
        <a:bodyPr/>
        <a:lstStyle/>
        <a:p>
          <a:pPr algn="ctr"/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অন্তর্বৃত্ত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63FDA1"/>
        </a:solidFill>
        <a:ln w="38100">
          <a:solidFill>
            <a:srgbClr val="FF3300"/>
          </a:solidFill>
        </a:ln>
      </dgm:spPr>
      <dgm:t>
        <a:bodyPr/>
        <a:lstStyle/>
        <a:p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অন্তর্বৃত্ত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0" dirty="0">
            <a:solidFill>
              <a:schemeClr val="tx1"/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LinFactNeighborX="-5812" custLinFactNeighborY="130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C4F0C7-2FE3-4923-B24B-2A9144AB3637}" type="pres">
      <dgm:prSet presAssocID="{6BB071DC-4717-46DE-87A8-63960FACF0E9}" presName="childText" presStyleLbl="lnNode1" presStyleIdx="0" presStyleCnt="2" custScaleY="70977" custLinFactNeighborY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DC3F4-A8C0-440F-9282-7B06E1B9FF98}" type="pres">
      <dgm:prSet presAssocID="{9F68143D-29C3-4EF8-8CAD-305E34FBBEFC}" presName="childText" presStyleLbl="lnNode1" presStyleIdx="1" presStyleCnt="2" custScaleY="74117" custLinFactNeighborY="-2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409083"/>
          <a:ext cx="8141108" cy="1168809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4003ED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3" y="443316"/>
        <a:ext cx="8072642" cy="1100343"/>
      </dsp:txXfrm>
    </dsp:sp>
    <dsp:sp modelId="{667747CA-0C15-4B41-BE00-EB9C10312170}">
      <dsp:nvSpPr>
        <dsp:cNvPr id="0" name=""/>
        <dsp:cNvSpPr/>
      </dsp:nvSpPr>
      <dsp:spPr>
        <a:xfrm>
          <a:off x="0" y="194113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8938" y="2085442"/>
          <a:ext cx="6902170" cy="829586"/>
        </a:xfrm>
        <a:prstGeom prst="roundRect">
          <a:avLst>
            <a:gd name="adj" fmla="val 16670"/>
          </a:avLst>
        </a:prstGeom>
        <a:solidFill>
          <a:srgbClr val="FFAFEA"/>
        </a:solidFill>
        <a:ln w="38100">
          <a:solidFill>
            <a:srgbClr val="00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অন্তর্বৃত্ত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3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442" y="2125946"/>
        <a:ext cx="6821162" cy="748578"/>
      </dsp:txXfrm>
    </dsp:sp>
    <dsp:sp modelId="{6CF6C4EC-1332-48E4-B8E1-1B43E05B5C2D}">
      <dsp:nvSpPr>
        <dsp:cNvPr id="0" name=""/>
        <dsp:cNvSpPr/>
      </dsp:nvSpPr>
      <dsp:spPr>
        <a:xfrm>
          <a:off x="0" y="309734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38938" y="3214641"/>
          <a:ext cx="6902170" cy="866286"/>
        </a:xfrm>
        <a:prstGeom prst="roundRect">
          <a:avLst>
            <a:gd name="adj" fmla="val 16670"/>
          </a:avLst>
        </a:prstGeom>
        <a:solidFill>
          <a:srgbClr val="63FDA1"/>
        </a:solidFill>
        <a:ln w="38100">
          <a:solidFill>
            <a:srgbClr val="FF33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অন্তর্বৃত্ত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1281234" y="3256937"/>
        <a:ext cx="6817578" cy="7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04"/>
            </a:avLst>
          </a:prstGeom>
          <a:gradFill>
            <a:gsLst>
              <a:gs pos="0">
                <a:srgbClr val="00FF00"/>
              </a:gs>
              <a:gs pos="85000">
                <a:srgbClr val="00FFFF"/>
              </a:gs>
              <a:gs pos="50000">
                <a:srgbClr val="FFFF00"/>
              </a:gs>
              <a:gs pos="8000">
                <a:srgbClr val="00FFFF"/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rgbClr val="F91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25439" y="6537294"/>
            <a:ext cx="8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solidFill>
                  <a:srgbClr val="3702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smtClean="0">
                <a:solidFill>
                  <a:srgbClr val="370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 </a:t>
            </a:r>
            <a:endParaRPr lang="en-US" dirty="0">
              <a:solidFill>
                <a:srgbClr val="3702C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855" y="38440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21203022">
            <a:off x="2946700" y="3163989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36232" y="3152944"/>
            <a:ext cx="2895858" cy="1703803"/>
            <a:chOff x="3136232" y="3152944"/>
            <a:chExt cx="2895858" cy="1703803"/>
          </a:xfrm>
        </p:grpSpPr>
        <p:grpSp>
          <p:nvGrpSpPr>
            <p:cNvPr id="3" name="Group 2"/>
            <p:cNvGrpSpPr/>
            <p:nvPr/>
          </p:nvGrpSpPr>
          <p:grpSpPr>
            <a:xfrm>
              <a:off x="3136232" y="3330435"/>
              <a:ext cx="2895858" cy="1526312"/>
              <a:chOff x="3136232" y="3330435"/>
              <a:chExt cx="2895858" cy="15263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136232" y="3730461"/>
                <a:ext cx="2895858" cy="1126286"/>
                <a:chOff x="3136232" y="3730461"/>
                <a:chExt cx="2895858" cy="112628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136232" y="3733800"/>
                  <a:ext cx="2895858" cy="1122947"/>
                  <a:chOff x="3136232" y="3733800"/>
                  <a:chExt cx="2895858" cy="1122947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613354" y="4261054"/>
                    <a:ext cx="2418736" cy="88491"/>
                    <a:chOff x="3613354" y="4261054"/>
                    <a:chExt cx="2418736" cy="88491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 flipV="1">
                      <a:off x="3613354" y="4261054"/>
                      <a:ext cx="88491" cy="884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>
                      <a:off x="3657600" y="4306523"/>
                      <a:ext cx="237449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Arc 8"/>
                  <p:cNvSpPr/>
                  <p:nvPr/>
                </p:nvSpPr>
                <p:spPr>
                  <a:xfrm>
                    <a:off x="3136232" y="3733800"/>
                    <a:ext cx="1106905" cy="1122947"/>
                  </a:xfrm>
                  <a:prstGeom prst="arc">
                    <a:avLst>
                      <a:gd name="adj1" fmla="val 1197262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17260795">
                  <a:off x="3668596" y="3723467"/>
                  <a:ext cx="965210" cy="979198"/>
                </a:xfrm>
                <a:prstGeom prst="arc">
                  <a:avLst>
                    <a:gd name="adj1" fmla="val 16355082"/>
                    <a:gd name="adj2" fmla="val 2108841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/>
              <p:cNvSpPr/>
              <p:nvPr/>
            </p:nvSpPr>
            <p:spPr>
              <a:xfrm rot="13497160">
                <a:off x="3355776" y="3330435"/>
                <a:ext cx="965210" cy="979198"/>
              </a:xfrm>
              <a:prstGeom prst="arc">
                <a:avLst>
                  <a:gd name="adj1" fmla="val 16355082"/>
                  <a:gd name="adj2" fmla="val 20631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Arc 20"/>
            <p:cNvSpPr/>
            <p:nvPr/>
          </p:nvSpPr>
          <p:spPr>
            <a:xfrm rot="17603151">
              <a:off x="3400333" y="3145950"/>
              <a:ext cx="965210" cy="979198"/>
            </a:xfrm>
            <a:prstGeom prst="arc">
              <a:avLst>
                <a:gd name="adj1" fmla="val 16354051"/>
                <a:gd name="adj2" fmla="val 20631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0508">
            <a:off x="1892369" y="2339623"/>
            <a:ext cx="2945893" cy="29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3657600" y="2101516"/>
            <a:ext cx="0" cy="2209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62742" y="3152944"/>
            <a:ext cx="3069348" cy="1703803"/>
            <a:chOff x="2962742" y="3152944"/>
            <a:chExt cx="3069348" cy="1703803"/>
          </a:xfrm>
        </p:grpSpPr>
        <p:sp>
          <p:nvSpPr>
            <p:cNvPr id="3" name="Arc 2"/>
            <p:cNvSpPr/>
            <p:nvPr/>
          </p:nvSpPr>
          <p:spPr>
            <a:xfrm rot="21203022">
              <a:off x="2962742" y="3163989"/>
              <a:ext cx="965210" cy="979198"/>
            </a:xfrm>
            <a:prstGeom prst="arc">
              <a:avLst>
                <a:gd name="adj1" fmla="val 15891964"/>
                <a:gd name="adj2" fmla="val 203319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36232" y="3152944"/>
              <a:ext cx="2895858" cy="1703803"/>
              <a:chOff x="3136232" y="3152944"/>
              <a:chExt cx="2895858" cy="170380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36232" y="3330435"/>
                <a:ext cx="2895858" cy="1526312"/>
                <a:chOff x="3136232" y="3330435"/>
                <a:chExt cx="2895858" cy="1526312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136232" y="3730461"/>
                  <a:ext cx="2895858" cy="1126286"/>
                  <a:chOff x="3136232" y="3730461"/>
                  <a:chExt cx="2895858" cy="1126286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136232" y="3733800"/>
                    <a:ext cx="2895858" cy="1122947"/>
                    <a:chOff x="3136232" y="3733800"/>
                    <a:chExt cx="2895858" cy="1122947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613354" y="4261054"/>
                      <a:ext cx="2418736" cy="88491"/>
                      <a:chOff x="3613354" y="4261054"/>
                      <a:chExt cx="2418736" cy="88491"/>
                    </a:xfrm>
                  </p:grpSpPr>
                  <p:sp>
                    <p:nvSpPr>
                      <p:cNvPr id="22" name="Oval 21"/>
                      <p:cNvSpPr/>
                      <p:nvPr/>
                    </p:nvSpPr>
                    <p:spPr>
                      <a:xfrm flipV="1">
                        <a:off x="3613354" y="4261054"/>
                        <a:ext cx="8849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" name="Straight Arrow Connector 22"/>
                      <p:cNvCxnSpPr/>
                      <p:nvPr/>
                    </p:nvCxnSpPr>
                    <p:spPr>
                      <a:xfrm>
                        <a:off x="3657600" y="4306523"/>
                        <a:ext cx="237449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Arc 11"/>
                    <p:cNvSpPr/>
                    <p:nvPr/>
                  </p:nvSpPr>
                  <p:spPr>
                    <a:xfrm>
                      <a:off x="3136232" y="3733800"/>
                      <a:ext cx="1106905" cy="1122947"/>
                    </a:xfrm>
                    <a:prstGeom prst="arc">
                      <a:avLst>
                        <a:gd name="adj1" fmla="val 11972629"/>
                        <a:gd name="adj2" fmla="val 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Arc 9"/>
                  <p:cNvSpPr/>
                  <p:nvPr/>
                </p:nvSpPr>
                <p:spPr>
                  <a:xfrm rot="17260795">
                    <a:off x="3668596" y="3723467"/>
                    <a:ext cx="965210" cy="979198"/>
                  </a:xfrm>
                  <a:prstGeom prst="arc">
                    <a:avLst>
                      <a:gd name="adj1" fmla="val 16355082"/>
                      <a:gd name="adj2" fmla="val 2108841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/>
                <p:cNvSpPr/>
                <p:nvPr/>
              </p:nvSpPr>
              <p:spPr>
                <a:xfrm rot="13497160">
                  <a:off x="3355776" y="3330435"/>
                  <a:ext cx="965210" cy="979198"/>
                </a:xfrm>
                <a:prstGeom prst="arc">
                  <a:avLst>
                    <a:gd name="adj1" fmla="val 16355082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/>
              <p:cNvSpPr/>
              <p:nvPr/>
            </p:nvSpPr>
            <p:spPr>
              <a:xfrm rot="17603151">
                <a:off x="3416375" y="3145950"/>
                <a:ext cx="965210" cy="979198"/>
              </a:xfrm>
              <a:prstGeom prst="arc">
                <a:avLst>
                  <a:gd name="adj1" fmla="val 16354051"/>
                  <a:gd name="adj2" fmla="val 20631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386" y="2029913"/>
            <a:ext cx="5206435" cy="2573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380">
            <a:off x="3526830" y="1878773"/>
            <a:ext cx="3188835" cy="2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139 0.31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76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962742" y="2101516"/>
            <a:ext cx="3069348" cy="2755231"/>
            <a:chOff x="2962742" y="2101516"/>
            <a:chExt cx="3069348" cy="2755231"/>
          </a:xfrm>
        </p:grpSpPr>
        <p:grpSp>
          <p:nvGrpSpPr>
            <p:cNvPr id="2" name="Group 1"/>
            <p:cNvGrpSpPr/>
            <p:nvPr/>
          </p:nvGrpSpPr>
          <p:grpSpPr>
            <a:xfrm>
              <a:off x="2962742" y="3152944"/>
              <a:ext cx="3069348" cy="1703803"/>
              <a:chOff x="2962742" y="3152944"/>
              <a:chExt cx="3069348" cy="1703803"/>
            </a:xfrm>
          </p:grpSpPr>
          <p:sp>
            <p:nvSpPr>
              <p:cNvPr id="3" name="Arc 2"/>
              <p:cNvSpPr/>
              <p:nvPr/>
            </p:nvSpPr>
            <p:spPr>
              <a:xfrm rot="21203022">
                <a:off x="2962742" y="3163989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136232" y="3152944"/>
                <a:ext cx="2895858" cy="1703803"/>
                <a:chOff x="3136232" y="3152944"/>
                <a:chExt cx="2895858" cy="170380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136232" y="3330435"/>
                  <a:ext cx="2895858" cy="1526312"/>
                  <a:chOff x="3136232" y="3330435"/>
                  <a:chExt cx="2895858" cy="1526312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136232" y="3730461"/>
                    <a:ext cx="2895858" cy="1126286"/>
                    <a:chOff x="3136232" y="3730461"/>
                    <a:chExt cx="2895858" cy="1126286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3136232" y="3733800"/>
                      <a:ext cx="2895858" cy="1122947"/>
                      <a:chOff x="3136232" y="3733800"/>
                      <a:chExt cx="2895858" cy="1122947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3613354" y="4261054"/>
                        <a:ext cx="2418736" cy="88491"/>
                        <a:chOff x="3613354" y="4261054"/>
                        <a:chExt cx="2418736" cy="88491"/>
                      </a:xfrm>
                    </p:grpSpPr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 flipV="1">
                          <a:off x="3613354" y="4261054"/>
                          <a:ext cx="8849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" name="Straight Arrow Connector 22"/>
                        <p:cNvCxnSpPr/>
                        <p:nvPr/>
                      </p:nvCxnSpPr>
                      <p:spPr>
                        <a:xfrm>
                          <a:off x="3657600" y="4306523"/>
                          <a:ext cx="2374490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>
                        <a:off x="3136232" y="3733800"/>
                        <a:ext cx="1106905" cy="1122947"/>
                      </a:xfrm>
                      <a:prstGeom prst="arc">
                        <a:avLst>
                          <a:gd name="adj1" fmla="val 11972629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17260795">
                      <a:off x="3668596" y="3723467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108841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3497160">
                    <a:off x="3355776" y="3330435"/>
                    <a:ext cx="965210" cy="979198"/>
                  </a:xfrm>
                  <a:prstGeom prst="arc">
                    <a:avLst>
                      <a:gd name="adj1" fmla="val 16355082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17603151">
                  <a:off x="3416375" y="3145950"/>
                  <a:ext cx="965210" cy="979198"/>
                </a:xfrm>
                <a:prstGeom prst="arc">
                  <a:avLst>
                    <a:gd name="adj1" fmla="val 16354051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3657600" y="2101516"/>
              <a:ext cx="0" cy="2209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c 33"/>
          <p:cNvSpPr/>
          <p:nvPr/>
        </p:nvSpPr>
        <p:spPr>
          <a:xfrm rot="2991242">
            <a:off x="5000625" y="4033617"/>
            <a:ext cx="514350" cy="571500"/>
          </a:xfrm>
          <a:prstGeom prst="arc">
            <a:avLst>
              <a:gd name="adj1" fmla="val 16753661"/>
              <a:gd name="adj2" fmla="val 2005202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04">
            <a:off x="-414349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19326" y="2101516"/>
            <a:ext cx="3069348" cy="2755231"/>
            <a:chOff x="2962742" y="2101516"/>
            <a:chExt cx="3069348" cy="2755231"/>
          </a:xfrm>
        </p:grpSpPr>
        <p:grpSp>
          <p:nvGrpSpPr>
            <p:cNvPr id="7" name="Group 6"/>
            <p:cNvGrpSpPr/>
            <p:nvPr/>
          </p:nvGrpSpPr>
          <p:grpSpPr>
            <a:xfrm>
              <a:off x="2962742" y="3152944"/>
              <a:ext cx="3069348" cy="1703803"/>
              <a:chOff x="2962742" y="3152944"/>
              <a:chExt cx="3069348" cy="1703803"/>
            </a:xfrm>
          </p:grpSpPr>
          <p:sp>
            <p:nvSpPr>
              <p:cNvPr id="9" name="Arc 8"/>
              <p:cNvSpPr/>
              <p:nvPr/>
            </p:nvSpPr>
            <p:spPr>
              <a:xfrm rot="21203022">
                <a:off x="2962742" y="3163989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136232" y="3152944"/>
                <a:ext cx="2895858" cy="1703803"/>
                <a:chOff x="3136232" y="3152944"/>
                <a:chExt cx="2895858" cy="170380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136232" y="3330435"/>
                  <a:ext cx="2895858" cy="1526312"/>
                  <a:chOff x="3136232" y="3330435"/>
                  <a:chExt cx="2895858" cy="1526312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136232" y="3730461"/>
                    <a:ext cx="2895858" cy="1126286"/>
                    <a:chOff x="3136232" y="3730461"/>
                    <a:chExt cx="2895858" cy="1126286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136232" y="3733800"/>
                      <a:ext cx="2895858" cy="1122947"/>
                      <a:chOff x="3136232" y="3733800"/>
                      <a:chExt cx="2895858" cy="1122947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613354" y="4062192"/>
                        <a:ext cx="2418736" cy="514350"/>
                        <a:chOff x="3613354" y="4062192"/>
                        <a:chExt cx="2418736" cy="514350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3613354" y="4261054"/>
                          <a:ext cx="2418736" cy="88491"/>
                          <a:chOff x="3613354" y="4261054"/>
                          <a:chExt cx="2418736" cy="88491"/>
                        </a:xfrm>
                      </p:grpSpPr>
                      <p:sp>
                        <p:nvSpPr>
                          <p:cNvPr id="28" name="Oval 27"/>
                          <p:cNvSpPr/>
                          <p:nvPr/>
                        </p:nvSpPr>
                        <p:spPr>
                          <a:xfrm flipV="1">
                            <a:off x="3613354" y="4261054"/>
                            <a:ext cx="8849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9" name="Straight Arrow Connector 28"/>
                          <p:cNvCxnSpPr/>
                          <p:nvPr/>
                        </p:nvCxnSpPr>
                        <p:spPr>
                          <a:xfrm>
                            <a:off x="3657600" y="4306523"/>
                            <a:ext cx="2374490" cy="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2991242">
                          <a:off x="5000625" y="4033617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05202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>
                        <a:off x="3136232" y="3733800"/>
                        <a:ext cx="1106905" cy="1122947"/>
                      </a:xfrm>
                      <a:prstGeom prst="arc">
                        <a:avLst>
                          <a:gd name="adj1" fmla="val 11972629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" name="Arc 15"/>
                    <p:cNvSpPr/>
                    <p:nvPr/>
                  </p:nvSpPr>
                  <p:spPr>
                    <a:xfrm rot="17260795">
                      <a:off x="3668596" y="3723467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108841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" name="Arc 13"/>
                  <p:cNvSpPr/>
                  <p:nvPr/>
                </p:nvSpPr>
                <p:spPr>
                  <a:xfrm rot="13497160">
                    <a:off x="3355776" y="3330435"/>
                    <a:ext cx="965210" cy="979198"/>
                  </a:xfrm>
                  <a:prstGeom prst="arc">
                    <a:avLst>
                      <a:gd name="adj1" fmla="val 16355082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Arc 11"/>
                <p:cNvSpPr/>
                <p:nvPr/>
              </p:nvSpPr>
              <p:spPr>
                <a:xfrm rot="17603151">
                  <a:off x="3416375" y="3145950"/>
                  <a:ext cx="965210" cy="979198"/>
                </a:xfrm>
                <a:prstGeom prst="arc">
                  <a:avLst>
                    <a:gd name="adj1" fmla="val 16354051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" name="Straight Arrow Connector 7"/>
            <p:cNvCxnSpPr/>
            <p:nvPr/>
          </p:nvCxnSpPr>
          <p:spPr>
            <a:xfrm flipV="1">
              <a:off x="3657600" y="2101516"/>
              <a:ext cx="0" cy="2209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 rot="19030254">
            <a:off x="3960319" y="2456605"/>
            <a:ext cx="514350" cy="571500"/>
          </a:xfrm>
          <a:prstGeom prst="arc">
            <a:avLst>
              <a:gd name="adj1" fmla="val 16753661"/>
              <a:gd name="adj2" fmla="val 2078495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4377">
            <a:off x="54473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0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19326" y="3668764"/>
            <a:ext cx="3069348" cy="2755231"/>
            <a:chOff x="3519326" y="2101516"/>
            <a:chExt cx="3069348" cy="2755231"/>
          </a:xfrm>
        </p:grpSpPr>
        <p:grpSp>
          <p:nvGrpSpPr>
            <p:cNvPr id="5" name="Group 4"/>
            <p:cNvGrpSpPr/>
            <p:nvPr/>
          </p:nvGrpSpPr>
          <p:grpSpPr>
            <a:xfrm>
              <a:off x="3519326" y="2101516"/>
              <a:ext cx="3069348" cy="2755231"/>
              <a:chOff x="2962742" y="2101516"/>
              <a:chExt cx="3069348" cy="27552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62742" y="3152944"/>
                <a:ext cx="3069348" cy="1703803"/>
                <a:chOff x="2962742" y="3152944"/>
                <a:chExt cx="3069348" cy="1703803"/>
              </a:xfrm>
            </p:grpSpPr>
            <p:sp>
              <p:nvSpPr>
                <p:cNvPr id="9" name="Arc 8"/>
                <p:cNvSpPr/>
                <p:nvPr/>
              </p:nvSpPr>
              <p:spPr>
                <a:xfrm rot="21203022">
                  <a:off x="2962742" y="3163989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136232" y="3152944"/>
                  <a:ext cx="2895858" cy="1703803"/>
                  <a:chOff x="3136232" y="3152944"/>
                  <a:chExt cx="2895858" cy="1703803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136232" y="3330435"/>
                    <a:ext cx="2895858" cy="1526312"/>
                    <a:chOff x="3136232" y="3330435"/>
                    <a:chExt cx="2895858" cy="1526312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136232" y="3730461"/>
                      <a:ext cx="2895858" cy="1126286"/>
                      <a:chOff x="3136232" y="3730461"/>
                      <a:chExt cx="2895858" cy="112628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136232" y="3733800"/>
                        <a:ext cx="2895858" cy="1122947"/>
                        <a:chOff x="3136232" y="3733800"/>
                        <a:chExt cx="2895858" cy="1122947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3613354" y="4062192"/>
                          <a:ext cx="2418736" cy="514350"/>
                          <a:chOff x="3613354" y="4062192"/>
                          <a:chExt cx="2418736" cy="514350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3613354" y="4261054"/>
                            <a:ext cx="2418736" cy="88491"/>
                            <a:chOff x="3613354" y="4261054"/>
                            <a:chExt cx="2418736" cy="88491"/>
                          </a:xfrm>
                        </p:grpSpPr>
                        <p:sp>
                          <p:nvSpPr>
                            <p:cNvPr id="28" name="Oval 27"/>
                            <p:cNvSpPr/>
                            <p:nvPr/>
                          </p:nvSpPr>
                          <p:spPr>
                            <a:xfrm flipV="1">
                              <a:off x="3613354" y="4261054"/>
                              <a:ext cx="88491" cy="8849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29" name="Straight Arrow Connector 28"/>
                            <p:cNvCxnSpPr/>
                            <p:nvPr/>
                          </p:nvCxnSpPr>
                          <p:spPr>
                            <a:xfrm>
                              <a:off x="3657600" y="4306523"/>
                              <a:ext cx="2374490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2991242">
                            <a:off x="5000625" y="4033617"/>
                            <a:ext cx="514350" cy="571500"/>
                          </a:xfrm>
                          <a:prstGeom prst="arc">
                            <a:avLst>
                              <a:gd name="adj1" fmla="val 16753661"/>
                              <a:gd name="adj2" fmla="val 20052020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" name="Arc 17"/>
                        <p:cNvSpPr/>
                        <p:nvPr/>
                      </p:nvSpPr>
                      <p:spPr>
                        <a:xfrm>
                          <a:off x="3136232" y="3733800"/>
                          <a:ext cx="1106905" cy="1122947"/>
                        </a:xfrm>
                        <a:prstGeom prst="arc">
                          <a:avLst>
                            <a:gd name="adj1" fmla="val 11972629"/>
                            <a:gd name="adj2" fmla="val 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" name="Arc 15"/>
                      <p:cNvSpPr/>
                      <p:nvPr/>
                    </p:nvSpPr>
                    <p:spPr>
                      <a:xfrm rot="17260795">
                        <a:off x="3668596" y="3723467"/>
                        <a:ext cx="965210" cy="979198"/>
                      </a:xfrm>
                      <a:prstGeom prst="arc">
                        <a:avLst>
                          <a:gd name="adj1" fmla="val 16355082"/>
                          <a:gd name="adj2" fmla="val 2108841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" name="Arc 13"/>
                    <p:cNvSpPr/>
                    <p:nvPr/>
                  </p:nvSpPr>
                  <p:spPr>
                    <a:xfrm rot="13497160">
                      <a:off x="3355776" y="3330435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063163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" name="Arc 11"/>
                  <p:cNvSpPr/>
                  <p:nvPr/>
                </p:nvSpPr>
                <p:spPr>
                  <a:xfrm rot="17603151">
                    <a:off x="3416375" y="3145950"/>
                    <a:ext cx="965210" cy="979198"/>
                  </a:xfrm>
                  <a:prstGeom prst="arc">
                    <a:avLst>
                      <a:gd name="adj1" fmla="val 16354051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3657600" y="2101516"/>
                <a:ext cx="0" cy="2209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Arc 29"/>
            <p:cNvSpPr/>
            <p:nvPr/>
          </p:nvSpPr>
          <p:spPr>
            <a:xfrm rot="19030254">
              <a:off x="3960319" y="2456605"/>
              <a:ext cx="514350" cy="571500"/>
            </a:xfrm>
            <a:prstGeom prst="arc">
              <a:avLst>
                <a:gd name="adj1" fmla="val 16753661"/>
                <a:gd name="adj2" fmla="val 2078495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rc 35"/>
          <p:cNvSpPr/>
          <p:nvPr/>
        </p:nvSpPr>
        <p:spPr>
          <a:xfrm rot="3879322">
            <a:off x="5096341" y="3549001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174">
            <a:off x="127626" y="-109404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966289" y="1938306"/>
            <a:ext cx="3069348" cy="2963250"/>
            <a:chOff x="3519326" y="3460745"/>
            <a:chExt cx="3069348" cy="2963250"/>
          </a:xfrm>
        </p:grpSpPr>
        <p:grpSp>
          <p:nvGrpSpPr>
            <p:cNvPr id="2" name="Group 1"/>
            <p:cNvGrpSpPr/>
            <p:nvPr/>
          </p:nvGrpSpPr>
          <p:grpSpPr>
            <a:xfrm>
              <a:off x="3519326" y="3668764"/>
              <a:ext cx="3069348" cy="2755231"/>
              <a:chOff x="3519326" y="2101516"/>
              <a:chExt cx="3069348" cy="275523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19326" y="2101516"/>
                <a:ext cx="3069348" cy="2755231"/>
                <a:chOff x="2962742" y="2101516"/>
                <a:chExt cx="3069348" cy="275523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962742" y="3152944"/>
                  <a:ext cx="3069348" cy="1703803"/>
                  <a:chOff x="2962742" y="3152944"/>
                  <a:chExt cx="3069348" cy="1703803"/>
                </a:xfrm>
              </p:grpSpPr>
              <p:sp>
                <p:nvSpPr>
                  <p:cNvPr id="13" name="Arc 12"/>
                  <p:cNvSpPr/>
                  <p:nvPr/>
                </p:nvSpPr>
                <p:spPr>
                  <a:xfrm rot="21203022">
                    <a:off x="2962742" y="3163989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136232" y="3152944"/>
                    <a:ext cx="2895858" cy="1703803"/>
                    <a:chOff x="3136232" y="3152944"/>
                    <a:chExt cx="2895858" cy="1703803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136232" y="3330435"/>
                      <a:ext cx="2895858" cy="1526312"/>
                      <a:chOff x="3136232" y="3330435"/>
                      <a:chExt cx="2895858" cy="1526312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136232" y="3730461"/>
                        <a:ext cx="2895858" cy="1126286"/>
                        <a:chOff x="3136232" y="3730461"/>
                        <a:chExt cx="2895858" cy="1126286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3136232" y="3733800"/>
                          <a:ext cx="2895858" cy="1122947"/>
                          <a:chOff x="3136232" y="3733800"/>
                          <a:chExt cx="2895858" cy="1122947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3613354" y="4062192"/>
                            <a:ext cx="2418736" cy="514350"/>
                            <a:chOff x="3613354" y="4062192"/>
                            <a:chExt cx="2418736" cy="514350"/>
                          </a:xfrm>
                        </p:grpSpPr>
                        <p:grpSp>
                          <p:nvGrpSpPr>
                            <p:cNvPr id="26" name="Group 25"/>
                            <p:cNvGrpSpPr/>
                            <p:nvPr/>
                          </p:nvGrpSpPr>
                          <p:grpSpPr>
                            <a:xfrm>
                              <a:off x="3613354" y="4261054"/>
                              <a:ext cx="2418736" cy="88491"/>
                              <a:chOff x="3613354" y="4261054"/>
                              <a:chExt cx="2418736" cy="88491"/>
                            </a:xfrm>
                          </p:grpSpPr>
                          <p:sp>
                            <p:nvSpPr>
                              <p:cNvPr id="32" name="Oval 31"/>
                              <p:cNvSpPr/>
                              <p:nvPr/>
                            </p:nvSpPr>
                            <p:spPr>
                              <a:xfrm flipV="1">
                                <a:off x="3613354" y="4261054"/>
                                <a:ext cx="8849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>
                                <a:off x="3657600" y="4306523"/>
                                <a:ext cx="2374490" cy="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 rot="2991242">
                              <a:off x="5000625" y="4033617"/>
                              <a:ext cx="514350" cy="571500"/>
                            </a:xfrm>
                            <a:prstGeom prst="arc">
                              <a:avLst>
                                <a:gd name="adj1" fmla="val 16753661"/>
                                <a:gd name="adj2" fmla="val 20052020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2" name="Arc 21"/>
                          <p:cNvSpPr/>
                          <p:nvPr/>
                        </p:nvSpPr>
                        <p:spPr>
                          <a:xfrm>
                            <a:off x="3136232" y="3733800"/>
                            <a:ext cx="1106905" cy="1122947"/>
                          </a:xfrm>
                          <a:prstGeom prst="arc">
                            <a:avLst>
                              <a:gd name="adj1" fmla="val 11972629"/>
                              <a:gd name="adj2" fmla="val 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17260795">
                          <a:off x="3668596" y="3723467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108841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 rot="13497160">
                        <a:off x="3355776" y="3330435"/>
                        <a:ext cx="965210" cy="979198"/>
                      </a:xfrm>
                      <a:prstGeom prst="arc">
                        <a:avLst>
                          <a:gd name="adj1" fmla="val 16355082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" name="Arc 15"/>
                    <p:cNvSpPr/>
                    <p:nvPr/>
                  </p:nvSpPr>
                  <p:spPr>
                    <a:xfrm rot="17603151">
                      <a:off x="3416375" y="3145950"/>
                      <a:ext cx="965210" cy="979198"/>
                    </a:xfrm>
                    <a:prstGeom prst="arc">
                      <a:avLst>
                        <a:gd name="adj1" fmla="val 16354051"/>
                        <a:gd name="adj2" fmla="val 2063163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657600" y="2101516"/>
                  <a:ext cx="0" cy="220966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Arc 3"/>
              <p:cNvSpPr/>
              <p:nvPr/>
            </p:nvSpPr>
            <p:spPr>
              <a:xfrm rot="19030254">
                <a:off x="3960319" y="2456605"/>
                <a:ext cx="514350" cy="571500"/>
              </a:xfrm>
              <a:prstGeom prst="arc">
                <a:avLst>
                  <a:gd name="adj1" fmla="val 16753661"/>
                  <a:gd name="adj2" fmla="val 20784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3879322">
              <a:off x="5096341" y="3453751"/>
              <a:ext cx="965210" cy="979198"/>
            </a:xfrm>
            <a:prstGeom prst="arc">
              <a:avLst>
                <a:gd name="adj1" fmla="val 15891964"/>
                <a:gd name="adj2" fmla="val 203319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c 37"/>
          <p:cNvSpPr/>
          <p:nvPr/>
        </p:nvSpPr>
        <p:spPr>
          <a:xfrm rot="19300499">
            <a:off x="5056895" y="2483419"/>
            <a:ext cx="965210" cy="979198"/>
          </a:xfrm>
          <a:prstGeom prst="arc">
            <a:avLst>
              <a:gd name="adj1" fmla="val 16310788"/>
              <a:gd name="adj2" fmla="val 20445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864">
            <a:off x="1418976" y="180716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488">
            <a:off x="3182055" y="353792"/>
            <a:ext cx="3188835" cy="25070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966289" y="2388006"/>
            <a:ext cx="3069348" cy="2933270"/>
            <a:chOff x="2966289" y="1968286"/>
            <a:chExt cx="3069348" cy="2933270"/>
          </a:xfrm>
        </p:grpSpPr>
        <p:grpSp>
          <p:nvGrpSpPr>
            <p:cNvPr id="2" name="Group 1"/>
            <p:cNvGrpSpPr/>
            <p:nvPr/>
          </p:nvGrpSpPr>
          <p:grpSpPr>
            <a:xfrm>
              <a:off x="2966289" y="1968286"/>
              <a:ext cx="3069348" cy="2933270"/>
              <a:chOff x="3519326" y="3490725"/>
              <a:chExt cx="3069348" cy="29332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519326" y="3668764"/>
                <a:ext cx="3069348" cy="2755231"/>
                <a:chOff x="3519326" y="2101516"/>
                <a:chExt cx="3069348" cy="275523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519326" y="2101516"/>
                  <a:ext cx="3069348" cy="2755231"/>
                  <a:chOff x="2962742" y="2101516"/>
                  <a:chExt cx="3069348" cy="2755231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962742" y="3152944"/>
                    <a:ext cx="3069348" cy="1703803"/>
                    <a:chOff x="2962742" y="3152944"/>
                    <a:chExt cx="3069348" cy="1703803"/>
                  </a:xfrm>
                </p:grpSpPr>
                <p:sp>
                  <p:nvSpPr>
                    <p:cNvPr id="15" name="Arc 14"/>
                    <p:cNvSpPr/>
                    <p:nvPr/>
                  </p:nvSpPr>
                  <p:spPr>
                    <a:xfrm rot="21203022">
                      <a:off x="2962742" y="3163989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136232" y="3152944"/>
                      <a:ext cx="2895858" cy="1703803"/>
                      <a:chOff x="3136232" y="3152944"/>
                      <a:chExt cx="2895858" cy="1703803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136232" y="3330435"/>
                        <a:ext cx="2895858" cy="1526312"/>
                        <a:chOff x="3136232" y="3330435"/>
                        <a:chExt cx="2895858" cy="1526312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3136232" y="3730461"/>
                          <a:ext cx="2895858" cy="1126286"/>
                          <a:chOff x="3136232" y="3730461"/>
                          <a:chExt cx="2895858" cy="1126286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3136232" y="3733800"/>
                            <a:ext cx="2895858" cy="1122947"/>
                            <a:chOff x="3136232" y="3733800"/>
                            <a:chExt cx="2895858" cy="1122947"/>
                          </a:xfrm>
                        </p:grpSpPr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3613354" y="4062192"/>
                              <a:ext cx="2418736" cy="514350"/>
                              <a:chOff x="3613354" y="4062192"/>
                              <a:chExt cx="2418736" cy="514350"/>
                            </a:xfrm>
                          </p:grpSpPr>
                          <p:grpSp>
                            <p:nvGrpSpPr>
                              <p:cNvPr id="28" name="Group 27"/>
                              <p:cNvGrpSpPr/>
                              <p:nvPr/>
                            </p:nvGrpSpPr>
                            <p:grpSpPr>
                              <a:xfrm>
                                <a:off x="3613354" y="4261054"/>
                                <a:ext cx="2418736" cy="88491"/>
                                <a:chOff x="3613354" y="4261054"/>
                                <a:chExt cx="2418736" cy="88491"/>
                              </a:xfrm>
                            </p:grpSpPr>
                            <p:sp>
                              <p:nvSpPr>
                                <p:cNvPr id="34" name="Oval 33"/>
                                <p:cNvSpPr/>
                                <p:nvPr/>
                              </p:nvSpPr>
                              <p:spPr>
                                <a:xfrm flipV="1">
                                  <a:off x="3613354" y="4261054"/>
                                  <a:ext cx="88491" cy="8849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35" name="Straight Arrow Connector 34"/>
                                <p:cNvCxnSpPr/>
                                <p:nvPr/>
                              </p:nvCxnSpPr>
                              <p:spPr>
                                <a:xfrm>
                                  <a:off x="3657600" y="4306523"/>
                                  <a:ext cx="2374490" cy="0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6" name="Arc 25"/>
                              <p:cNvSpPr/>
                              <p:nvPr/>
                            </p:nvSpPr>
                            <p:spPr>
                              <a:xfrm rot="2991242">
                                <a:off x="5000625" y="4033617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05202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>
                              <a:off x="3136232" y="3733800"/>
                              <a:ext cx="1106905" cy="1122947"/>
                            </a:xfrm>
                            <a:prstGeom prst="arc">
                              <a:avLst>
                                <a:gd name="adj1" fmla="val 11972629"/>
                                <a:gd name="adj2" fmla="val 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2" name="Arc 21"/>
                          <p:cNvSpPr/>
                          <p:nvPr/>
                        </p:nvSpPr>
                        <p:spPr>
                          <a:xfrm rot="17260795">
                            <a:off x="3668596" y="3723467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108841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13497160">
                          <a:off x="3355776" y="3330435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 rot="17603151">
                        <a:off x="3416375" y="3145950"/>
                        <a:ext cx="965210" cy="979198"/>
                      </a:xfrm>
                      <a:prstGeom prst="arc">
                        <a:avLst>
                          <a:gd name="adj1" fmla="val 16354051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3657600" y="2101516"/>
                    <a:ext cx="0" cy="220966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Arc 5"/>
                <p:cNvSpPr/>
                <p:nvPr/>
              </p:nvSpPr>
              <p:spPr>
                <a:xfrm rot="19030254">
                  <a:off x="3960319" y="2456605"/>
                  <a:ext cx="514350" cy="571500"/>
                </a:xfrm>
                <a:prstGeom prst="arc">
                  <a:avLst>
                    <a:gd name="adj1" fmla="val 16753661"/>
                    <a:gd name="adj2" fmla="val 20784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3879322">
                <a:off x="5096341" y="3483731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Arc 35"/>
            <p:cNvSpPr/>
            <p:nvPr/>
          </p:nvSpPr>
          <p:spPr>
            <a:xfrm rot="19300499">
              <a:off x="5056895" y="2513399"/>
              <a:ext cx="965210" cy="979198"/>
            </a:xfrm>
            <a:prstGeom prst="arc">
              <a:avLst>
                <a:gd name="adj1" fmla="val 16310788"/>
                <a:gd name="adj2" fmla="val 2044567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3642610" y="2934320"/>
            <a:ext cx="1858780" cy="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3" y="2929326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20573 0.006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0631">
            <a:off x="5540071" y="1807843"/>
            <a:ext cx="3188835" cy="250708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V="1">
            <a:off x="5501390" y="2488369"/>
            <a:ext cx="2" cy="1858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966289" y="1968286"/>
            <a:ext cx="3069348" cy="2933270"/>
            <a:chOff x="2966289" y="2388006"/>
            <a:chExt cx="3069348" cy="2933270"/>
          </a:xfrm>
        </p:grpSpPr>
        <p:grpSp>
          <p:nvGrpSpPr>
            <p:cNvPr id="2" name="Group 1"/>
            <p:cNvGrpSpPr/>
            <p:nvPr/>
          </p:nvGrpSpPr>
          <p:grpSpPr>
            <a:xfrm>
              <a:off x="2966289" y="2388006"/>
              <a:ext cx="3069348" cy="2933270"/>
              <a:chOff x="2966289" y="1968286"/>
              <a:chExt cx="3069348" cy="29332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966289" y="1968286"/>
                <a:ext cx="3069348" cy="2933270"/>
                <a:chOff x="3519326" y="3490725"/>
                <a:chExt cx="3069348" cy="293327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519326" y="3668764"/>
                  <a:ext cx="3069348" cy="2755231"/>
                  <a:chOff x="3519326" y="2101516"/>
                  <a:chExt cx="3069348" cy="275523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519326" y="2101516"/>
                    <a:ext cx="3069348" cy="2755231"/>
                    <a:chOff x="2962742" y="2101516"/>
                    <a:chExt cx="3069348" cy="2755231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2962742" y="3152944"/>
                      <a:ext cx="3069348" cy="1703803"/>
                      <a:chOff x="2962742" y="3152944"/>
                      <a:chExt cx="3069348" cy="1703803"/>
                    </a:xfrm>
                  </p:grpSpPr>
                  <p:sp>
                    <p:nvSpPr>
                      <p:cNvPr id="18" name="Arc 17"/>
                      <p:cNvSpPr/>
                      <p:nvPr/>
                    </p:nvSpPr>
                    <p:spPr>
                      <a:xfrm rot="21203022">
                        <a:off x="2962742" y="3163989"/>
                        <a:ext cx="965210" cy="979198"/>
                      </a:xfrm>
                      <a:prstGeom prst="arc">
                        <a:avLst>
                          <a:gd name="adj1" fmla="val 15891964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136232" y="3152944"/>
                        <a:ext cx="2895858" cy="1703803"/>
                        <a:chOff x="3136232" y="3152944"/>
                        <a:chExt cx="2895858" cy="1703803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3136232" y="3330435"/>
                          <a:ext cx="2895858" cy="1526312"/>
                          <a:chOff x="3136232" y="3330435"/>
                          <a:chExt cx="2895858" cy="1526312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3136232" y="3730461"/>
                            <a:ext cx="2895858" cy="1126286"/>
                            <a:chOff x="3136232" y="3730461"/>
                            <a:chExt cx="2895858" cy="1126286"/>
                          </a:xfrm>
                        </p:grpSpPr>
                        <p:grpSp>
                          <p:nvGrpSpPr>
                            <p:cNvPr id="24" name="Group 23"/>
                            <p:cNvGrpSpPr/>
                            <p:nvPr/>
                          </p:nvGrpSpPr>
                          <p:grpSpPr>
                            <a:xfrm>
                              <a:off x="3136232" y="3733800"/>
                              <a:ext cx="2895858" cy="1122947"/>
                              <a:chOff x="3136232" y="3733800"/>
                              <a:chExt cx="2895858" cy="1122947"/>
                            </a:xfrm>
                          </p:grpSpPr>
                          <p:grpSp>
                            <p:nvGrpSpPr>
                              <p:cNvPr id="26" name="Group 25"/>
                              <p:cNvGrpSpPr/>
                              <p:nvPr/>
                            </p:nvGrpSpPr>
                            <p:grpSpPr>
                              <a:xfrm>
                                <a:off x="3613354" y="4062192"/>
                                <a:ext cx="2418736" cy="514350"/>
                                <a:chOff x="3613354" y="4062192"/>
                                <a:chExt cx="2418736" cy="514350"/>
                              </a:xfrm>
                            </p:grpSpPr>
                            <p:grpSp>
                              <p:nvGrpSpPr>
                                <p:cNvPr id="31" name="Group 30"/>
                                <p:cNvGrpSpPr/>
                                <p:nvPr/>
                              </p:nvGrpSpPr>
                              <p:grpSpPr>
                                <a:xfrm>
                                  <a:off x="3613354" y="4261054"/>
                                  <a:ext cx="2418736" cy="88491"/>
                                  <a:chOff x="3613354" y="4261054"/>
                                  <a:chExt cx="2418736" cy="88491"/>
                                </a:xfrm>
                              </p:grpSpPr>
                              <p:sp>
                                <p:nvSpPr>
                                  <p:cNvPr id="37" name="Oval 36"/>
                                  <p:cNvSpPr/>
                                  <p:nvPr/>
                                </p:nvSpPr>
                                <p:spPr>
                                  <a:xfrm flipV="1">
                                    <a:off x="3613354" y="4261054"/>
                                    <a:ext cx="8849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38" name="Straight Arrow Connector 37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4306523"/>
                                    <a:ext cx="2374490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9" name="Arc 28"/>
                                <p:cNvSpPr/>
                                <p:nvPr/>
                              </p:nvSpPr>
                              <p:spPr>
                                <a:xfrm rot="2991242">
                                  <a:off x="4970645" y="4033617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05202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7" name="Arc 26"/>
                              <p:cNvSpPr/>
                              <p:nvPr/>
                            </p:nvSpPr>
                            <p:spPr>
                              <a:xfrm>
                                <a:off x="3136232" y="3733800"/>
                                <a:ext cx="1106905" cy="1122947"/>
                              </a:xfrm>
                              <a:prstGeom prst="arc">
                                <a:avLst>
                                  <a:gd name="adj1" fmla="val 11972629"/>
                                  <a:gd name="adj2" fmla="val 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5" name="Arc 24"/>
                            <p:cNvSpPr/>
                            <p:nvPr/>
                          </p:nvSpPr>
                          <p:spPr>
                            <a:xfrm rot="17260795">
                              <a:off x="3668596" y="3723467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108841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3" name="Arc 22"/>
                          <p:cNvSpPr/>
                          <p:nvPr/>
                        </p:nvSpPr>
                        <p:spPr>
                          <a:xfrm rot="13497160">
                            <a:off x="3355776" y="3330435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" name="Arc 20"/>
                        <p:cNvSpPr/>
                        <p:nvPr/>
                      </p:nvSpPr>
                      <p:spPr>
                        <a:xfrm rot="17603151">
                          <a:off x="3416375" y="3145950"/>
                          <a:ext cx="965210" cy="979198"/>
                        </a:xfrm>
                        <a:prstGeom prst="arc">
                          <a:avLst>
                            <a:gd name="adj1" fmla="val 16354051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3657600" y="2101516"/>
                      <a:ext cx="0" cy="220966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Arc 8"/>
                  <p:cNvSpPr/>
                  <p:nvPr/>
                </p:nvSpPr>
                <p:spPr>
                  <a:xfrm rot="19030254">
                    <a:off x="3960319" y="2456605"/>
                    <a:ext cx="514350" cy="571500"/>
                  </a:xfrm>
                  <a:prstGeom prst="arc">
                    <a:avLst>
                      <a:gd name="adj1" fmla="val 16753661"/>
                      <a:gd name="adj2" fmla="val 2078495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3879322">
                  <a:off x="5096341" y="3483731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19300499">
                <a:off x="5056895" y="2513399"/>
                <a:ext cx="965210" cy="979198"/>
              </a:xfrm>
              <a:prstGeom prst="arc">
                <a:avLst>
                  <a:gd name="adj1" fmla="val 16310788"/>
                  <a:gd name="adj2" fmla="val 2044567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3642610" y="2934320"/>
              <a:ext cx="1858780" cy="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6353" y="2318325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3.7037E-6 L 0.00521 0.278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9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39214" y="4904495"/>
            <a:ext cx="84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CD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66289" y="1968286"/>
            <a:ext cx="3069348" cy="2933270"/>
            <a:chOff x="2966289" y="1968286"/>
            <a:chExt cx="3069348" cy="2933270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5501390" y="2488369"/>
              <a:ext cx="2" cy="1858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966289" y="1968286"/>
              <a:ext cx="3069348" cy="2933270"/>
              <a:chOff x="2966289" y="2388006"/>
              <a:chExt cx="3069348" cy="29332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66289" y="2388006"/>
                <a:ext cx="3069348" cy="2933270"/>
                <a:chOff x="2966289" y="1968286"/>
                <a:chExt cx="3069348" cy="293327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966289" y="1968286"/>
                  <a:ext cx="3069348" cy="2933270"/>
                  <a:chOff x="3519326" y="3490725"/>
                  <a:chExt cx="3069348" cy="293327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519326" y="3668764"/>
                    <a:ext cx="3069348" cy="2755231"/>
                    <a:chOff x="3519326" y="2101516"/>
                    <a:chExt cx="3069348" cy="2755231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519326" y="2101516"/>
                      <a:ext cx="3069348" cy="2755231"/>
                      <a:chOff x="2962742" y="2101516"/>
                      <a:chExt cx="3069348" cy="2755231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962742" y="3152944"/>
                        <a:ext cx="3069348" cy="1703803"/>
                        <a:chOff x="2962742" y="3152944"/>
                        <a:chExt cx="3069348" cy="1703803"/>
                      </a:xfrm>
                    </p:grpSpPr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 rot="21203022">
                          <a:off x="2962742" y="3163989"/>
                          <a:ext cx="965210" cy="979198"/>
                        </a:xfrm>
                        <a:prstGeom prst="arc">
                          <a:avLst>
                            <a:gd name="adj1" fmla="val 15891964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3136232" y="3152944"/>
                          <a:ext cx="2895858" cy="1703803"/>
                          <a:chOff x="3136232" y="3152944"/>
                          <a:chExt cx="2895858" cy="1703803"/>
                        </a:xfrm>
                      </p:grpSpPr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3136232" y="3330435"/>
                            <a:ext cx="2895858" cy="1526312"/>
                            <a:chOff x="3136232" y="3330435"/>
                            <a:chExt cx="2895858" cy="1526312"/>
                          </a:xfrm>
                        </p:grpSpPr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3136232" y="3730461"/>
                              <a:ext cx="2895858" cy="1126286"/>
                              <a:chOff x="3136232" y="3730461"/>
                              <a:chExt cx="2895858" cy="1126286"/>
                            </a:xfrm>
                          </p:grpSpPr>
                          <p:grpSp>
                            <p:nvGrpSpPr>
                              <p:cNvPr id="22" name="Group 21"/>
                              <p:cNvGrpSpPr/>
                              <p:nvPr/>
                            </p:nvGrpSpPr>
                            <p:grpSpPr>
                              <a:xfrm>
                                <a:off x="3136232" y="3733800"/>
                                <a:ext cx="2895858" cy="1122947"/>
                                <a:chOff x="3136232" y="3733800"/>
                                <a:chExt cx="2895858" cy="1122947"/>
                              </a:xfrm>
                            </p:grpSpPr>
                            <p:grpSp>
                              <p:nvGrpSpPr>
                                <p:cNvPr id="24" name="Group 23"/>
                                <p:cNvGrpSpPr/>
                                <p:nvPr/>
                              </p:nvGrpSpPr>
                              <p:grpSpPr>
                                <a:xfrm>
                                  <a:off x="3613354" y="4062192"/>
                                  <a:ext cx="2418736" cy="514350"/>
                                  <a:chOff x="3613354" y="4062192"/>
                                  <a:chExt cx="2418736" cy="514350"/>
                                </a:xfrm>
                              </p:grpSpPr>
                              <p:grpSp>
                                <p:nvGrpSpPr>
                                  <p:cNvPr id="29" name="Group 2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13354" y="4261054"/>
                                    <a:ext cx="2418736" cy="88491"/>
                                    <a:chOff x="3613354" y="4261054"/>
                                    <a:chExt cx="2418736" cy="88491"/>
                                  </a:xfrm>
                                </p:grpSpPr>
                                <p:sp>
                                  <p:nvSpPr>
                                    <p:cNvPr id="32" name="Oval 31"/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3613354" y="4261054"/>
                                      <a:ext cx="8849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33" name="Straight Arrow Connector 3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657600" y="4306523"/>
                                      <a:ext cx="2374490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7" name="Arc 26"/>
                                  <p:cNvSpPr/>
                                  <p:nvPr/>
                                </p:nvSpPr>
                                <p:spPr>
                                  <a:xfrm rot="2991242">
                                    <a:off x="4970645" y="4033617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6753661"/>
                                      <a:gd name="adj2" fmla="val 20052020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" name="Arc 24"/>
                                <p:cNvSpPr/>
                                <p:nvPr/>
                              </p:nvSpPr>
                              <p:spPr>
                                <a:xfrm>
                                  <a:off x="3136232" y="3733800"/>
                                  <a:ext cx="1106905" cy="1122947"/>
                                </a:xfrm>
                                <a:prstGeom prst="arc">
                                  <a:avLst>
                                    <a:gd name="adj1" fmla="val 11972629"/>
                                    <a:gd name="adj2" fmla="val 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3" name="Arc 22"/>
                              <p:cNvSpPr/>
                              <p:nvPr/>
                            </p:nvSpPr>
                            <p:spPr>
                              <a:xfrm rot="17260795">
                                <a:off x="3668596" y="3723467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108841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1" name="Arc 20"/>
                            <p:cNvSpPr/>
                            <p:nvPr/>
                          </p:nvSpPr>
                          <p:spPr>
                            <a:xfrm rot="13497160">
                              <a:off x="3355776" y="3330435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9" name="Arc 18"/>
                          <p:cNvSpPr/>
                          <p:nvPr/>
                        </p:nvSpPr>
                        <p:spPr>
                          <a:xfrm rot="17603151">
                            <a:off x="3416375" y="3145950"/>
                            <a:ext cx="965210" cy="979198"/>
                          </a:xfrm>
                          <a:prstGeom prst="arc">
                            <a:avLst>
                              <a:gd name="adj1" fmla="val 16354051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5" name="Straight Arrow Connector 14"/>
                      <p:cNvCxnSpPr/>
                      <p:nvPr/>
                    </p:nvCxnSpPr>
                    <p:spPr>
                      <a:xfrm flipV="1">
                        <a:off x="3657600" y="2101516"/>
                        <a:ext cx="0" cy="220966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Arc 11"/>
                    <p:cNvSpPr/>
                    <p:nvPr/>
                  </p:nvSpPr>
                  <p:spPr>
                    <a:xfrm rot="19030254">
                      <a:off x="3960319" y="2456605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784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Arc 9"/>
                  <p:cNvSpPr/>
                  <p:nvPr/>
                </p:nvSpPr>
                <p:spPr>
                  <a:xfrm rot="3879322">
                    <a:off x="5096341" y="3483731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19300499">
                  <a:off x="5056895" y="2513399"/>
                  <a:ext cx="965210" cy="979198"/>
                </a:xfrm>
                <a:prstGeom prst="arc">
                  <a:avLst>
                    <a:gd name="adj1" fmla="val 16310788"/>
                    <a:gd name="adj2" fmla="val 20445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 flipV="1">
                <a:off x="3642610" y="2934320"/>
                <a:ext cx="1858780" cy="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>
            <a:off x="3053417" y="2224847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07552" y="431878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46718" y="435046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552625" y="216770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5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6289" y="1968286"/>
            <a:ext cx="3069348" cy="2933270"/>
            <a:chOff x="2966289" y="1968286"/>
            <a:chExt cx="3069348" cy="293327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501390" y="2488369"/>
              <a:ext cx="2" cy="1858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966289" y="1968286"/>
              <a:ext cx="3069348" cy="2933270"/>
              <a:chOff x="2966289" y="2388006"/>
              <a:chExt cx="3069348" cy="29332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66289" y="2388006"/>
                <a:ext cx="3069348" cy="2933270"/>
                <a:chOff x="2966289" y="1968286"/>
                <a:chExt cx="3069348" cy="293327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966289" y="1968286"/>
                  <a:ext cx="3069348" cy="2933270"/>
                  <a:chOff x="3519326" y="3490725"/>
                  <a:chExt cx="3069348" cy="293327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519326" y="3668764"/>
                    <a:ext cx="3069348" cy="2755231"/>
                    <a:chOff x="3519326" y="2101516"/>
                    <a:chExt cx="3069348" cy="2755231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3519326" y="2101516"/>
                      <a:ext cx="3069348" cy="2755231"/>
                      <a:chOff x="2962742" y="2101516"/>
                      <a:chExt cx="3069348" cy="2755231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2962742" y="3152944"/>
                        <a:ext cx="3069348" cy="1703803"/>
                        <a:chOff x="2962742" y="3152944"/>
                        <a:chExt cx="3069348" cy="1703803"/>
                      </a:xfrm>
                    </p:grpSpPr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21203022">
                          <a:off x="2962742" y="3163989"/>
                          <a:ext cx="965210" cy="979198"/>
                        </a:xfrm>
                        <a:prstGeom prst="arc">
                          <a:avLst>
                            <a:gd name="adj1" fmla="val 15891964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3136232" y="3152944"/>
                          <a:ext cx="2895858" cy="1703803"/>
                          <a:chOff x="3136232" y="3152944"/>
                          <a:chExt cx="2895858" cy="170380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3136232" y="3330435"/>
                            <a:ext cx="2895858" cy="1526312"/>
                            <a:chOff x="3136232" y="3330435"/>
                            <a:chExt cx="2895858" cy="1526312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3136232" y="3730461"/>
                              <a:ext cx="2895858" cy="1126286"/>
                              <a:chOff x="3136232" y="3730461"/>
                              <a:chExt cx="2895858" cy="1126286"/>
                            </a:xfrm>
                          </p:grpSpPr>
                          <p:grpSp>
                            <p:nvGrpSpPr>
                              <p:cNvPr id="23" name="Group 22"/>
                              <p:cNvGrpSpPr/>
                              <p:nvPr/>
                            </p:nvGrpSpPr>
                            <p:grpSpPr>
                              <a:xfrm>
                                <a:off x="3136232" y="3733800"/>
                                <a:ext cx="2895858" cy="1122947"/>
                                <a:chOff x="3136232" y="3733800"/>
                                <a:chExt cx="2895858" cy="1122947"/>
                              </a:xfrm>
                            </p:grpSpPr>
                            <p:grpSp>
                              <p:nvGrpSpPr>
                                <p:cNvPr id="25" name="Group 24"/>
                                <p:cNvGrpSpPr/>
                                <p:nvPr/>
                              </p:nvGrpSpPr>
                              <p:grpSpPr>
                                <a:xfrm>
                                  <a:off x="3543300" y="4062192"/>
                                  <a:ext cx="2488790" cy="567828"/>
                                  <a:chOff x="3543300" y="4062192"/>
                                  <a:chExt cx="2488790" cy="567828"/>
                                </a:xfrm>
                              </p:grpSpPr>
                              <p:grpSp>
                                <p:nvGrpSpPr>
                                  <p:cNvPr id="27" name="Group 26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261054"/>
                                    <a:ext cx="2488790" cy="367218"/>
                                    <a:chOff x="3543300" y="4261054"/>
                                    <a:chExt cx="2488790" cy="367218"/>
                                  </a:xfrm>
                                </p:grpSpPr>
                                <p:grpSp>
                                  <p:nvGrpSpPr>
                                    <p:cNvPr id="30" name="Group 2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613354" y="4261054"/>
                                      <a:ext cx="2418736" cy="88491"/>
                                      <a:chOff x="3613354" y="4261054"/>
                                      <a:chExt cx="2418736" cy="88491"/>
                                    </a:xfrm>
                                  </p:grpSpPr>
                                  <p:sp>
                                    <p:nvSpPr>
                                      <p:cNvPr id="33" name="Oval 32"/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3613354" y="4261054"/>
                                        <a:ext cx="88491" cy="88491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4" name="Straight Arrow Connector 3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3657600" y="4306523"/>
                                        <a:ext cx="2374490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1" name="TextBox 3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543300" y="4447297"/>
                                      <a:ext cx="228600" cy="1809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B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8" name="Arc 27"/>
                                  <p:cNvSpPr/>
                                  <p:nvPr/>
                                </p:nvSpPr>
                                <p:spPr>
                                  <a:xfrm rot="2991242">
                                    <a:off x="4970645" y="4033617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6753661"/>
                                      <a:gd name="adj2" fmla="val 20052020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9" name="TextBox 2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357726" y="4496670"/>
                                    <a:ext cx="285750" cy="13335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" name="Arc 25"/>
                                <p:cNvSpPr/>
                                <p:nvPr/>
                              </p:nvSpPr>
                              <p:spPr>
                                <a:xfrm>
                                  <a:off x="3136232" y="3733800"/>
                                  <a:ext cx="1106905" cy="1122947"/>
                                </a:xfrm>
                                <a:prstGeom prst="arc">
                                  <a:avLst>
                                    <a:gd name="adj1" fmla="val 11972629"/>
                                    <a:gd name="adj2" fmla="val 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4" name="Arc 23"/>
                              <p:cNvSpPr/>
                              <p:nvPr/>
                            </p:nvSpPr>
                            <p:spPr>
                              <a:xfrm rot="17260795">
                                <a:off x="3668596" y="3723467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108841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2" name="Arc 21"/>
                            <p:cNvSpPr/>
                            <p:nvPr/>
                          </p:nvSpPr>
                          <p:spPr>
                            <a:xfrm rot="13497160">
                              <a:off x="3355776" y="3330435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17603151">
                            <a:off x="3416375" y="3145950"/>
                            <a:ext cx="965210" cy="979198"/>
                          </a:xfrm>
                          <a:prstGeom prst="arc">
                            <a:avLst>
                              <a:gd name="adj1" fmla="val 16354051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6" name="Straight Arrow Connector 15"/>
                      <p:cNvCxnSpPr/>
                      <p:nvPr/>
                    </p:nvCxnSpPr>
                    <p:spPr>
                      <a:xfrm flipV="1">
                        <a:off x="3657600" y="2101516"/>
                        <a:ext cx="0" cy="220966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" name="Arc 12"/>
                    <p:cNvSpPr/>
                    <p:nvPr/>
                  </p:nvSpPr>
                  <p:spPr>
                    <a:xfrm rot="19030254">
                      <a:off x="3960319" y="2456605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784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834590" y="2336390"/>
                      <a:ext cx="191729" cy="280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1" name="Arc 10"/>
                  <p:cNvSpPr/>
                  <p:nvPr/>
                </p:nvSpPr>
                <p:spPr>
                  <a:xfrm rot="3879322">
                    <a:off x="5096341" y="3483731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/>
                <p:cNvSpPr/>
                <p:nvPr/>
              </p:nvSpPr>
              <p:spPr>
                <a:xfrm rot="19300499">
                  <a:off x="5056895" y="2513399"/>
                  <a:ext cx="965210" cy="979198"/>
                </a:xfrm>
                <a:prstGeom prst="arc">
                  <a:avLst>
                    <a:gd name="adj1" fmla="val 16310788"/>
                    <a:gd name="adj2" fmla="val 20445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689972" y="2136162"/>
                  <a:ext cx="255170" cy="227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 flipV="1">
                <a:off x="3642610" y="2934320"/>
                <a:ext cx="1858780" cy="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Connector 34"/>
          <p:cNvCxnSpPr/>
          <p:nvPr/>
        </p:nvCxnSpPr>
        <p:spPr>
          <a:xfrm>
            <a:off x="3661147" y="2514600"/>
            <a:ext cx="1840243" cy="184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358">
            <a:off x="3676139" y="527582"/>
            <a:ext cx="3188835" cy="25070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0135">
            <a:off x="1087426" y="3069179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2.22222E-6 L 0.19861 0.26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F913BD"/>
          </a:solidFill>
        </p:grpSpPr>
        <p:sp>
          <p:nvSpPr>
            <p:cNvPr id="10" name="TextBox 9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  <a:solidFill>
            <a:srgbClr val="F913BD"/>
          </a:solidFill>
        </p:grpSpPr>
        <p:sp>
          <p:nvSpPr>
            <p:cNvPr id="19" name="TextBox 18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6627" y="3704598"/>
              <a:ext cx="3807752" cy="494279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Down Ribbon 23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5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3695841" y="3010775"/>
            <a:ext cx="1871949" cy="1871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10533" y="2499214"/>
            <a:ext cx="3069348" cy="2933270"/>
            <a:chOff x="2966289" y="1968286"/>
            <a:chExt cx="3069348" cy="2933270"/>
          </a:xfrm>
        </p:grpSpPr>
        <p:grpSp>
          <p:nvGrpSpPr>
            <p:cNvPr id="39" name="Group 38"/>
            <p:cNvGrpSpPr/>
            <p:nvPr/>
          </p:nvGrpSpPr>
          <p:grpSpPr>
            <a:xfrm>
              <a:off x="2966289" y="1968286"/>
              <a:ext cx="3069348" cy="2933270"/>
              <a:chOff x="2966289" y="1968286"/>
              <a:chExt cx="3069348" cy="293327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501390" y="2488369"/>
                <a:ext cx="2" cy="18587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966289" y="1968286"/>
                <a:ext cx="3069348" cy="2933270"/>
                <a:chOff x="2966289" y="2388006"/>
                <a:chExt cx="3069348" cy="293327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66289" y="2388006"/>
                  <a:ext cx="3069348" cy="2933270"/>
                  <a:chOff x="2966289" y="1968286"/>
                  <a:chExt cx="3069348" cy="293327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966289" y="1968286"/>
                    <a:ext cx="3069348" cy="2933270"/>
                    <a:chOff x="3519326" y="3490725"/>
                    <a:chExt cx="3069348" cy="2933270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519326" y="3668764"/>
                      <a:ext cx="3069348" cy="2755231"/>
                      <a:chOff x="3519326" y="2101516"/>
                      <a:chExt cx="3069348" cy="2755231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3519326" y="2101516"/>
                        <a:ext cx="3069348" cy="2755231"/>
                        <a:chOff x="2962742" y="2101516"/>
                        <a:chExt cx="3069348" cy="275523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2962742" y="3152944"/>
                          <a:ext cx="3069348" cy="1703803"/>
                          <a:chOff x="2962742" y="3152944"/>
                          <a:chExt cx="3069348" cy="1703803"/>
                        </a:xfrm>
                      </p:grpSpPr>
                      <p:sp>
                        <p:nvSpPr>
                          <p:cNvPr id="17" name="Arc 16"/>
                          <p:cNvSpPr/>
                          <p:nvPr/>
                        </p:nvSpPr>
                        <p:spPr>
                          <a:xfrm rot="21203022">
                            <a:off x="2962742" y="3163989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3136232" y="3152944"/>
                            <a:ext cx="2895858" cy="1703803"/>
                            <a:chOff x="3136232" y="3152944"/>
                            <a:chExt cx="2895858" cy="1703803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136232" y="3330435"/>
                              <a:ext cx="2895858" cy="1526312"/>
                              <a:chOff x="3136232" y="3330435"/>
                              <a:chExt cx="2895858" cy="1526312"/>
                            </a:xfrm>
                          </p:grpSpPr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3136232" y="3730461"/>
                                <a:ext cx="2895858" cy="1126286"/>
                                <a:chOff x="3136232" y="3730461"/>
                                <a:chExt cx="2895858" cy="1126286"/>
                              </a:xfrm>
                            </p:grpSpPr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3136232" y="3733800"/>
                                  <a:ext cx="2895858" cy="1122947"/>
                                  <a:chOff x="3136232" y="3733800"/>
                                  <a:chExt cx="2895858" cy="1122947"/>
                                </a:xfrm>
                              </p:grpSpPr>
                              <p:grpSp>
                                <p:nvGrpSpPr>
                                  <p:cNvPr id="25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062192"/>
                                    <a:ext cx="2488790" cy="567828"/>
                                    <a:chOff x="3543300" y="4062192"/>
                                    <a:chExt cx="2488790" cy="567828"/>
                                  </a:xfrm>
                                </p:grpSpPr>
                                <p:grpSp>
                                  <p:nvGrpSpPr>
                                    <p:cNvPr id="27" name="Group 2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261054"/>
                                      <a:ext cx="2488790" cy="367218"/>
                                      <a:chOff x="3543300" y="4261054"/>
                                      <a:chExt cx="2488790" cy="367218"/>
                                    </a:xfrm>
                                  </p:grpSpPr>
                                  <p:grpSp>
                                    <p:nvGrpSpPr>
                                      <p:cNvPr id="30" name="Group 2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613354" y="4261054"/>
                                        <a:ext cx="2418736" cy="88491"/>
                                        <a:chOff x="3613354" y="4261054"/>
                                        <a:chExt cx="2418736" cy="88491"/>
                                      </a:xfrm>
                                    </p:grpSpPr>
                                    <p:sp>
                                      <p:nvSpPr>
                                        <p:cNvPr id="33" name="Oval 32"/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3613354" y="4261054"/>
                                          <a:ext cx="88491" cy="88491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tx1"/>
                                        </a:solidFill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34" name="Straight Arrow Connector 3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7600" y="4306523"/>
                                          <a:ext cx="237449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1" name="TextBox 30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543300" y="4447297"/>
                                        <a:ext cx="228600" cy="18097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" name="Arc 27"/>
                                    <p:cNvSpPr/>
                                    <p:nvPr/>
                                  </p:nvSpPr>
                                  <p:spPr>
                                    <a:xfrm rot="2991242">
                                      <a:off x="4970645" y="4033617"/>
                                      <a:ext cx="514350" cy="571500"/>
                                    </a:xfrm>
                                    <a:prstGeom prst="arc">
                                      <a:avLst>
                                        <a:gd name="adj1" fmla="val 16753661"/>
                                        <a:gd name="adj2" fmla="val 20052020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9" name="TextBox 2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57726" y="4496670"/>
                                      <a:ext cx="285750" cy="13335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C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6" name="Arc 25"/>
                                  <p:cNvSpPr/>
                                  <p:nvPr/>
                                </p:nvSpPr>
                                <p:spPr>
                                  <a:xfrm>
                                    <a:off x="3136232" y="3733800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1972629"/>
                                      <a:gd name="adj2" fmla="val 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4" name="Arc 23"/>
                                <p:cNvSpPr/>
                                <p:nvPr/>
                              </p:nvSpPr>
                              <p:spPr>
                                <a:xfrm rot="17260795">
                                  <a:off x="3668596" y="3723467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5082"/>
                                    <a:gd name="adj2" fmla="val 2108841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2" name="Arc 21"/>
                              <p:cNvSpPr/>
                              <p:nvPr/>
                            </p:nvSpPr>
                            <p:spPr>
                              <a:xfrm rot="13497160">
                                <a:off x="3355776" y="3330435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0631631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 rot="17603151">
                              <a:off x="3416375" y="3145950"/>
                              <a:ext cx="965210" cy="979198"/>
                            </a:xfrm>
                            <a:prstGeom prst="arc">
                              <a:avLst>
                                <a:gd name="adj1" fmla="val 16354051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cxnSp>
                      <p:nvCxnSpPr>
                        <p:cNvPr id="16" name="Straight Arrow Connector 15"/>
                        <p:cNvCxnSpPr/>
                        <p:nvPr/>
                      </p:nvCxnSpPr>
                      <p:spPr>
                        <a:xfrm flipV="1">
                          <a:off x="3657600" y="2101516"/>
                          <a:ext cx="0" cy="220966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" name="Arc 12"/>
                      <p:cNvSpPr/>
                      <p:nvPr/>
                    </p:nvSpPr>
                    <p:spPr>
                      <a:xfrm rot="19030254">
                        <a:off x="3960319" y="2456605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784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3834590" y="2336390"/>
                        <a:ext cx="191729" cy="280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</a:p>
                    </p:txBody>
                  </p:sp>
                </p:grpSp>
                <p:sp>
                  <p:nvSpPr>
                    <p:cNvPr id="11" name="Arc 10"/>
                    <p:cNvSpPr/>
                    <p:nvPr/>
                  </p:nvSpPr>
                  <p:spPr>
                    <a:xfrm rot="3879322">
                      <a:off x="5096341" y="3483731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9300499">
                    <a:off x="5056895" y="2513399"/>
                    <a:ext cx="965210" cy="979198"/>
                  </a:xfrm>
                  <a:prstGeom prst="arc">
                    <a:avLst>
                      <a:gd name="adj1" fmla="val 16310788"/>
                      <a:gd name="adj2" fmla="val 20445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89972" y="2136162"/>
                    <a:ext cx="163003" cy="1788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</a:p>
                </p:txBody>
              </p:sp>
            </p:grp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3642610" y="2934320"/>
                  <a:ext cx="1858780" cy="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3661147" y="2514600"/>
              <a:ext cx="1862399" cy="1841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8344">
            <a:off x="1804042" y="1896814"/>
            <a:ext cx="3188835" cy="2507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219" y="5369950"/>
            <a:ext cx="856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ও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1997" y="3827037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84167" y="3918842"/>
            <a:ext cx="66359" cy="692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115">
            <a:off x="2942416" y="3564731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208 L 0.20625 -0.2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/>
          <p:cNvSpPr/>
          <p:nvPr/>
        </p:nvSpPr>
        <p:spPr>
          <a:xfrm>
            <a:off x="3496609" y="2120217"/>
            <a:ext cx="2306023" cy="1795914"/>
          </a:xfrm>
          <a:prstGeom prst="arc">
            <a:avLst>
              <a:gd name="adj1" fmla="val 1678999"/>
              <a:gd name="adj2" fmla="val 91061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413980" y="522934"/>
            <a:ext cx="4227716" cy="3901582"/>
            <a:chOff x="2413980" y="522934"/>
            <a:chExt cx="4227716" cy="3901582"/>
          </a:xfrm>
        </p:grpSpPr>
        <p:grpSp>
          <p:nvGrpSpPr>
            <p:cNvPr id="42" name="Group 41"/>
            <p:cNvGrpSpPr/>
            <p:nvPr/>
          </p:nvGrpSpPr>
          <p:grpSpPr>
            <a:xfrm>
              <a:off x="2413980" y="522934"/>
              <a:ext cx="4227716" cy="3901582"/>
              <a:chOff x="2961127" y="1983023"/>
              <a:chExt cx="3069348" cy="29332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61127" y="1983023"/>
                <a:ext cx="3069348" cy="2933270"/>
                <a:chOff x="3010533" y="2499214"/>
                <a:chExt cx="3069348" cy="2933270"/>
              </a:xfrm>
            </p:grpSpPr>
            <p:cxnSp>
              <p:nvCxnSpPr>
                <p:cNvPr id="2" name="Straight Connector 1"/>
                <p:cNvCxnSpPr/>
                <p:nvPr/>
              </p:nvCxnSpPr>
              <p:spPr>
                <a:xfrm flipV="1">
                  <a:off x="3695841" y="3010775"/>
                  <a:ext cx="1871949" cy="18719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3010533" y="2499214"/>
                  <a:ext cx="3069348" cy="2933270"/>
                  <a:chOff x="2966289" y="1968286"/>
                  <a:chExt cx="3069348" cy="2933270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966289" y="1968286"/>
                    <a:ext cx="3069348" cy="2933270"/>
                    <a:chOff x="2966289" y="1968286"/>
                    <a:chExt cx="3069348" cy="2933270"/>
                  </a:xfrm>
                </p:grpSpPr>
                <p:cxnSp>
                  <p:nvCxnSpPr>
                    <p:cNvPr id="6" name="Straight Connector 5"/>
                    <p:cNvCxnSpPr/>
                    <p:nvPr/>
                  </p:nvCxnSpPr>
                  <p:spPr>
                    <a:xfrm flipV="1">
                      <a:off x="5501390" y="2488369"/>
                      <a:ext cx="2" cy="185877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966289" y="1968286"/>
                      <a:ext cx="3069348" cy="2933270"/>
                      <a:chOff x="2966289" y="2388006"/>
                      <a:chExt cx="3069348" cy="2933270"/>
                    </a:xfrm>
                  </p:grpSpPr>
                  <p:grpSp>
                    <p:nvGrpSpPr>
                      <p:cNvPr id="8" name="Group 7"/>
                      <p:cNvGrpSpPr/>
                      <p:nvPr/>
                    </p:nvGrpSpPr>
                    <p:grpSpPr>
                      <a:xfrm>
                        <a:off x="2966289" y="2388006"/>
                        <a:ext cx="3069348" cy="2933270"/>
                        <a:chOff x="2966289" y="1968286"/>
                        <a:chExt cx="3069348" cy="2933270"/>
                      </a:xfrm>
                    </p:grpSpPr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2966289" y="1968286"/>
                          <a:ext cx="3069348" cy="2933270"/>
                          <a:chOff x="3519326" y="3490725"/>
                          <a:chExt cx="3069348" cy="2933270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3519326" y="3660967"/>
                            <a:ext cx="3069348" cy="2763028"/>
                            <a:chOff x="3519326" y="2093719"/>
                            <a:chExt cx="3069348" cy="2763028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3519326" y="2093719"/>
                              <a:ext cx="3069348" cy="2763028"/>
                              <a:chOff x="2962742" y="2093719"/>
                              <a:chExt cx="3069348" cy="2763028"/>
                            </a:xfrm>
                          </p:grpSpPr>
                          <p:grpSp>
                            <p:nvGrpSpPr>
                              <p:cNvPr id="18" name="Group 17"/>
                              <p:cNvGrpSpPr/>
                              <p:nvPr/>
                            </p:nvGrpSpPr>
                            <p:grpSpPr>
                              <a:xfrm>
                                <a:off x="2962742" y="3152944"/>
                                <a:ext cx="3069348" cy="1703803"/>
                                <a:chOff x="2962742" y="3152944"/>
                                <a:chExt cx="3069348" cy="1703803"/>
                              </a:xfrm>
                            </p:grpSpPr>
                            <p:sp>
                              <p:nvSpPr>
                                <p:cNvPr id="20" name="Arc 19"/>
                                <p:cNvSpPr/>
                                <p:nvPr/>
                              </p:nvSpPr>
                              <p:spPr>
                                <a:xfrm rot="21203022">
                                  <a:off x="2962742" y="3163989"/>
                                  <a:ext cx="965210" cy="979198"/>
                                </a:xfrm>
                                <a:prstGeom prst="arc">
                                  <a:avLst>
                                    <a:gd name="adj1" fmla="val 15891964"/>
                                    <a:gd name="adj2" fmla="val 20331958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3136232" y="3152944"/>
                                  <a:ext cx="2895858" cy="1703803"/>
                                  <a:chOff x="3136232" y="3152944"/>
                                  <a:chExt cx="2895858" cy="1703803"/>
                                </a:xfrm>
                              </p:grpSpPr>
                              <p:grpSp>
                                <p:nvGrpSpPr>
                                  <p:cNvPr id="22" name="Group 21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330435"/>
                                    <a:ext cx="2895858" cy="1526312"/>
                                    <a:chOff x="3136232" y="3330435"/>
                                    <a:chExt cx="2895858" cy="1526312"/>
                                  </a:xfrm>
                                </p:grpSpPr>
                                <p:grpSp>
                                  <p:nvGrpSpPr>
                                    <p:cNvPr id="24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730461"/>
                                      <a:ext cx="2895858" cy="1126286"/>
                                      <a:chOff x="3136232" y="3730461"/>
                                      <a:chExt cx="2895858" cy="1126286"/>
                                    </a:xfrm>
                                  </p:grpSpPr>
                                  <p:grpSp>
                                    <p:nvGrpSpPr>
                                      <p:cNvPr id="26" name="Group 2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733800"/>
                                        <a:ext cx="2895858" cy="1122947"/>
                                        <a:chOff x="3136232" y="3733800"/>
                                        <a:chExt cx="2895858" cy="1122947"/>
                                      </a:xfrm>
                                    </p:grpSpPr>
                                    <p:grpSp>
                                      <p:nvGrpSpPr>
                                        <p:cNvPr id="28" name="Group 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062192"/>
                                          <a:ext cx="2488790" cy="567828"/>
                                          <a:chOff x="3543300" y="4062192"/>
                                          <a:chExt cx="2488790" cy="567828"/>
                                        </a:xfrm>
                                      </p:grpSpPr>
                                      <p:grpSp>
                                        <p:nvGrpSpPr>
                                          <p:cNvPr id="30" name="Group 2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543300" y="4246306"/>
                                            <a:ext cx="2488790" cy="381966"/>
                                            <a:chOff x="3543300" y="4246306"/>
                                            <a:chExt cx="2488790" cy="381966"/>
                                          </a:xfrm>
                                        </p:grpSpPr>
                                        <p:grpSp>
                                          <p:nvGrpSpPr>
                                            <p:cNvPr id="33" name="Group 3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628102" y="4246306"/>
                                              <a:ext cx="2403988" cy="88491"/>
                                              <a:chOff x="3628102" y="4246306"/>
                                              <a:chExt cx="2403988" cy="88491"/>
                                            </a:xfrm>
                                          </p:grpSpPr>
                                          <p:sp>
                                            <p:nvSpPr>
                                              <p:cNvPr id="36" name="Oval 3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3628102" y="4246306"/>
                                                <a:ext cx="88491" cy="88491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/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37" name="Straight Arrow Connector 3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3657600" y="4306523"/>
                                                <a:ext cx="237449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  <a:tailEnd type="triangle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sp>
                                          <p:nvSpPr>
                                            <p:cNvPr id="34" name="TextBox 33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3543300" y="4447297"/>
                                              <a:ext cx="228600" cy="18097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 smtClean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B</a:t>
                                              </a:r>
                                              <a:endPara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1" name="Arc 30"/>
                                          <p:cNvSpPr/>
                                          <p:nvPr/>
                                        </p:nvSpPr>
                                        <p:spPr>
                                          <a:xfrm rot="2991242">
                                            <a:off x="4955897" y="4033617"/>
                                            <a:ext cx="514350" cy="571500"/>
                                          </a:xfrm>
                                          <a:prstGeom prst="arc">
                                            <a:avLst>
                                              <a:gd name="adj1" fmla="val 16753661"/>
                                              <a:gd name="adj2" fmla="val 2005202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2" name="TextBox 31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357726" y="4496670"/>
                                            <a:ext cx="285750" cy="13335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C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9" name="Arc 2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136232" y="3733800"/>
                                          <a:ext cx="1106905" cy="1122947"/>
                                        </a:xfrm>
                                        <a:prstGeom prst="arc">
                                          <a:avLst>
                                            <a:gd name="adj1" fmla="val 11972629"/>
                                            <a:gd name="adj2" fmla="val 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7" name="Arc 26"/>
                                      <p:cNvSpPr/>
                                      <p:nvPr/>
                                    </p:nvSpPr>
                                    <p:spPr>
                                      <a:xfrm rot="17260795">
                                        <a:off x="3668596" y="3723467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6355082"/>
                                          <a:gd name="adj2" fmla="val 2108841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5" name="Arc 24"/>
                                    <p:cNvSpPr/>
                                    <p:nvPr/>
                                  </p:nvSpPr>
                                  <p:spPr>
                                    <a:xfrm rot="13497160">
                                      <a:off x="3355776" y="3330435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5082"/>
                                        <a:gd name="adj2" fmla="val 20631631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3" name="Arc 22"/>
                                  <p:cNvSpPr/>
                                  <p:nvPr/>
                                </p:nvSpPr>
                                <p:spPr>
                                  <a:xfrm rot="17603151">
                                    <a:off x="3416375" y="3145950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54051"/>
                                      <a:gd name="adj2" fmla="val 20631631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19" name="Straight Arrow Connector 18"/>
                              <p:cNvCxnSpPr/>
                              <p:nvPr/>
                            </p:nvCxnSpPr>
                            <p:spPr>
                              <a:xfrm flipV="1">
                                <a:off x="3657600" y="2093719"/>
                                <a:ext cx="31112" cy="2202715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6" name="Arc 15"/>
                            <p:cNvSpPr/>
                            <p:nvPr/>
                          </p:nvSpPr>
                          <p:spPr>
                            <a:xfrm rot="19030254">
                              <a:off x="3960319" y="2456605"/>
                              <a:ext cx="514350" cy="571500"/>
                            </a:xfrm>
                            <a:prstGeom prst="arc">
                              <a:avLst>
                                <a:gd name="adj1" fmla="val 16753661"/>
                                <a:gd name="adj2" fmla="val 20784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7" name="TextBox 16"/>
                            <p:cNvSpPr txBox="1"/>
                            <p:nvPr/>
                          </p:nvSpPr>
                          <p:spPr>
                            <a:xfrm>
                              <a:off x="3834590" y="2336390"/>
                              <a:ext cx="191729" cy="280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4" name="Arc 13"/>
                          <p:cNvSpPr/>
                          <p:nvPr/>
                        </p:nvSpPr>
                        <p:spPr>
                          <a:xfrm rot="3879322">
                            <a:off x="5096341" y="3483731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" name="Arc 10"/>
                        <p:cNvSpPr/>
                        <p:nvPr/>
                      </p:nvSpPr>
                      <p:spPr>
                        <a:xfrm rot="19300499">
                          <a:off x="5056895" y="2513399"/>
                          <a:ext cx="965210" cy="979198"/>
                        </a:xfrm>
                        <a:prstGeom prst="arc">
                          <a:avLst>
                            <a:gd name="adj1" fmla="val 16310788"/>
                            <a:gd name="adj2" fmla="val 20445675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5689972" y="2136162"/>
                          <a:ext cx="123825" cy="24503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</a:p>
                      </p:txBody>
                    </p:sp>
                  </p:grpSp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 flipV="1">
                        <a:off x="3642610" y="2934320"/>
                        <a:ext cx="1858780" cy="2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692259" y="2522753"/>
                    <a:ext cx="1831287" cy="1847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TextBox 40"/>
              <p:cNvSpPr txBox="1"/>
              <p:nvPr/>
            </p:nvSpPr>
            <p:spPr>
              <a:xfrm>
                <a:off x="4757753" y="3355101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598681" y="2423887"/>
              <a:ext cx="66359" cy="692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9603">
            <a:off x="1448505" y="-858542"/>
            <a:ext cx="6392952" cy="66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/>
          <p:cNvSpPr/>
          <p:nvPr/>
        </p:nvSpPr>
        <p:spPr>
          <a:xfrm rot="6233642">
            <a:off x="3390455" y="3652596"/>
            <a:ext cx="1462114" cy="1302444"/>
          </a:xfrm>
          <a:prstGeom prst="arc">
            <a:avLst>
              <a:gd name="adj1" fmla="val 16672866"/>
              <a:gd name="adj2" fmla="val 207988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125237" y="871270"/>
            <a:ext cx="4649492" cy="3901582"/>
            <a:chOff x="2125237" y="871270"/>
            <a:chExt cx="4649492" cy="3901582"/>
          </a:xfrm>
        </p:grpSpPr>
        <p:grpSp>
          <p:nvGrpSpPr>
            <p:cNvPr id="42" name="Group 41"/>
            <p:cNvGrpSpPr/>
            <p:nvPr/>
          </p:nvGrpSpPr>
          <p:grpSpPr>
            <a:xfrm>
              <a:off x="2125237" y="871270"/>
              <a:ext cx="4649492" cy="3901582"/>
              <a:chOff x="2413980" y="522934"/>
              <a:chExt cx="4227716" cy="390158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413980" y="522934"/>
                <a:ext cx="4227716" cy="3901582"/>
                <a:chOff x="2961127" y="1983023"/>
                <a:chExt cx="3069348" cy="293327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961127" y="1983023"/>
                  <a:ext cx="3069348" cy="2933270"/>
                  <a:chOff x="3010533" y="2499214"/>
                  <a:chExt cx="3069348" cy="293327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 flipV="1">
                    <a:off x="3695841" y="3010775"/>
                    <a:ext cx="1871949" cy="187194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010533" y="2499214"/>
                    <a:ext cx="3069348" cy="2933270"/>
                    <a:chOff x="2966289" y="1968286"/>
                    <a:chExt cx="3069348" cy="2933270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966289" y="1968286"/>
                      <a:ext cx="3069348" cy="2933270"/>
                      <a:chOff x="2966289" y="1968286"/>
                      <a:chExt cx="3069348" cy="2933270"/>
                    </a:xfrm>
                  </p:grpSpPr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 flipV="1">
                        <a:off x="5501390" y="2488369"/>
                        <a:ext cx="2" cy="185877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966289" y="1968286"/>
                        <a:ext cx="3069348" cy="2933270"/>
                        <a:chOff x="2966289" y="2388006"/>
                        <a:chExt cx="3069348" cy="2933270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2966289" y="2388006"/>
                          <a:ext cx="3069348" cy="2933270"/>
                          <a:chOff x="2966289" y="1968286"/>
                          <a:chExt cx="3069348" cy="2933270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2966289" y="1968286"/>
                            <a:ext cx="3069348" cy="2933270"/>
                            <a:chOff x="3519326" y="3490725"/>
                            <a:chExt cx="3069348" cy="2933270"/>
                          </a:xfrm>
                        </p:grpSpPr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3519326" y="3660967"/>
                              <a:ext cx="3069348" cy="2763028"/>
                              <a:chOff x="3519326" y="2093719"/>
                              <a:chExt cx="3069348" cy="2763028"/>
                            </a:xfrm>
                          </p:grpSpPr>
                          <p:grpSp>
                            <p:nvGrpSpPr>
                              <p:cNvPr id="18" name="Group 17"/>
                              <p:cNvGrpSpPr/>
                              <p:nvPr/>
                            </p:nvGrpSpPr>
                            <p:grpSpPr>
                              <a:xfrm>
                                <a:off x="3519326" y="2093719"/>
                                <a:ext cx="3069348" cy="2763028"/>
                                <a:chOff x="2962742" y="2093719"/>
                                <a:chExt cx="3069348" cy="2763028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2962742" y="3152944"/>
                                  <a:ext cx="3069348" cy="1703803"/>
                                  <a:chOff x="2962742" y="3152944"/>
                                  <a:chExt cx="3069348" cy="1703803"/>
                                </a:xfrm>
                              </p:grpSpPr>
                              <p:sp>
                                <p:nvSpPr>
                                  <p:cNvPr id="23" name="Arc 22"/>
                                  <p:cNvSpPr/>
                                  <p:nvPr/>
                                </p:nvSpPr>
                                <p:spPr>
                                  <a:xfrm rot="21203022">
                                    <a:off x="2962742" y="3163989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5891964"/>
                                      <a:gd name="adj2" fmla="val 20331958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24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152944"/>
                                    <a:ext cx="2895858" cy="1703803"/>
                                    <a:chOff x="3136232" y="3152944"/>
                                    <a:chExt cx="2895858" cy="1703803"/>
                                  </a:xfrm>
                                </p:grpSpPr>
                                <p:grpSp>
                                  <p:nvGrpSpPr>
                                    <p:cNvPr id="25" name="Group 2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330435"/>
                                      <a:ext cx="2895858" cy="1526312"/>
                                      <a:chOff x="3136232" y="3330435"/>
                                      <a:chExt cx="2895858" cy="1526312"/>
                                    </a:xfrm>
                                  </p:grpSpPr>
                                  <p:grpSp>
                                    <p:nvGrpSpPr>
                                      <p:cNvPr id="27" name="Group 2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730461"/>
                                        <a:ext cx="2895858" cy="1126286"/>
                                        <a:chOff x="3136232" y="3730461"/>
                                        <a:chExt cx="2895858" cy="1126286"/>
                                      </a:xfrm>
                                    </p:grpSpPr>
                                    <p:grpSp>
                                      <p:nvGrpSpPr>
                                        <p:cNvPr id="29" name="Group 28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36232" y="3733800"/>
                                          <a:ext cx="2895858" cy="1122947"/>
                                          <a:chOff x="3136232" y="3733800"/>
                                          <a:chExt cx="2895858" cy="1122947"/>
                                        </a:xfrm>
                                      </p:grpSpPr>
                                      <p:grpSp>
                                        <p:nvGrpSpPr>
                                          <p:cNvPr id="31" name="Group 3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543300" y="4062192"/>
                                            <a:ext cx="2488790" cy="567828"/>
                                            <a:chOff x="3543300" y="4062192"/>
                                            <a:chExt cx="2488790" cy="567828"/>
                                          </a:xfrm>
                                        </p:grpSpPr>
                                        <p:grpSp>
                                          <p:nvGrpSpPr>
                                            <p:cNvPr id="33" name="Group 3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543300" y="4246306"/>
                                              <a:ext cx="2488790" cy="381966"/>
                                              <a:chOff x="3543300" y="4246306"/>
                                              <a:chExt cx="2488790" cy="381966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6" name="Group 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628102" y="4246306"/>
                                                <a:ext cx="2403988" cy="88491"/>
                                                <a:chOff x="3628102" y="4246306"/>
                                                <a:chExt cx="2403988" cy="8849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38" name="Oval 3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flipV="1">
                                                  <a:off x="3628102" y="4246306"/>
                                                  <a:ext cx="88491" cy="88491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39" name="Straight Arrow Connector 38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3657600" y="4306523"/>
                                                  <a:ext cx="2374490" cy="0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37" name="TextBox 36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543300" y="4447297"/>
                                                <a:ext cx="228600" cy="180975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prstTxWarp prst="textPlain">
                                                  <a:avLst/>
                                                </a:prstTxWarp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b="1" dirty="0" smtClean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B</a:t>
                                                </a:r>
                                                <a:endParaRPr lang="en-US" b="1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4" name="Arc 33"/>
                                            <p:cNvSpPr/>
                                            <p:nvPr/>
                                          </p:nvSpPr>
                                          <p:spPr>
                                            <a:xfrm rot="2991242">
                                              <a:off x="4955897" y="4033617"/>
                                              <a:ext cx="514350" cy="571500"/>
                                            </a:xfrm>
                                            <a:prstGeom prst="arc">
                                              <a:avLst>
                                                <a:gd name="adj1" fmla="val 16753661"/>
                                                <a:gd name="adj2" fmla="val 20052020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5" name="TextBox 34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357726" y="4496670"/>
                                              <a:ext cx="285750" cy="13335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 smtClean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C</a:t>
                                              </a:r>
                                              <a:endPara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2" name="Arc 3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136232" y="3733800"/>
                                            <a:ext cx="1106905" cy="1122947"/>
                                          </a:xfrm>
                                          <a:prstGeom prst="arc">
                                            <a:avLst>
                                              <a:gd name="adj1" fmla="val 11972629"/>
                                              <a:gd name="adj2" fmla="val 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0" name="Arc 29"/>
                                        <p:cNvSpPr/>
                                        <p:nvPr/>
                                      </p:nvSpPr>
                                      <p:spPr>
                                        <a:xfrm rot="17260795">
                                          <a:off x="3668596" y="3723467"/>
                                          <a:ext cx="965210" cy="979198"/>
                                        </a:xfrm>
                                        <a:prstGeom prst="arc">
                                          <a:avLst>
                                            <a:gd name="adj1" fmla="val 16355082"/>
                                            <a:gd name="adj2" fmla="val 2108841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8" name="Arc 27"/>
                                      <p:cNvSpPr/>
                                      <p:nvPr/>
                                    </p:nvSpPr>
                                    <p:spPr>
                                      <a:xfrm rot="13497160">
                                        <a:off x="3355776" y="3330435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6355082"/>
                                          <a:gd name="adj2" fmla="val 20631631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6" name="Arc 25"/>
                                    <p:cNvSpPr/>
                                    <p:nvPr/>
                                  </p:nvSpPr>
                                  <p:spPr>
                                    <a:xfrm rot="17603151">
                                      <a:off x="3416375" y="3145950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4051"/>
                                        <a:gd name="adj2" fmla="val 20631631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cxnSp>
                              <p:nvCxnSpPr>
                                <p:cNvPr id="22" name="Straight Arrow Connector 21"/>
                                <p:cNvCxnSpPr/>
                                <p:nvPr/>
                              </p:nvCxnSpPr>
                              <p:spPr>
                                <a:xfrm flipV="1">
                                  <a:off x="3657600" y="2093719"/>
                                  <a:ext cx="31112" cy="2202715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19" name="Arc 18"/>
                              <p:cNvSpPr/>
                              <p:nvPr/>
                            </p:nvSpPr>
                            <p:spPr>
                              <a:xfrm rot="19030254">
                                <a:off x="3960319" y="2456605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78495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0" name="TextBox 19"/>
                              <p:cNvSpPr txBox="1"/>
                              <p:nvPr/>
                            </p:nvSpPr>
                            <p:spPr>
                              <a:xfrm>
                                <a:off x="3834590" y="2336390"/>
                                <a:ext cx="191729" cy="280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A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7" name="Arc 16"/>
                            <p:cNvSpPr/>
                            <p:nvPr/>
                          </p:nvSpPr>
                          <p:spPr>
                            <a:xfrm rot="3879322">
                              <a:off x="5096341" y="3483731"/>
                              <a:ext cx="965210" cy="979198"/>
                            </a:xfrm>
                            <a:prstGeom prst="arc">
                              <a:avLst>
                                <a:gd name="adj1" fmla="val 15891964"/>
                                <a:gd name="adj2" fmla="val 20331958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4" name="Arc 13"/>
                          <p:cNvSpPr/>
                          <p:nvPr/>
                        </p:nvSpPr>
                        <p:spPr>
                          <a:xfrm rot="19300499">
                            <a:off x="5056895" y="2513399"/>
                            <a:ext cx="965210" cy="979198"/>
                          </a:xfrm>
                          <a:prstGeom prst="arc">
                            <a:avLst>
                              <a:gd name="adj1" fmla="val 16310788"/>
                              <a:gd name="adj2" fmla="val 20445675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" name="TextBox 14"/>
                          <p:cNvSpPr txBox="1"/>
                          <p:nvPr/>
                        </p:nvSpPr>
                        <p:spPr>
                          <a:xfrm>
                            <a:off x="5689972" y="2136162"/>
                            <a:ext cx="123825" cy="24503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D</a:t>
                            </a:r>
                          </a:p>
                        </p:txBody>
                      </p:sp>
                    </p:grpSp>
                    <p:cxnSp>
                      <p:nvCxnSpPr>
                        <p:cNvPr id="12" name="Straight Connector 11"/>
                        <p:cNvCxnSpPr/>
                        <p:nvPr/>
                      </p:nvCxnSpPr>
                      <p:spPr>
                        <a:xfrm flipV="1">
                          <a:off x="3642610" y="2934320"/>
                          <a:ext cx="1858780" cy="24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3692259" y="2522753"/>
                      <a:ext cx="1831287" cy="184798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4757753" y="3355101"/>
                  <a:ext cx="228600" cy="180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0" name="Arc 39"/>
              <p:cNvSpPr/>
              <p:nvPr/>
            </p:nvSpPr>
            <p:spPr>
              <a:xfrm>
                <a:off x="3496609" y="2120217"/>
                <a:ext cx="2306023" cy="1795914"/>
              </a:xfrm>
              <a:prstGeom prst="arc">
                <a:avLst>
                  <a:gd name="adj1" fmla="val 1678999"/>
                  <a:gd name="adj2" fmla="val 91061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540625" y="2757709"/>
              <a:ext cx="66359" cy="692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4426">
            <a:off x="1329345" y="1503068"/>
            <a:ext cx="4882412" cy="50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11046251">
            <a:off x="4409900" y="3760823"/>
            <a:ext cx="1462114" cy="1302444"/>
          </a:xfrm>
          <a:prstGeom prst="arc">
            <a:avLst>
              <a:gd name="adj1" fmla="val 16931649"/>
              <a:gd name="adj2" fmla="val 207988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154265" y="842242"/>
            <a:ext cx="4649492" cy="4163605"/>
            <a:chOff x="2154265" y="842242"/>
            <a:chExt cx="4649492" cy="4163605"/>
          </a:xfrm>
        </p:grpSpPr>
        <p:grpSp>
          <p:nvGrpSpPr>
            <p:cNvPr id="45" name="Group 44"/>
            <p:cNvGrpSpPr/>
            <p:nvPr/>
          </p:nvGrpSpPr>
          <p:grpSpPr>
            <a:xfrm>
              <a:off x="2154265" y="842242"/>
              <a:ext cx="4649492" cy="4163605"/>
              <a:chOff x="2154265" y="522934"/>
              <a:chExt cx="4649492" cy="416360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54265" y="522934"/>
                <a:ext cx="4649492" cy="3901582"/>
                <a:chOff x="2413980" y="522934"/>
                <a:chExt cx="4227716" cy="390158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413980" y="522934"/>
                  <a:ext cx="4227716" cy="3901582"/>
                  <a:chOff x="2961127" y="1983023"/>
                  <a:chExt cx="3069348" cy="293327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961127" y="1983023"/>
                    <a:ext cx="3069348" cy="2933270"/>
                    <a:chOff x="3010533" y="2499214"/>
                    <a:chExt cx="3069348" cy="2933270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>
                    <a:xfrm flipV="1">
                      <a:off x="3695841" y="3010775"/>
                      <a:ext cx="1871949" cy="187194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3010533" y="2499214"/>
                      <a:ext cx="3069348" cy="2933270"/>
                      <a:chOff x="2966289" y="1968286"/>
                      <a:chExt cx="3069348" cy="2933270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966289" y="1968286"/>
                        <a:ext cx="3069348" cy="2933270"/>
                        <a:chOff x="2966289" y="1968286"/>
                        <a:chExt cx="3069348" cy="2933270"/>
                      </a:xfrm>
                    </p:grpSpPr>
                    <p:cxnSp>
                      <p:nvCxnSpPr>
                        <p:cNvPr id="12" name="Straight Connector 11"/>
                        <p:cNvCxnSpPr/>
                        <p:nvPr/>
                      </p:nvCxnSpPr>
                      <p:spPr>
                        <a:xfrm flipV="1">
                          <a:off x="5501390" y="2488369"/>
                          <a:ext cx="2" cy="1858779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2966289" y="1968286"/>
                          <a:ext cx="3069348" cy="2933270"/>
                          <a:chOff x="2966289" y="2388006"/>
                          <a:chExt cx="3069348" cy="2933270"/>
                        </a:xfrm>
                      </p:grpSpPr>
                      <p:grpSp>
                        <p:nvGrpSpPr>
                          <p:cNvPr id="14" name="Group 13"/>
                          <p:cNvGrpSpPr/>
                          <p:nvPr/>
                        </p:nvGrpSpPr>
                        <p:grpSpPr>
                          <a:xfrm>
                            <a:off x="2966289" y="2388006"/>
                            <a:ext cx="3069348" cy="2933270"/>
                            <a:chOff x="2966289" y="1968286"/>
                            <a:chExt cx="3069348" cy="2933270"/>
                          </a:xfrm>
                        </p:grpSpPr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2966289" y="1968286"/>
                              <a:ext cx="3069348" cy="2933270"/>
                              <a:chOff x="3519326" y="3490725"/>
                              <a:chExt cx="3069348" cy="2933270"/>
                            </a:xfrm>
                          </p:grpSpPr>
                          <p:grpSp>
                            <p:nvGrpSpPr>
                              <p:cNvPr id="19" name="Group 18"/>
                              <p:cNvGrpSpPr/>
                              <p:nvPr/>
                            </p:nvGrpSpPr>
                            <p:grpSpPr>
                              <a:xfrm>
                                <a:off x="3519326" y="3660967"/>
                                <a:ext cx="3069348" cy="2763028"/>
                                <a:chOff x="3519326" y="2093719"/>
                                <a:chExt cx="3069348" cy="2763028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3519326" y="2093719"/>
                                  <a:ext cx="3069348" cy="2763028"/>
                                  <a:chOff x="2962742" y="2093719"/>
                                  <a:chExt cx="3069348" cy="2763028"/>
                                </a:xfrm>
                              </p:grpSpPr>
                              <p:grpSp>
                                <p:nvGrpSpPr>
                                  <p:cNvPr id="24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2962742" y="3152944"/>
                                    <a:ext cx="3069348" cy="1703803"/>
                                    <a:chOff x="2962742" y="3152944"/>
                                    <a:chExt cx="3069348" cy="1703803"/>
                                  </a:xfrm>
                                </p:grpSpPr>
                                <p:sp>
                                  <p:nvSpPr>
                                    <p:cNvPr id="26" name="Arc 25"/>
                                    <p:cNvSpPr/>
                                    <p:nvPr/>
                                  </p:nvSpPr>
                                  <p:spPr>
                                    <a:xfrm rot="21203022">
                                      <a:off x="2962742" y="3163989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5891964"/>
                                        <a:gd name="adj2" fmla="val 20331958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27" name="Group 2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152944"/>
                                      <a:ext cx="2895858" cy="1703803"/>
                                      <a:chOff x="3136232" y="3152944"/>
                                      <a:chExt cx="2895858" cy="1703803"/>
                                    </a:xfrm>
                                  </p:grpSpPr>
                                  <p:grpSp>
                                    <p:nvGrpSpPr>
                                      <p:cNvPr id="28" name="Group 2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330435"/>
                                        <a:ext cx="2895858" cy="1526312"/>
                                        <a:chOff x="3136232" y="3330435"/>
                                        <a:chExt cx="2895858" cy="1526312"/>
                                      </a:xfrm>
                                    </p:grpSpPr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36232" y="3730461"/>
                                          <a:ext cx="2895858" cy="1126286"/>
                                          <a:chOff x="3136232" y="3730461"/>
                                          <a:chExt cx="2895858" cy="1126286"/>
                                        </a:xfrm>
                                      </p:grpSpPr>
                                      <p:grpSp>
                                        <p:nvGrpSpPr>
                                          <p:cNvPr id="32" name="Group 3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36232" y="3733800"/>
                                            <a:ext cx="2895858" cy="1122947"/>
                                            <a:chOff x="3136232" y="3733800"/>
                                            <a:chExt cx="2895858" cy="1122947"/>
                                          </a:xfrm>
                                        </p:grpSpPr>
                                        <p:grpSp>
                                          <p:nvGrpSpPr>
                                            <p:cNvPr id="34" name="Group 3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543300" y="4062192"/>
                                              <a:ext cx="2488790" cy="567828"/>
                                              <a:chOff x="3543300" y="4062192"/>
                                              <a:chExt cx="2488790" cy="56782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6" name="Group 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543300" y="4246306"/>
                                                <a:ext cx="2488790" cy="381966"/>
                                                <a:chOff x="3543300" y="4246306"/>
                                                <a:chExt cx="2488790" cy="38196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9" name="Group 3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628102" y="4246306"/>
                                                  <a:ext cx="2403988" cy="88491"/>
                                                  <a:chOff x="3628102" y="4246306"/>
                                                  <a:chExt cx="2403988" cy="88491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1" name="Oval 4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flipV="1">
                                                    <a:off x="3628102" y="4246306"/>
                                                    <a:ext cx="88491" cy="88491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tx1"/>
                                                  </a:solidFill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cxnSp>
                                                <p:nvCxnSpPr>
                                                  <p:cNvPr id="42" name="Straight Arrow Connector 41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3657600" y="4306523"/>
                                                    <a:ext cx="2374490" cy="0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  <a:tailEnd type="triangle"/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sp>
                                              <p:nvSpPr>
                                                <p:cNvPr id="40" name="TextBox 3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543300" y="4447297"/>
                                                  <a:ext cx="228600" cy="1809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prstTxWarp prst="textPlain">
                                                    <a:avLst/>
                                                  </a:prstTxWarp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US" b="1" dirty="0" smtClean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B</a:t>
                                                  </a:r>
                                                  <a:endParaRPr lang="en-US" b="1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7" name="Arc 3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991242">
                                                <a:off x="4955897" y="4033617"/>
                                                <a:ext cx="514350" cy="571500"/>
                                              </a:xfrm>
                                              <a:prstGeom prst="arc">
                                                <a:avLst>
                                                  <a:gd name="adj1" fmla="val 16753661"/>
                                                  <a:gd name="adj2" fmla="val 20052020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38" name="TextBox 37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357726" y="4496670"/>
                                                <a:ext cx="285750" cy="13335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prstTxWarp prst="textPlain">
                                                  <a:avLst/>
                                                </a:prstTxWarp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b="1" dirty="0" smtClean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C</a:t>
                                                </a:r>
                                                <a:endParaRPr lang="en-US" b="1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5" name="Arc 3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136232" y="3733800"/>
                                              <a:ext cx="1106905" cy="1122947"/>
                                            </a:xfrm>
                                            <a:prstGeom prst="arc">
                                              <a:avLst>
                                                <a:gd name="adj1" fmla="val 11972629"/>
                                                <a:gd name="adj2" fmla="val 0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3" name="Arc 32"/>
                                          <p:cNvSpPr/>
                                          <p:nvPr/>
                                        </p:nvSpPr>
                                        <p:spPr>
                                          <a:xfrm rot="17260795">
                                            <a:off x="3668596" y="3723467"/>
                                            <a:ext cx="965210" cy="979198"/>
                                          </a:xfrm>
                                          <a:prstGeom prst="arc">
                                            <a:avLst>
                                              <a:gd name="adj1" fmla="val 16355082"/>
                                              <a:gd name="adj2" fmla="val 2108841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1" name="Arc 30"/>
                                        <p:cNvSpPr/>
                                        <p:nvPr/>
                                      </p:nvSpPr>
                                      <p:spPr>
                                        <a:xfrm rot="13497160">
                                          <a:off x="3355776" y="3330435"/>
                                          <a:ext cx="965210" cy="979198"/>
                                        </a:xfrm>
                                        <a:prstGeom prst="arc">
                                          <a:avLst>
                                            <a:gd name="adj1" fmla="val 16355082"/>
                                            <a:gd name="adj2" fmla="val 20631631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9" name="Arc 28"/>
                                      <p:cNvSpPr/>
                                      <p:nvPr/>
                                    </p:nvSpPr>
                                    <p:spPr>
                                      <a:xfrm rot="17603151">
                                        <a:off x="3416375" y="3145950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6354051"/>
                                          <a:gd name="adj2" fmla="val 20631631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  <p:cxnSp>
                                <p:nvCxnSpPr>
                                  <p:cNvPr id="25" name="Straight Arrow Connector 24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3657600" y="2093719"/>
                                    <a:ext cx="31112" cy="2202715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2" name="Arc 21"/>
                                <p:cNvSpPr/>
                                <p:nvPr/>
                              </p:nvSpPr>
                              <p:spPr>
                                <a:xfrm rot="19030254">
                                  <a:off x="3960319" y="2456605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78495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3" name="TextBox 22"/>
                                <p:cNvSpPr txBox="1"/>
                                <p:nvPr/>
                              </p:nvSpPr>
                              <p:spPr>
                                <a:xfrm>
                                  <a:off x="3834590" y="2336390"/>
                                  <a:ext cx="191729" cy="280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A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0" name="Arc 19"/>
                              <p:cNvSpPr/>
                              <p:nvPr/>
                            </p:nvSpPr>
                            <p:spPr>
                              <a:xfrm rot="3879322">
                                <a:off x="5096341" y="3483731"/>
                                <a:ext cx="965210" cy="979198"/>
                              </a:xfrm>
                              <a:prstGeom prst="arc">
                                <a:avLst>
                                  <a:gd name="adj1" fmla="val 15891964"/>
                                  <a:gd name="adj2" fmla="val 20331958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7" name="Arc 16"/>
                            <p:cNvSpPr/>
                            <p:nvPr/>
                          </p:nvSpPr>
                          <p:spPr>
                            <a:xfrm rot="19300499">
                              <a:off x="5056895" y="2513399"/>
                              <a:ext cx="965210" cy="979198"/>
                            </a:xfrm>
                            <a:prstGeom prst="arc">
                              <a:avLst>
                                <a:gd name="adj1" fmla="val 16310788"/>
                                <a:gd name="adj2" fmla="val 20445675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8" name="TextBox 17"/>
                            <p:cNvSpPr txBox="1"/>
                            <p:nvPr/>
                          </p:nvSpPr>
                          <p:spPr>
                            <a:xfrm>
                              <a:off x="5689972" y="2136162"/>
                              <a:ext cx="123825" cy="2450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D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5" name="Straight Connector 14"/>
                          <p:cNvCxnSpPr/>
                          <p:nvPr/>
                        </p:nvCxnSpPr>
                        <p:spPr>
                          <a:xfrm flipV="1">
                            <a:off x="3642610" y="2934320"/>
                            <a:ext cx="1858780" cy="2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1" name="Straight Connector 10"/>
                      <p:cNvCxnSpPr/>
                      <p:nvPr/>
                    </p:nvCxnSpPr>
                    <p:spPr>
                      <a:xfrm>
                        <a:off x="3692259" y="2522753"/>
                        <a:ext cx="1831287" cy="184798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757753" y="3355101"/>
                    <a:ext cx="228600" cy="18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O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" name="Arc 4"/>
                <p:cNvSpPr/>
                <p:nvPr/>
              </p:nvSpPr>
              <p:spPr>
                <a:xfrm>
                  <a:off x="3496609" y="2120217"/>
                  <a:ext cx="2306023" cy="1795914"/>
                </a:xfrm>
                <a:prstGeom prst="arc">
                  <a:avLst>
                    <a:gd name="adj1" fmla="val 1678999"/>
                    <a:gd name="adj2" fmla="val 910619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Arc 42"/>
              <p:cNvSpPr/>
              <p:nvPr/>
            </p:nvSpPr>
            <p:spPr>
              <a:xfrm rot="6233642">
                <a:off x="3419483" y="3304260"/>
                <a:ext cx="1462114" cy="1302444"/>
              </a:xfrm>
              <a:prstGeom prst="arc">
                <a:avLst>
                  <a:gd name="adj1" fmla="val 16672866"/>
                  <a:gd name="adj2" fmla="val 2079882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569653" y="2728681"/>
              <a:ext cx="66359" cy="692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1951">
            <a:off x="2844719" y="1293308"/>
            <a:ext cx="5262586" cy="54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32026" y="5158884"/>
            <a:ext cx="7378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4586514" y="2728686"/>
            <a:ext cx="0" cy="1234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139751" y="813214"/>
            <a:ext cx="4649492" cy="4221025"/>
            <a:chOff x="2139751" y="813214"/>
            <a:chExt cx="4649492" cy="4221025"/>
          </a:xfrm>
        </p:grpSpPr>
        <p:grpSp>
          <p:nvGrpSpPr>
            <p:cNvPr id="90" name="Group 89"/>
            <p:cNvGrpSpPr/>
            <p:nvPr/>
          </p:nvGrpSpPr>
          <p:grpSpPr>
            <a:xfrm>
              <a:off x="2139751" y="813214"/>
              <a:ext cx="4649492" cy="4221025"/>
              <a:chOff x="2154265" y="522934"/>
              <a:chExt cx="4649492" cy="4221025"/>
            </a:xfrm>
          </p:grpSpPr>
          <p:sp>
            <p:nvSpPr>
              <p:cNvPr id="2" name="Arc 1"/>
              <p:cNvSpPr/>
              <p:nvPr/>
            </p:nvSpPr>
            <p:spPr>
              <a:xfrm rot="11046251">
                <a:off x="4453442" y="3441515"/>
                <a:ext cx="1462114" cy="1302444"/>
              </a:xfrm>
              <a:prstGeom prst="arc">
                <a:avLst>
                  <a:gd name="adj1" fmla="val 17352919"/>
                  <a:gd name="adj2" fmla="val 2079882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154265" y="522934"/>
                <a:ext cx="4649492" cy="4163605"/>
                <a:chOff x="2154265" y="522934"/>
                <a:chExt cx="4649492" cy="416360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154265" y="522934"/>
                  <a:ext cx="4649492" cy="3901582"/>
                  <a:chOff x="2413980" y="522934"/>
                  <a:chExt cx="4227716" cy="3901582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413980" y="522934"/>
                    <a:ext cx="4227716" cy="3901582"/>
                    <a:chOff x="2961127" y="1983023"/>
                    <a:chExt cx="3069348" cy="2933270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961127" y="1983023"/>
                      <a:ext cx="3069348" cy="2933270"/>
                      <a:chOff x="3010533" y="2499214"/>
                      <a:chExt cx="3069348" cy="2933270"/>
                    </a:xfrm>
                  </p:grpSpPr>
                  <p:cxnSp>
                    <p:nvCxnSpPr>
                      <p:cNvPr id="10" name="Straight Connector 9"/>
                      <p:cNvCxnSpPr/>
                      <p:nvPr/>
                    </p:nvCxnSpPr>
                    <p:spPr>
                      <a:xfrm flipV="1">
                        <a:off x="3695841" y="3010775"/>
                        <a:ext cx="1871949" cy="18719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3010533" y="2499214"/>
                        <a:ext cx="3069348" cy="2933270"/>
                        <a:chOff x="2966289" y="1968286"/>
                        <a:chExt cx="3069348" cy="2933270"/>
                      </a:xfrm>
                    </p:grpSpPr>
                    <p:grpSp>
                      <p:nvGrpSpPr>
                        <p:cNvPr id="12" name="Group 11"/>
                        <p:cNvGrpSpPr/>
                        <p:nvPr/>
                      </p:nvGrpSpPr>
                      <p:grpSpPr>
                        <a:xfrm>
                          <a:off x="2966289" y="1968286"/>
                          <a:ext cx="3069348" cy="2933270"/>
                          <a:chOff x="2966289" y="1968286"/>
                          <a:chExt cx="3069348" cy="2933270"/>
                        </a:xfrm>
                      </p:grpSpPr>
                      <p:cxnSp>
                        <p:nvCxnSpPr>
                          <p:cNvPr id="14" name="Straight Connector 13"/>
                          <p:cNvCxnSpPr/>
                          <p:nvPr/>
                        </p:nvCxnSpPr>
                        <p:spPr>
                          <a:xfrm flipV="1">
                            <a:off x="5501390" y="2488369"/>
                            <a:ext cx="2" cy="185877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2966289" y="1968286"/>
                            <a:ext cx="3069348" cy="2933270"/>
                            <a:chOff x="2966289" y="2388006"/>
                            <a:chExt cx="3069348" cy="2933270"/>
                          </a:xfrm>
                        </p:grpSpPr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2966289" y="2388006"/>
                              <a:ext cx="3069348" cy="2933270"/>
                              <a:chOff x="2966289" y="1968286"/>
                              <a:chExt cx="3069348" cy="2933270"/>
                            </a:xfrm>
                          </p:grpSpPr>
                          <p:grpSp>
                            <p:nvGrpSpPr>
                              <p:cNvPr id="18" name="Group 17"/>
                              <p:cNvGrpSpPr/>
                              <p:nvPr/>
                            </p:nvGrpSpPr>
                            <p:grpSpPr>
                              <a:xfrm>
                                <a:off x="2966289" y="1968286"/>
                                <a:ext cx="3069348" cy="2933270"/>
                                <a:chOff x="3519326" y="3490725"/>
                                <a:chExt cx="3069348" cy="2933270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3519326" y="3660967"/>
                                  <a:ext cx="3069348" cy="2763028"/>
                                  <a:chOff x="3519326" y="2093719"/>
                                  <a:chExt cx="3069348" cy="2763028"/>
                                </a:xfrm>
                              </p:grpSpPr>
                              <p:grpSp>
                                <p:nvGrpSpPr>
                                  <p:cNvPr id="23" name="Group 22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19326" y="2093719"/>
                                    <a:ext cx="3069348" cy="2763028"/>
                                    <a:chOff x="2962742" y="2093719"/>
                                    <a:chExt cx="3069348" cy="2763028"/>
                                  </a:xfrm>
                                </p:grpSpPr>
                                <p:grpSp>
                                  <p:nvGrpSpPr>
                                    <p:cNvPr id="26" name="Group 2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962742" y="3152944"/>
                                      <a:ext cx="3069348" cy="1703803"/>
                                      <a:chOff x="2962742" y="3152944"/>
                                      <a:chExt cx="3069348" cy="1703803"/>
                                    </a:xfrm>
                                  </p:grpSpPr>
                                  <p:sp>
                                    <p:nvSpPr>
                                      <p:cNvPr id="28" name="Arc 27"/>
                                      <p:cNvSpPr/>
                                      <p:nvPr/>
                                    </p:nvSpPr>
                                    <p:spPr>
                                      <a:xfrm rot="21203022">
                                        <a:off x="2962742" y="3163989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5891964"/>
                                          <a:gd name="adj2" fmla="val 20331958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9" name="Group 2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152944"/>
                                        <a:ext cx="2895858" cy="1703803"/>
                                        <a:chOff x="3136232" y="3152944"/>
                                        <a:chExt cx="2895858" cy="1703803"/>
                                      </a:xfrm>
                                    </p:grpSpPr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36232" y="3330435"/>
                                          <a:ext cx="2895858" cy="1526312"/>
                                          <a:chOff x="3136232" y="3330435"/>
                                          <a:chExt cx="2895858" cy="1526312"/>
                                        </a:xfrm>
                                      </p:grpSpPr>
                                      <p:grpSp>
                                        <p:nvGrpSpPr>
                                          <p:cNvPr id="32" name="Group 3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36232" y="3730461"/>
                                            <a:ext cx="2895858" cy="1126286"/>
                                            <a:chOff x="3136232" y="3730461"/>
                                            <a:chExt cx="2895858" cy="1126286"/>
                                          </a:xfrm>
                                        </p:grpSpPr>
                                        <p:grpSp>
                                          <p:nvGrpSpPr>
                                            <p:cNvPr id="34" name="Group 3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36232" y="3733800"/>
                                              <a:ext cx="2895858" cy="1122947"/>
                                              <a:chOff x="3136232" y="3733800"/>
                                              <a:chExt cx="2895858" cy="1122947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6" name="Group 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543300" y="4062192"/>
                                                <a:ext cx="2488790" cy="567828"/>
                                                <a:chOff x="3543300" y="4062192"/>
                                                <a:chExt cx="2488790" cy="56782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8" name="Group 37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543300" y="4246306"/>
                                                  <a:ext cx="2488790" cy="381966"/>
                                                  <a:chOff x="3543300" y="4246306"/>
                                                  <a:chExt cx="2488790" cy="381966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" name="Group 4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628102" y="4246306"/>
                                                    <a:ext cx="2403988" cy="88491"/>
                                                    <a:chOff x="3628102" y="4246306"/>
                                                    <a:chExt cx="2403988" cy="8849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43" name="Oval 4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flipV="1">
                                                      <a:off x="3628102" y="4246306"/>
                                                      <a:ext cx="88491" cy="88491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chemeClr val="tx1"/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cxnSp>
                                                  <p:nvCxnSpPr>
                                                    <p:cNvPr id="44" name="Straight Arrow Connector 4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3657600" y="4306523"/>
                                                      <a:ext cx="2374490" cy="0"/>
                                                    </a:xfrm>
                                                    <a:prstGeom prst="straightConnector1">
                                                      <a:avLst/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tailEnd type="triangle"/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sp>
                                                <p:nvSpPr>
                                                  <p:cNvPr id="42" name="TextBox 41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543300" y="4447297"/>
                                                    <a:ext cx="228600" cy="18097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prstTxWarp prst="textPlain">
                                                      <a:avLst/>
                                                    </a:prstTxWarp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US" b="1" dirty="0" smtClean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B</a:t>
                                                    </a:r>
                                                    <a:endParaRPr lang="en-US" b="1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39" name="Arc 3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2991242">
                                                  <a:off x="4955897" y="4033617"/>
                                                  <a:ext cx="514350" cy="571500"/>
                                                </a:xfrm>
                                                <a:prstGeom prst="arc">
                                                  <a:avLst>
                                                    <a:gd name="adj1" fmla="val 16753661"/>
                                                    <a:gd name="adj2" fmla="val 20052020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40" name="TextBox 3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357726" y="4496670"/>
                                                  <a:ext cx="285750" cy="133350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prstTxWarp prst="textPlain">
                                                    <a:avLst/>
                                                  </a:prstTxWarp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US" b="1" dirty="0" smtClean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C</a:t>
                                                  </a:r>
                                                  <a:endParaRPr lang="en-US" b="1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7" name="Arc 3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136232" y="3733800"/>
                                                <a:ext cx="1106905" cy="1122947"/>
                                              </a:xfrm>
                                              <a:prstGeom prst="arc">
                                                <a:avLst>
                                                  <a:gd name="adj1" fmla="val 11972629"/>
                                                  <a:gd name="adj2" fmla="val 0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5" name="Arc 34"/>
                                            <p:cNvSpPr/>
                                            <p:nvPr/>
                                          </p:nvSpPr>
                                          <p:spPr>
                                            <a:xfrm rot="17260795">
                                              <a:off x="3668596" y="3723467"/>
                                              <a:ext cx="965210" cy="979198"/>
                                            </a:xfrm>
                                            <a:prstGeom prst="arc">
                                              <a:avLst>
                                                <a:gd name="adj1" fmla="val 16355082"/>
                                                <a:gd name="adj2" fmla="val 21088410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3" name="Arc 32"/>
                                          <p:cNvSpPr/>
                                          <p:nvPr/>
                                        </p:nvSpPr>
                                        <p:spPr>
                                          <a:xfrm rot="13497160">
                                            <a:off x="3355776" y="3330435"/>
                                            <a:ext cx="965210" cy="979198"/>
                                          </a:xfrm>
                                          <a:prstGeom prst="arc">
                                            <a:avLst>
                                              <a:gd name="adj1" fmla="val 16355082"/>
                                              <a:gd name="adj2" fmla="val 20631631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1" name="Arc 30"/>
                                        <p:cNvSpPr/>
                                        <p:nvPr/>
                                      </p:nvSpPr>
                                      <p:spPr>
                                        <a:xfrm rot="17603151">
                                          <a:off x="3416375" y="3145950"/>
                                          <a:ext cx="965210" cy="979198"/>
                                        </a:xfrm>
                                        <a:prstGeom prst="arc">
                                          <a:avLst>
                                            <a:gd name="adj1" fmla="val 16354051"/>
                                            <a:gd name="adj2" fmla="val 20631631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</p:grpSp>
                                <p:cxnSp>
                                  <p:nvCxnSpPr>
                                    <p:cNvPr id="27" name="Straight Arrow Connector 26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3657600" y="2093719"/>
                                      <a:ext cx="31112" cy="2202715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4" name="Arc 23"/>
                                  <p:cNvSpPr/>
                                  <p:nvPr/>
                                </p:nvSpPr>
                                <p:spPr>
                                  <a:xfrm rot="19030254">
                                    <a:off x="3960319" y="2456605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6753661"/>
                                      <a:gd name="adj2" fmla="val 2078495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5" name="TextBox 2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834590" y="2336390"/>
                                    <a:ext cx="191729" cy="2802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A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2" name="Arc 21"/>
                                <p:cNvSpPr/>
                                <p:nvPr/>
                              </p:nvSpPr>
                              <p:spPr>
                                <a:xfrm rot="3879322">
                                  <a:off x="5096341" y="3483731"/>
                                  <a:ext cx="965210" cy="979198"/>
                                </a:xfrm>
                                <a:prstGeom prst="arc">
                                  <a:avLst>
                                    <a:gd name="adj1" fmla="val 15891964"/>
                                    <a:gd name="adj2" fmla="val 20331958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9" name="Arc 18"/>
                              <p:cNvSpPr/>
                              <p:nvPr/>
                            </p:nvSpPr>
                            <p:spPr>
                              <a:xfrm rot="19300499">
                                <a:off x="5056895" y="2513399"/>
                                <a:ext cx="965210" cy="979198"/>
                              </a:xfrm>
                              <a:prstGeom prst="arc">
                                <a:avLst>
                                  <a:gd name="adj1" fmla="val 16310788"/>
                                  <a:gd name="adj2" fmla="val 20445675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0" name="TextBox 19"/>
                              <p:cNvSpPr txBox="1"/>
                              <p:nvPr/>
                            </p:nvSpPr>
                            <p:spPr>
                              <a:xfrm>
                                <a:off x="5689972" y="2136162"/>
                                <a:ext cx="123825" cy="2450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D</a:t>
                                </a:r>
                              </a:p>
                            </p:txBody>
                          </p:sp>
                        </p:grpSp>
                        <p:cxnSp>
                          <p:nvCxnSpPr>
                            <p:cNvPr id="17" name="Straight Connector 16"/>
                            <p:cNvCxnSpPr/>
                            <p:nvPr/>
                          </p:nvCxnSpPr>
                          <p:spPr>
                            <a:xfrm flipV="1">
                              <a:off x="3642610" y="2934320"/>
                              <a:ext cx="1858780" cy="24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3" name="Straight Connector 12"/>
                        <p:cNvCxnSpPr/>
                        <p:nvPr/>
                      </p:nvCxnSpPr>
                      <p:spPr>
                        <a:xfrm>
                          <a:off x="3692259" y="2522753"/>
                          <a:ext cx="1831287" cy="1847986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4757753" y="3355101"/>
                      <a:ext cx="228600" cy="1809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7" name="Arc 6"/>
                  <p:cNvSpPr/>
                  <p:nvPr/>
                </p:nvSpPr>
                <p:spPr>
                  <a:xfrm>
                    <a:off x="3496609" y="2120217"/>
                    <a:ext cx="2306023" cy="1795914"/>
                  </a:xfrm>
                  <a:prstGeom prst="arc">
                    <a:avLst>
                      <a:gd name="adj1" fmla="val 1678999"/>
                      <a:gd name="adj2" fmla="val 910619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Arc 4"/>
                <p:cNvSpPr/>
                <p:nvPr/>
              </p:nvSpPr>
              <p:spPr>
                <a:xfrm rot="6233642">
                  <a:off x="3463025" y="3304260"/>
                  <a:ext cx="1462114" cy="1302444"/>
                </a:xfrm>
                <a:prstGeom prst="arc">
                  <a:avLst>
                    <a:gd name="adj1" fmla="val 16672866"/>
                    <a:gd name="adj2" fmla="val 2024254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3" name="Oval 92"/>
            <p:cNvSpPr/>
            <p:nvPr/>
          </p:nvSpPr>
          <p:spPr>
            <a:xfrm>
              <a:off x="4555139" y="2714167"/>
              <a:ext cx="66359" cy="692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2057">
            <a:off x="4605433" y="2195376"/>
            <a:ext cx="3188835" cy="250708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265" y="2147594"/>
            <a:ext cx="5206435" cy="25736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91794" y="3622310"/>
            <a:ext cx="187572" cy="325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8937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08 L -0.0033 0.178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88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140451" y="1253613"/>
            <a:ext cx="4570064" cy="4778477"/>
            <a:chOff x="2140451" y="1253613"/>
            <a:chExt cx="4570064" cy="4778477"/>
          </a:xfrm>
        </p:grpSpPr>
        <p:grpSp>
          <p:nvGrpSpPr>
            <p:cNvPr id="51" name="Group 50"/>
            <p:cNvGrpSpPr/>
            <p:nvPr/>
          </p:nvGrpSpPr>
          <p:grpSpPr>
            <a:xfrm>
              <a:off x="2140451" y="1253613"/>
              <a:ext cx="4570064" cy="4778477"/>
              <a:chOff x="2139751" y="813214"/>
              <a:chExt cx="4649492" cy="4221025"/>
            </a:xfrm>
          </p:grpSpPr>
          <p:cxnSp>
            <p:nvCxnSpPr>
              <p:cNvPr id="2" name="Straight Connector 1"/>
              <p:cNvCxnSpPr/>
              <p:nvPr/>
            </p:nvCxnSpPr>
            <p:spPr>
              <a:xfrm>
                <a:off x="4586514" y="2741714"/>
                <a:ext cx="0" cy="1234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2139751" y="813214"/>
                <a:ext cx="4649492" cy="4221025"/>
                <a:chOff x="2139751" y="813214"/>
                <a:chExt cx="4649492" cy="422102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139751" y="813214"/>
                  <a:ext cx="4649492" cy="4221025"/>
                  <a:chOff x="2154265" y="522934"/>
                  <a:chExt cx="4649492" cy="4221025"/>
                </a:xfrm>
              </p:grpSpPr>
              <p:sp>
                <p:nvSpPr>
                  <p:cNvPr id="6" name="Arc 5"/>
                  <p:cNvSpPr/>
                  <p:nvPr/>
                </p:nvSpPr>
                <p:spPr>
                  <a:xfrm rot="11046251">
                    <a:off x="4453442" y="3441515"/>
                    <a:ext cx="1462114" cy="1302444"/>
                  </a:xfrm>
                  <a:prstGeom prst="arc">
                    <a:avLst>
                      <a:gd name="adj1" fmla="val 17352919"/>
                      <a:gd name="adj2" fmla="val 2079882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154265" y="522934"/>
                    <a:ext cx="4649492" cy="4163605"/>
                    <a:chOff x="2154265" y="522934"/>
                    <a:chExt cx="4649492" cy="4163605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154265" y="522934"/>
                      <a:ext cx="4649492" cy="3901582"/>
                      <a:chOff x="2413980" y="522934"/>
                      <a:chExt cx="4227716" cy="3901582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413980" y="522934"/>
                        <a:ext cx="4227716" cy="3901582"/>
                        <a:chOff x="2961127" y="1983023"/>
                        <a:chExt cx="3069348" cy="2933270"/>
                      </a:xfrm>
                    </p:grpSpPr>
                    <p:grpSp>
                      <p:nvGrpSpPr>
                        <p:cNvPr id="12" name="Group 11"/>
                        <p:cNvGrpSpPr/>
                        <p:nvPr/>
                      </p:nvGrpSpPr>
                      <p:grpSpPr>
                        <a:xfrm>
                          <a:off x="2961127" y="1983023"/>
                          <a:ext cx="3069348" cy="2933270"/>
                          <a:chOff x="3010533" y="2499214"/>
                          <a:chExt cx="3069348" cy="2933270"/>
                        </a:xfrm>
                      </p:grpSpPr>
                      <p:cxnSp>
                        <p:nvCxnSpPr>
                          <p:cNvPr id="14" name="Straight Connector 13"/>
                          <p:cNvCxnSpPr/>
                          <p:nvPr/>
                        </p:nvCxnSpPr>
                        <p:spPr>
                          <a:xfrm flipV="1">
                            <a:off x="3695841" y="3010775"/>
                            <a:ext cx="1871949" cy="187194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3010533" y="2499214"/>
                            <a:ext cx="3069348" cy="2933270"/>
                            <a:chOff x="2966289" y="1968286"/>
                            <a:chExt cx="3069348" cy="2933270"/>
                          </a:xfrm>
                        </p:grpSpPr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2966289" y="1968286"/>
                              <a:ext cx="3069348" cy="2933270"/>
                              <a:chOff x="2966289" y="1968286"/>
                              <a:chExt cx="3069348" cy="2933270"/>
                            </a:xfrm>
                          </p:grpSpPr>
                          <p:cxnSp>
                            <p:nvCxnSpPr>
                              <p:cNvPr id="18" name="Straight Connector 17"/>
                              <p:cNvCxnSpPr/>
                              <p:nvPr/>
                            </p:nvCxnSpPr>
                            <p:spPr>
                              <a:xfrm flipV="1">
                                <a:off x="5501390" y="2488369"/>
                                <a:ext cx="2" cy="1858779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9" name="Group 18"/>
                              <p:cNvGrpSpPr/>
                              <p:nvPr/>
                            </p:nvGrpSpPr>
                            <p:grpSpPr>
                              <a:xfrm>
                                <a:off x="2966289" y="1968286"/>
                                <a:ext cx="3069348" cy="2933270"/>
                                <a:chOff x="2966289" y="2388006"/>
                                <a:chExt cx="3069348" cy="2933270"/>
                              </a:xfrm>
                            </p:grpSpPr>
                            <p:grpSp>
                              <p:nvGrpSpPr>
                                <p:cNvPr id="20" name="Group 19"/>
                                <p:cNvGrpSpPr/>
                                <p:nvPr/>
                              </p:nvGrpSpPr>
                              <p:grpSpPr>
                                <a:xfrm>
                                  <a:off x="2966289" y="2388006"/>
                                  <a:ext cx="3069348" cy="2933270"/>
                                  <a:chOff x="2966289" y="1968286"/>
                                  <a:chExt cx="3069348" cy="2933270"/>
                                </a:xfrm>
                              </p:grpSpPr>
                              <p:grpSp>
                                <p:nvGrpSpPr>
                                  <p:cNvPr id="22" name="Group 21"/>
                                  <p:cNvGrpSpPr/>
                                  <p:nvPr/>
                                </p:nvGrpSpPr>
                                <p:grpSpPr>
                                  <a:xfrm>
                                    <a:off x="2966289" y="1968286"/>
                                    <a:ext cx="3069348" cy="2933270"/>
                                    <a:chOff x="3519326" y="3490725"/>
                                    <a:chExt cx="3069348" cy="2933270"/>
                                  </a:xfrm>
                                </p:grpSpPr>
                                <p:grpSp>
                                  <p:nvGrpSpPr>
                                    <p:cNvPr id="25" name="Group 2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19326" y="3660967"/>
                                      <a:ext cx="3069348" cy="2763028"/>
                                      <a:chOff x="3519326" y="2093719"/>
                                      <a:chExt cx="3069348" cy="2763028"/>
                                    </a:xfrm>
                                  </p:grpSpPr>
                                  <p:grpSp>
                                    <p:nvGrpSpPr>
                                      <p:cNvPr id="27" name="Group 2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19326" y="2093719"/>
                                        <a:ext cx="3069348" cy="2763028"/>
                                        <a:chOff x="2962742" y="2093719"/>
                                        <a:chExt cx="3069348" cy="2763028"/>
                                      </a:xfrm>
                                    </p:grpSpPr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962742" y="3152944"/>
                                          <a:ext cx="3069348" cy="1703803"/>
                                          <a:chOff x="2962742" y="3152944"/>
                                          <a:chExt cx="3069348" cy="1703803"/>
                                        </a:xfrm>
                                      </p:grpSpPr>
                                      <p:sp>
                                        <p:nvSpPr>
                                          <p:cNvPr id="32" name="Arc 31"/>
                                          <p:cNvSpPr/>
                                          <p:nvPr/>
                                        </p:nvSpPr>
                                        <p:spPr>
                                          <a:xfrm rot="21203022">
                                            <a:off x="2962742" y="3163989"/>
                                            <a:ext cx="965210" cy="979198"/>
                                          </a:xfrm>
                                          <a:prstGeom prst="arc">
                                            <a:avLst>
                                              <a:gd name="adj1" fmla="val 15891964"/>
                                              <a:gd name="adj2" fmla="val 20331958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3" name="Group 3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36232" y="3152944"/>
                                            <a:ext cx="2895858" cy="1703803"/>
                                            <a:chOff x="3136232" y="3152944"/>
                                            <a:chExt cx="2895858" cy="1703803"/>
                                          </a:xfrm>
                                        </p:grpSpPr>
                                        <p:grpSp>
                                          <p:nvGrpSpPr>
                                            <p:cNvPr id="34" name="Group 3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36232" y="3330435"/>
                                              <a:ext cx="2895858" cy="1526312"/>
                                              <a:chOff x="3136232" y="3330435"/>
                                              <a:chExt cx="2895858" cy="152631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6" name="Group 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136232" y="3730461"/>
                                                <a:ext cx="2895858" cy="1126286"/>
                                                <a:chOff x="3136232" y="3730461"/>
                                                <a:chExt cx="2895858" cy="112628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8" name="Group 37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136232" y="3733800"/>
                                                  <a:ext cx="2895858" cy="1122947"/>
                                                  <a:chOff x="3136232" y="3733800"/>
                                                  <a:chExt cx="2895858" cy="1122947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0" name="Group 39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543300" y="4062192"/>
                                                    <a:ext cx="2488790" cy="567828"/>
                                                    <a:chOff x="3543300" y="4062192"/>
                                                    <a:chExt cx="2488790" cy="567828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2" name="Group 41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543300" y="4246306"/>
                                                      <a:ext cx="2488790" cy="381966"/>
                                                      <a:chOff x="3543300" y="4246306"/>
                                                      <a:chExt cx="2488790" cy="38196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5" name="Group 44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628102" y="4246306"/>
                                                        <a:ext cx="2403988" cy="88491"/>
                                                        <a:chOff x="3628102" y="4246306"/>
                                                        <a:chExt cx="2403988" cy="8849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7" name="Oval 4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flipV="1">
                                                          <a:off x="3628102" y="4246306"/>
                                                          <a:ext cx="88491" cy="88491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48" name="Straight Arrow Connector 47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>
                                                          <a:off x="3657600" y="4306523"/>
                                                          <a:ext cx="237449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 w="381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tailEnd type="triangle"/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46" name="TextBox 45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543300" y="4447297"/>
                                                        <a:ext cx="228600" cy="18097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prstTxWarp prst="textPlain">
                                                          <a:avLst/>
                                                        </a:prstTxWarp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US" b="1" dirty="0" smtClean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rPr>
                                                          <a:t>B</a:t>
                                                        </a:r>
                                                        <a:endParaRPr lang="en-US" b="1" dirty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3" name="Arc 4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2991242">
                                                      <a:off x="4955897" y="4033617"/>
                                                      <a:ext cx="514350" cy="571500"/>
                                                    </a:xfrm>
                                                    <a:prstGeom prst="arc">
                                                      <a:avLst>
                                                        <a:gd name="adj1" fmla="val 16753661"/>
                                                        <a:gd name="adj2" fmla="val 20052020"/>
                                                      </a:avLst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44" name="TextBox 43"/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357726" y="4496670"/>
                                                      <a:ext cx="285750" cy="13335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prstTxWarp prst="textPlain">
                                                        <a:avLst/>
                                                      </a:prstTxWarp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US" b="1" dirty="0" smtClean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rPr>
                                                        <a:t>C</a:t>
                                                      </a:r>
                                                      <a:endParaRPr lang="en-US" b="1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" name="Arc 4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136232" y="3733800"/>
                                                    <a:ext cx="1106905" cy="1122947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972629"/>
                                                      <a:gd name="adj2" fmla="val 0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39" name="Arc 3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17260795">
                                                  <a:off x="3668596" y="3723467"/>
                                                  <a:ext cx="965210" cy="979198"/>
                                                </a:xfrm>
                                                <a:prstGeom prst="arc">
                                                  <a:avLst>
                                                    <a:gd name="adj1" fmla="val 16355082"/>
                                                    <a:gd name="adj2" fmla="val 21088410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7" name="Arc 3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13497160">
                                                <a:off x="3355776" y="3330435"/>
                                                <a:ext cx="965210" cy="979198"/>
                                              </a:xfrm>
                                              <a:prstGeom prst="arc">
                                                <a:avLst>
                                                  <a:gd name="adj1" fmla="val 16355082"/>
                                                  <a:gd name="adj2" fmla="val 20631631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5" name="Arc 34"/>
                                            <p:cNvSpPr/>
                                            <p:nvPr/>
                                          </p:nvSpPr>
                                          <p:spPr>
                                            <a:xfrm rot="17603151">
                                              <a:off x="3416375" y="3145950"/>
                                              <a:ext cx="965210" cy="979198"/>
                                            </a:xfrm>
                                            <a:prstGeom prst="arc">
                                              <a:avLst>
                                                <a:gd name="adj1" fmla="val 16354051"/>
                                                <a:gd name="adj2" fmla="val 20631631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cxnSp>
                                      <p:nvCxnSpPr>
                                        <p:cNvPr id="31" name="Straight Arrow Connector 30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3657600" y="2093719"/>
                                          <a:ext cx="31112" cy="2202715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28" name="Arc 27"/>
                                      <p:cNvSpPr/>
                                      <p:nvPr/>
                                    </p:nvSpPr>
                                    <p:spPr>
                                      <a:xfrm rot="19030254">
                                        <a:off x="3960319" y="2456605"/>
                                        <a:ext cx="514350" cy="571500"/>
                                      </a:xfrm>
                                      <a:prstGeom prst="arc">
                                        <a:avLst>
                                          <a:gd name="adj1" fmla="val 16753661"/>
                                          <a:gd name="adj2" fmla="val 2078495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29" name="TextBox 28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834590" y="2336390"/>
                                        <a:ext cx="191729" cy="28022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A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6" name="Arc 25"/>
                                    <p:cNvSpPr/>
                                    <p:nvPr/>
                                  </p:nvSpPr>
                                  <p:spPr>
                                    <a:xfrm rot="3879322">
                                      <a:off x="5096341" y="3483731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5891964"/>
                                        <a:gd name="adj2" fmla="val 20331958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3" name="Arc 22"/>
                                  <p:cNvSpPr/>
                                  <p:nvPr/>
                                </p:nvSpPr>
                                <p:spPr>
                                  <a:xfrm rot="19300499">
                                    <a:off x="5056895" y="2513399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10788"/>
                                      <a:gd name="adj2" fmla="val 20445675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4" name="TextBox 2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689972" y="2136162"/>
                                    <a:ext cx="123825" cy="24503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D</a:t>
                                    </a: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21" name="Straight Connector 20"/>
                                <p:cNvCxnSpPr/>
                                <p:nvPr/>
                              </p:nvCxnSpPr>
                              <p:spPr>
                                <a:xfrm flipV="1">
                                  <a:off x="3642610" y="2934320"/>
                                  <a:ext cx="1858780" cy="24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cxnSp>
                          <p:nvCxnSpPr>
                            <p:cNvPr id="17" name="Straight Connector 16"/>
                            <p:cNvCxnSpPr/>
                            <p:nvPr/>
                          </p:nvCxnSpPr>
                          <p:spPr>
                            <a:xfrm>
                              <a:off x="3692259" y="2522753"/>
                              <a:ext cx="1831287" cy="184798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4757753" y="3355101"/>
                          <a:ext cx="228600" cy="1809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1" name="Arc 10"/>
                      <p:cNvSpPr/>
                      <p:nvPr/>
                    </p:nvSpPr>
                    <p:spPr>
                      <a:xfrm>
                        <a:off x="3496609" y="2120217"/>
                        <a:ext cx="2306023" cy="1795914"/>
                      </a:xfrm>
                      <a:prstGeom prst="arc">
                        <a:avLst>
                          <a:gd name="adj1" fmla="val 1678999"/>
                          <a:gd name="adj2" fmla="val 910619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" name="Arc 8"/>
                    <p:cNvSpPr/>
                    <p:nvPr/>
                  </p:nvSpPr>
                  <p:spPr>
                    <a:xfrm rot="6233642">
                      <a:off x="3463025" y="3304260"/>
                      <a:ext cx="1462114" cy="1302444"/>
                    </a:xfrm>
                    <a:prstGeom prst="arc">
                      <a:avLst>
                        <a:gd name="adj1" fmla="val 16672866"/>
                        <a:gd name="adj2" fmla="val 2024254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" name="Oval 4"/>
                <p:cNvSpPr/>
                <p:nvPr/>
              </p:nvSpPr>
              <p:spPr>
                <a:xfrm>
                  <a:off x="4555139" y="2714167"/>
                  <a:ext cx="66359" cy="692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4627505" y="4444433"/>
              <a:ext cx="187572" cy="3259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9315" y="581459"/>
            <a:ext cx="6244602" cy="57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10800000">
            <a:off x="3192795" y="1597998"/>
            <a:ext cx="2737008" cy="27640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155199" y="766929"/>
            <a:ext cx="4570064" cy="4778477"/>
            <a:chOff x="2155199" y="1283109"/>
            <a:chExt cx="4570064" cy="4778477"/>
          </a:xfrm>
        </p:grpSpPr>
        <p:grpSp>
          <p:nvGrpSpPr>
            <p:cNvPr id="2" name="Group 1"/>
            <p:cNvGrpSpPr/>
            <p:nvPr/>
          </p:nvGrpSpPr>
          <p:grpSpPr>
            <a:xfrm>
              <a:off x="2155199" y="1283109"/>
              <a:ext cx="4570064" cy="4778477"/>
              <a:chOff x="2139751" y="813214"/>
              <a:chExt cx="4649492" cy="4221025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586514" y="2728686"/>
                <a:ext cx="0" cy="1234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139751" y="813214"/>
                <a:ext cx="4649492" cy="4221025"/>
                <a:chOff x="2139751" y="813214"/>
                <a:chExt cx="4649492" cy="422102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139751" y="813214"/>
                  <a:ext cx="4649492" cy="4221025"/>
                  <a:chOff x="2154265" y="522934"/>
                  <a:chExt cx="4649492" cy="4221025"/>
                </a:xfrm>
              </p:grpSpPr>
              <p:sp>
                <p:nvSpPr>
                  <p:cNvPr id="7" name="Arc 6"/>
                  <p:cNvSpPr/>
                  <p:nvPr/>
                </p:nvSpPr>
                <p:spPr>
                  <a:xfrm rot="11046251">
                    <a:off x="4453442" y="3441515"/>
                    <a:ext cx="1462114" cy="1302444"/>
                  </a:xfrm>
                  <a:prstGeom prst="arc">
                    <a:avLst>
                      <a:gd name="adj1" fmla="val 17352919"/>
                      <a:gd name="adj2" fmla="val 2079882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154265" y="522934"/>
                    <a:ext cx="4649492" cy="4163605"/>
                    <a:chOff x="2154265" y="522934"/>
                    <a:chExt cx="4649492" cy="4163605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154265" y="522934"/>
                      <a:ext cx="4649492" cy="3901582"/>
                      <a:chOff x="2413980" y="522934"/>
                      <a:chExt cx="4227716" cy="3901582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2413980" y="522934"/>
                        <a:ext cx="4227716" cy="3901582"/>
                        <a:chOff x="2961127" y="1983023"/>
                        <a:chExt cx="3069348" cy="2933270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2961127" y="1983023"/>
                          <a:ext cx="3069348" cy="2933270"/>
                          <a:chOff x="3010533" y="2499214"/>
                          <a:chExt cx="3069348" cy="2933270"/>
                        </a:xfrm>
                      </p:grpSpPr>
                      <p:cxnSp>
                        <p:nvCxnSpPr>
                          <p:cNvPr id="15" name="Straight Connector 14"/>
                          <p:cNvCxnSpPr/>
                          <p:nvPr/>
                        </p:nvCxnSpPr>
                        <p:spPr>
                          <a:xfrm flipV="1">
                            <a:off x="3695841" y="3010775"/>
                            <a:ext cx="1871949" cy="187194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6" name="Group 15"/>
                          <p:cNvGrpSpPr/>
                          <p:nvPr/>
                        </p:nvGrpSpPr>
                        <p:grpSpPr>
                          <a:xfrm>
                            <a:off x="3010533" y="2499214"/>
                            <a:ext cx="3069348" cy="2933270"/>
                            <a:chOff x="2966289" y="1968286"/>
                            <a:chExt cx="3069348" cy="2933270"/>
                          </a:xfrm>
                        </p:grpSpPr>
                        <p:grpSp>
                          <p:nvGrpSpPr>
                            <p:cNvPr id="17" name="Group 16"/>
                            <p:cNvGrpSpPr/>
                            <p:nvPr/>
                          </p:nvGrpSpPr>
                          <p:grpSpPr>
                            <a:xfrm>
                              <a:off x="2966289" y="1968286"/>
                              <a:ext cx="3069348" cy="2933270"/>
                              <a:chOff x="2966289" y="1968286"/>
                              <a:chExt cx="3069348" cy="2933270"/>
                            </a:xfrm>
                          </p:grpSpPr>
                          <p:cxnSp>
                            <p:nvCxnSpPr>
                              <p:cNvPr id="19" name="Straight Connector 18"/>
                              <p:cNvCxnSpPr/>
                              <p:nvPr/>
                            </p:nvCxnSpPr>
                            <p:spPr>
                              <a:xfrm flipV="1">
                                <a:off x="5501390" y="2488369"/>
                                <a:ext cx="2" cy="1858779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0" name="Group 19"/>
                              <p:cNvGrpSpPr/>
                              <p:nvPr/>
                            </p:nvGrpSpPr>
                            <p:grpSpPr>
                              <a:xfrm>
                                <a:off x="2966289" y="1968286"/>
                                <a:ext cx="3069348" cy="2933270"/>
                                <a:chOff x="2966289" y="2388006"/>
                                <a:chExt cx="3069348" cy="2933270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2966289" y="2388006"/>
                                  <a:ext cx="3069348" cy="2933270"/>
                                  <a:chOff x="2966289" y="1968286"/>
                                  <a:chExt cx="3069348" cy="2933270"/>
                                </a:xfrm>
                              </p:grpSpPr>
                              <p:grpSp>
                                <p:nvGrpSpPr>
                                  <p:cNvPr id="23" name="Group 22"/>
                                  <p:cNvGrpSpPr/>
                                  <p:nvPr/>
                                </p:nvGrpSpPr>
                                <p:grpSpPr>
                                  <a:xfrm>
                                    <a:off x="2966289" y="1968286"/>
                                    <a:ext cx="3069348" cy="2933270"/>
                                    <a:chOff x="3519326" y="3490725"/>
                                    <a:chExt cx="3069348" cy="2933270"/>
                                  </a:xfrm>
                                </p:grpSpPr>
                                <p:grpSp>
                                  <p:nvGrpSpPr>
                                    <p:cNvPr id="26" name="Group 2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19326" y="3660967"/>
                                      <a:ext cx="3069348" cy="2763028"/>
                                      <a:chOff x="3519326" y="2093719"/>
                                      <a:chExt cx="3069348" cy="2763028"/>
                                    </a:xfrm>
                                  </p:grpSpPr>
                                  <p:grpSp>
                                    <p:nvGrpSpPr>
                                      <p:cNvPr id="28" name="Group 2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19326" y="2093719"/>
                                        <a:ext cx="3069348" cy="2763028"/>
                                        <a:chOff x="2962742" y="2093719"/>
                                        <a:chExt cx="3069348" cy="2763028"/>
                                      </a:xfrm>
                                    </p:grpSpPr>
                                    <p:grpSp>
                                      <p:nvGrpSpPr>
                                        <p:cNvPr id="31" name="Group 3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962742" y="3152944"/>
                                          <a:ext cx="3069348" cy="1703803"/>
                                          <a:chOff x="2962742" y="3152944"/>
                                          <a:chExt cx="3069348" cy="1703803"/>
                                        </a:xfrm>
                                      </p:grpSpPr>
                                      <p:sp>
                                        <p:nvSpPr>
                                          <p:cNvPr id="33" name="Arc 32"/>
                                          <p:cNvSpPr/>
                                          <p:nvPr/>
                                        </p:nvSpPr>
                                        <p:spPr>
                                          <a:xfrm rot="21203022">
                                            <a:off x="2962742" y="3163989"/>
                                            <a:ext cx="965210" cy="979198"/>
                                          </a:xfrm>
                                          <a:prstGeom prst="arc">
                                            <a:avLst>
                                              <a:gd name="adj1" fmla="val 15891964"/>
                                              <a:gd name="adj2" fmla="val 20331958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4" name="Group 3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36232" y="3152944"/>
                                            <a:ext cx="2895858" cy="1703803"/>
                                            <a:chOff x="3136232" y="3152944"/>
                                            <a:chExt cx="2895858" cy="1703803"/>
                                          </a:xfrm>
                                        </p:grpSpPr>
                                        <p:grpSp>
                                          <p:nvGrpSpPr>
                                            <p:cNvPr id="35" name="Group 3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36232" y="3330435"/>
                                              <a:ext cx="2895858" cy="1526312"/>
                                              <a:chOff x="3136232" y="3330435"/>
                                              <a:chExt cx="2895858" cy="152631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7" name="Group 3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136232" y="3730461"/>
                                                <a:ext cx="2895858" cy="1126286"/>
                                                <a:chOff x="3136232" y="3730461"/>
                                                <a:chExt cx="2895858" cy="112628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9" name="Group 3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136232" y="3733800"/>
                                                  <a:ext cx="2895858" cy="1122947"/>
                                                  <a:chOff x="3136232" y="3733800"/>
                                                  <a:chExt cx="2895858" cy="1122947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" name="Group 4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543300" y="4062192"/>
                                                    <a:ext cx="2488790" cy="567828"/>
                                                    <a:chOff x="3543300" y="4062192"/>
                                                    <a:chExt cx="2488790" cy="567828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3" name="Group 42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543300" y="4246306"/>
                                                      <a:ext cx="2488790" cy="381966"/>
                                                      <a:chOff x="3543300" y="4246306"/>
                                                      <a:chExt cx="2488790" cy="38196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6" name="Group 4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618197" y="4246306"/>
                                                        <a:ext cx="2413893" cy="88491"/>
                                                        <a:chOff x="3618197" y="4246306"/>
                                                        <a:chExt cx="2413893" cy="8849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8" name="Oval 4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flipV="1">
                                                          <a:off x="3618197" y="4246306"/>
                                                          <a:ext cx="88491" cy="88491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49" name="Straight Arrow Connector 48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>
                                                          <a:off x="3657600" y="4306523"/>
                                                          <a:ext cx="237449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 w="381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tailEnd type="triangle"/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47" name="TextBox 46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543300" y="4447297"/>
                                                        <a:ext cx="228600" cy="18097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prstTxWarp prst="textPlain">
                                                          <a:avLst/>
                                                        </a:prstTxWarp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US" b="1" dirty="0" smtClean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rPr>
                                                          <a:t>B</a:t>
                                                        </a:r>
                                                        <a:endParaRPr lang="en-US" b="1" dirty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4" name="Arc 4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2991242">
                                                      <a:off x="4955897" y="4033617"/>
                                                      <a:ext cx="514350" cy="571500"/>
                                                    </a:xfrm>
                                                    <a:prstGeom prst="arc">
                                                      <a:avLst>
                                                        <a:gd name="adj1" fmla="val 16753661"/>
                                                        <a:gd name="adj2" fmla="val 20052020"/>
                                                      </a:avLst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45" name="TextBox 44"/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357726" y="4496670"/>
                                                      <a:ext cx="285750" cy="13335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prstTxWarp prst="textPlain">
                                                        <a:avLst/>
                                                      </a:prstTxWarp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US" b="1" dirty="0" smtClean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rPr>
                                                        <a:t>C</a:t>
                                                      </a:r>
                                                      <a:endParaRPr lang="en-US" b="1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2" name="Arc 4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136232" y="3733800"/>
                                                    <a:ext cx="1106905" cy="1122947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972629"/>
                                                      <a:gd name="adj2" fmla="val 0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0" name="Arc 3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17260795">
                                                  <a:off x="3668596" y="3723467"/>
                                                  <a:ext cx="965210" cy="979198"/>
                                                </a:xfrm>
                                                <a:prstGeom prst="arc">
                                                  <a:avLst>
                                                    <a:gd name="adj1" fmla="val 16355082"/>
                                                    <a:gd name="adj2" fmla="val 21088410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8" name="Arc 3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13497160">
                                                <a:off x="3355776" y="3330435"/>
                                                <a:ext cx="965210" cy="979198"/>
                                              </a:xfrm>
                                              <a:prstGeom prst="arc">
                                                <a:avLst>
                                                  <a:gd name="adj1" fmla="val 16355082"/>
                                                  <a:gd name="adj2" fmla="val 20631631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6" name="Arc 35"/>
                                            <p:cNvSpPr/>
                                            <p:nvPr/>
                                          </p:nvSpPr>
                                          <p:spPr>
                                            <a:xfrm rot="17603151">
                                              <a:off x="3416375" y="3145950"/>
                                              <a:ext cx="965210" cy="979198"/>
                                            </a:xfrm>
                                            <a:prstGeom prst="arc">
                                              <a:avLst>
                                                <a:gd name="adj1" fmla="val 16354051"/>
                                                <a:gd name="adj2" fmla="val 20631631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cxnSp>
                                      <p:nvCxnSpPr>
                                        <p:cNvPr id="32" name="Straight Arrow Connector 31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3647695" y="2093719"/>
                                          <a:ext cx="31112" cy="2202715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29" name="Arc 28"/>
                                      <p:cNvSpPr/>
                                      <p:nvPr/>
                                    </p:nvSpPr>
                                    <p:spPr>
                                      <a:xfrm rot="19030254">
                                        <a:off x="3960319" y="2456605"/>
                                        <a:ext cx="514350" cy="571500"/>
                                      </a:xfrm>
                                      <a:prstGeom prst="arc">
                                        <a:avLst>
                                          <a:gd name="adj1" fmla="val 16753661"/>
                                          <a:gd name="adj2" fmla="val 2078495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0" name="TextBox 29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834590" y="2336390"/>
                                        <a:ext cx="191729" cy="28022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A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" name="Arc 26"/>
                                    <p:cNvSpPr/>
                                    <p:nvPr/>
                                  </p:nvSpPr>
                                  <p:spPr>
                                    <a:xfrm rot="3879322">
                                      <a:off x="5096341" y="3483731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5891964"/>
                                        <a:gd name="adj2" fmla="val 20331958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4" name="Arc 23"/>
                                  <p:cNvSpPr/>
                                  <p:nvPr/>
                                </p:nvSpPr>
                                <p:spPr>
                                  <a:xfrm rot="19300499">
                                    <a:off x="5056895" y="2513399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10788"/>
                                      <a:gd name="adj2" fmla="val 20445675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5" name="TextBox 2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689972" y="2136162"/>
                                    <a:ext cx="123825" cy="24503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D</a:t>
                                    </a: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22" name="Straight Connector 21"/>
                                <p:cNvCxnSpPr/>
                                <p:nvPr/>
                              </p:nvCxnSpPr>
                              <p:spPr>
                                <a:xfrm flipV="1">
                                  <a:off x="3642610" y="2934320"/>
                                  <a:ext cx="1858780" cy="24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cxnSp>
                          <p:nvCxnSpPr>
                            <p:cNvPr id="18" name="Straight Connector 17"/>
                            <p:cNvCxnSpPr/>
                            <p:nvPr/>
                          </p:nvCxnSpPr>
                          <p:spPr>
                            <a:xfrm>
                              <a:off x="3692259" y="2522753"/>
                              <a:ext cx="1831287" cy="184798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4757753" y="3355101"/>
                          <a:ext cx="228600" cy="1809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>
                        <a:off x="3496609" y="2120217"/>
                        <a:ext cx="2306023" cy="1795914"/>
                      </a:xfrm>
                      <a:prstGeom prst="arc">
                        <a:avLst>
                          <a:gd name="adj1" fmla="val 1678999"/>
                          <a:gd name="adj2" fmla="val 910619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6233642">
                      <a:off x="3463025" y="3304260"/>
                      <a:ext cx="1462114" cy="1302444"/>
                    </a:xfrm>
                    <a:prstGeom prst="arc">
                      <a:avLst>
                        <a:gd name="adj1" fmla="val 16672866"/>
                        <a:gd name="adj2" fmla="val 2024254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" name="Oval 5"/>
                <p:cNvSpPr/>
                <p:nvPr/>
              </p:nvSpPr>
              <p:spPr>
                <a:xfrm>
                  <a:off x="4555139" y="2714167"/>
                  <a:ext cx="66359" cy="692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4643676" y="4473929"/>
              <a:ext cx="187572" cy="3259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5597" y="67317"/>
            <a:ext cx="6152038" cy="575196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70737" y="5440908"/>
            <a:ext cx="865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OP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58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20418" y="4478794"/>
            <a:ext cx="85286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ও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OP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OP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71" y="541746"/>
            <a:ext cx="3642857" cy="38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82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57" y="1222482"/>
            <a:ext cx="4015062" cy="401506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63471" y="442452"/>
            <a:ext cx="86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11089" y="5555909"/>
            <a:ext cx="449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1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821222"/>
              </p:ext>
            </p:extLst>
          </p:nvPr>
        </p:nvGraphicFramePr>
        <p:xfrm>
          <a:off x="442452" y="884902"/>
          <a:ext cx="8141109" cy="46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290437" y="1846690"/>
            <a:ext cx="3188835" cy="25070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3" name="Oval 2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5" y="4275804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6788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>
            <a:off x="3136232" y="3733800"/>
            <a:ext cx="1106905" cy="1122947"/>
          </a:xfrm>
          <a:prstGeom prst="arc">
            <a:avLst>
              <a:gd name="adj1" fmla="val 11972629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9" name="Oval 8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6" y="3031958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9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 rot="17260795">
            <a:off x="3668596" y="3723467"/>
            <a:ext cx="965210" cy="979198"/>
          </a:xfrm>
          <a:prstGeom prst="arc">
            <a:avLst>
              <a:gd name="adj1" fmla="val 16355082"/>
              <a:gd name="adj2" fmla="val 210884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36232" y="3733800"/>
            <a:ext cx="2895858" cy="1122947"/>
            <a:chOff x="3136232" y="3733800"/>
            <a:chExt cx="2895858" cy="1122947"/>
          </a:xfrm>
        </p:grpSpPr>
        <p:grpSp>
          <p:nvGrpSpPr>
            <p:cNvPr id="6" name="Group 5"/>
            <p:cNvGrpSpPr/>
            <p:nvPr/>
          </p:nvGrpSpPr>
          <p:grpSpPr>
            <a:xfrm>
              <a:off x="3613354" y="4261054"/>
              <a:ext cx="2418736" cy="88491"/>
              <a:chOff x="3613354" y="4261054"/>
              <a:chExt cx="2418736" cy="88491"/>
            </a:xfrm>
          </p:grpSpPr>
          <p:sp>
            <p:nvSpPr>
              <p:cNvPr id="12" name="Oval 11"/>
              <p:cNvSpPr/>
              <p:nvPr/>
            </p:nvSpPr>
            <p:spPr>
              <a:xfrm flipV="1">
                <a:off x="3613354" y="4261054"/>
                <a:ext cx="8849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657600" y="4306523"/>
                <a:ext cx="23744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Arc 13"/>
            <p:cNvSpPr/>
            <p:nvPr/>
          </p:nvSpPr>
          <p:spPr>
            <a:xfrm>
              <a:off x="3136232" y="3733800"/>
              <a:ext cx="1106905" cy="1122947"/>
            </a:xfrm>
            <a:prstGeom prst="arc">
              <a:avLst>
                <a:gd name="adj1" fmla="val 11972629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1647" y="2983831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3497160">
            <a:off x="3355776" y="3330435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36232" y="3730461"/>
            <a:ext cx="2895858" cy="1126286"/>
            <a:chOff x="3136232" y="3730461"/>
            <a:chExt cx="2895858" cy="1126286"/>
          </a:xfrm>
        </p:grpSpPr>
        <p:grpSp>
          <p:nvGrpSpPr>
            <p:cNvPr id="2" name="Group 1"/>
            <p:cNvGrpSpPr/>
            <p:nvPr/>
          </p:nvGrpSpPr>
          <p:grpSpPr>
            <a:xfrm>
              <a:off x="3136232" y="3733800"/>
              <a:ext cx="2895858" cy="1122947"/>
              <a:chOff x="3136232" y="3733800"/>
              <a:chExt cx="2895858" cy="11229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613354" y="4261054"/>
                <a:ext cx="2418736" cy="88491"/>
                <a:chOff x="3613354" y="4261054"/>
                <a:chExt cx="2418736" cy="88491"/>
              </a:xfrm>
            </p:grpSpPr>
            <p:sp>
              <p:nvSpPr>
                <p:cNvPr id="14" name="Oval 13"/>
                <p:cNvSpPr/>
                <p:nvPr/>
              </p:nvSpPr>
              <p:spPr>
                <a:xfrm flipV="1">
                  <a:off x="3613354" y="4261054"/>
                  <a:ext cx="8849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657600" y="4306523"/>
                  <a:ext cx="237449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Arc 3"/>
              <p:cNvSpPr/>
              <p:nvPr/>
            </p:nvSpPr>
            <p:spPr>
              <a:xfrm>
                <a:off x="3136232" y="3733800"/>
                <a:ext cx="1106905" cy="1122947"/>
              </a:xfrm>
              <a:prstGeom prst="arc">
                <a:avLst>
                  <a:gd name="adj1" fmla="val 1197262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Arc 15"/>
            <p:cNvSpPr/>
            <p:nvPr/>
          </p:nvSpPr>
          <p:spPr>
            <a:xfrm rot="17260795">
              <a:off x="3668596" y="3723467"/>
              <a:ext cx="965210" cy="979198"/>
            </a:xfrm>
            <a:prstGeom prst="arc">
              <a:avLst>
                <a:gd name="adj1" fmla="val 16355082"/>
                <a:gd name="adj2" fmla="val 2108841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8186">
            <a:off x="2660150" y="2486526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7603151">
            <a:off x="3400333" y="3081782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36232" y="3330435"/>
            <a:ext cx="2895858" cy="1526312"/>
            <a:chOff x="3136232" y="3330435"/>
            <a:chExt cx="2895858" cy="1526312"/>
          </a:xfrm>
        </p:grpSpPr>
        <p:grpSp>
          <p:nvGrpSpPr>
            <p:cNvPr id="2" name="Group 1"/>
            <p:cNvGrpSpPr/>
            <p:nvPr/>
          </p:nvGrpSpPr>
          <p:grpSpPr>
            <a:xfrm>
              <a:off x="3136232" y="3730461"/>
              <a:ext cx="2895858" cy="1126286"/>
              <a:chOff x="3136232" y="3730461"/>
              <a:chExt cx="2895858" cy="11262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136232" y="3733800"/>
                <a:ext cx="2895858" cy="1122947"/>
                <a:chOff x="3136232" y="3733800"/>
                <a:chExt cx="2895858" cy="1122947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613354" y="4261054"/>
                  <a:ext cx="2418736" cy="88491"/>
                  <a:chOff x="3613354" y="4261054"/>
                  <a:chExt cx="2418736" cy="88491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 flipV="1">
                    <a:off x="3613354" y="4261054"/>
                    <a:ext cx="88491" cy="884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3657600" y="4306523"/>
                    <a:ext cx="237449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Arc 5"/>
                <p:cNvSpPr/>
                <p:nvPr/>
              </p:nvSpPr>
              <p:spPr>
                <a:xfrm>
                  <a:off x="3136232" y="3733800"/>
                  <a:ext cx="1106905" cy="1122947"/>
                </a:xfrm>
                <a:prstGeom prst="arc">
                  <a:avLst>
                    <a:gd name="adj1" fmla="val 1197262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17260795">
                <a:off x="3668596" y="3723467"/>
                <a:ext cx="965210" cy="979198"/>
              </a:xfrm>
              <a:prstGeom prst="arc">
                <a:avLst>
                  <a:gd name="adj1" fmla="val 16355082"/>
                  <a:gd name="adj2" fmla="val 2108841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13497160">
              <a:off x="3355776" y="3330435"/>
              <a:ext cx="965210" cy="979198"/>
            </a:xfrm>
            <a:prstGeom prst="arc">
              <a:avLst>
                <a:gd name="adj1" fmla="val 16355082"/>
                <a:gd name="adj2" fmla="val 20631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7730">
            <a:off x="2453841" y="2265995"/>
            <a:ext cx="2945893" cy="29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1648</TotalTime>
  <Words>221</Words>
  <Application>Microsoft Office PowerPoint</Application>
  <PresentationFormat>On-screen Show (4:3)</PresentationFormat>
  <Paragraphs>73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233</cp:revision>
  <dcterms:created xsi:type="dcterms:W3CDTF">2020-06-20T08:59:51Z</dcterms:created>
  <dcterms:modified xsi:type="dcterms:W3CDTF">2021-03-25T17:02:46Z</dcterms:modified>
</cp:coreProperties>
</file>