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2" r:id="rId4"/>
    <p:sldId id="258" r:id="rId5"/>
    <p:sldId id="257" r:id="rId6"/>
    <p:sldId id="259" r:id="rId7"/>
    <p:sldId id="260" r:id="rId8"/>
    <p:sldId id="256" r:id="rId9"/>
    <p:sldId id="263" r:id="rId10"/>
    <p:sldId id="261" r:id="rId11"/>
    <p:sldId id="264" r:id="rId12"/>
    <p:sldId id="266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0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0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9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1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3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1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2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2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800CA-41EC-4C89-9418-22311950D841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F18D-B669-4D45-B720-A6193DB9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ulalicta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ebp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48C2E5-728F-42FB-AAC0-A337F00C9FA7}"/>
              </a:ext>
            </a:extLst>
          </p:cNvPr>
          <p:cNvSpPr txBox="1"/>
          <p:nvPr/>
        </p:nvSpPr>
        <p:spPr>
          <a:xfrm>
            <a:off x="2293495" y="306186"/>
            <a:ext cx="8754255" cy="1123712"/>
          </a:xfrm>
          <a:prstGeom prst="flowChartAlternateProcess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 সবাইকে </a:t>
            </a:r>
            <a:r>
              <a:rPr lang="bn-IN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 </a:t>
            </a:r>
            <a:endParaRPr lang="bn-IN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5" y="1169233"/>
            <a:ext cx="11302584" cy="527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0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8856" y="690290"/>
            <a:ext cx="68580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অনুমোদন সূত্রে নাগরিকতা অর্জনের পদ্ধতিঃ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7166" y="1528233"/>
            <a:ext cx="9957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শর্ত পালনের মাধ্যমে এক রাষ্ট্রের নাগরিক অন্য রাষ্ট্রের নাগরিকতা অর্জন করলে তাকে অনুমোদন সূত্রে নাগরিক বলা হয়।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286" y="3199696"/>
            <a:ext cx="551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সেই রাষ্ট্রের নাগরিককে বিয়ে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451" y="3770751"/>
            <a:ext cx="459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সততার পরিচয় দেওয়া।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74573"/>
            <a:ext cx="283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সম্পত্তি ক্রয়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2" y="4953000"/>
            <a:ext cx="4267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সেনাবাহিনীতে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যোগদান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0726" y="3433273"/>
            <a:ext cx="3954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সরকারি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চাকুরী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7989" y="3976083"/>
            <a:ext cx="3838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 দেশের ভাষা জানা।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77989" y="4518893"/>
            <a:ext cx="4167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দীর্ঘদিন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 করা।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3237" y="5564194"/>
            <a:ext cx="6503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তবে রাষ্ট্রভেদে এসব শর্ত ভিন্ন হতে পারে।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352" y="2623305"/>
            <a:ext cx="2833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শর্তগুলো নিম্নরূপঃ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7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8" grpId="0"/>
      <p:bldP spid="9" grpId="0"/>
      <p:bldP spid="13" grpId="0"/>
      <p:bldP spid="14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0403" y="706440"/>
            <a:ext cx="3794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6289" y="3089723"/>
            <a:ext cx="9321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 অর্জনের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পদ্ধতি সমূহ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7264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190999" y="625522"/>
            <a:ext cx="3029804" cy="1132765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743200"/>
            <a:ext cx="5645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১.নাগরিক কাকে বলে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434687"/>
            <a:ext cx="792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২.নাগরিকতা অর্জনের পদ্ধতি কি কি?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5107" y="4114800"/>
            <a:ext cx="8046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৩.কিভাবে অনুমোদন সূত্রে নাগরিকতা অর্জন করা যায়?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898" y="4794913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৪.নাগরিকতা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6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0" y="1304231"/>
            <a:ext cx="3429000" cy="9144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681" y="3142397"/>
            <a:ext cx="101266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 অর্জনে কোন নীতিটি উত্তম ? তোমায় মতের স্বপক্ষে যুক্তি দিয়ে বিশ্লেষণ কর 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9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7354" y="279797"/>
            <a:ext cx="4343400" cy="186204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idnight_sun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18" y="1995132"/>
            <a:ext cx="9060599" cy="40755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0197342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laque 2"/>
          <p:cNvSpPr/>
          <p:nvPr/>
        </p:nvSpPr>
        <p:spPr>
          <a:xfrm>
            <a:off x="4497155" y="322944"/>
            <a:ext cx="2981183" cy="699640"/>
          </a:xfrm>
          <a:prstGeom prst="plaque">
            <a:avLst/>
          </a:prstGeom>
          <a:solidFill>
            <a:schemeClr val="bg1"/>
          </a:solidFill>
          <a:ln w="38100" cap="flat" cmpd="sng" algn="ctr">
            <a:solidFill>
              <a:srgbClr val="7030A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4500" b="1" kern="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125" b="1" kern="0" dirty="0">
                <a:solidFill>
                  <a:prstClr val="white"/>
                </a:solidFill>
              </a:rPr>
              <a:t> </a:t>
            </a:r>
            <a:endParaRPr lang="en-US" sz="4125" b="1" kern="0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67" y="672764"/>
            <a:ext cx="3954088" cy="34847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8538071-352C-468C-9C8C-B7ED0881BCCB}"/>
              </a:ext>
            </a:extLst>
          </p:cNvPr>
          <p:cNvSpPr txBox="1"/>
          <p:nvPr/>
        </p:nvSpPr>
        <p:spPr>
          <a:xfrm>
            <a:off x="633114" y="4306403"/>
            <a:ext cx="3737990" cy="200054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মোঃ আলাউদ্দিন </a:t>
            </a:r>
            <a:endParaRPr lang="bn-BD" sz="2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sz="2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pPr algn="ctr"/>
            <a:r>
              <a:rPr lang="bn-IN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দক্ষিন সুনামগঞ্জ,সুনামগঞ্জ </a:t>
            </a:r>
            <a:r>
              <a:rPr lang="bn-BD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bn-IN" sz="20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৬৫৭৪০৩৯৫ </a:t>
            </a:r>
            <a:endParaRPr lang="bn-BD" sz="2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Email – </a:t>
            </a:r>
            <a:r>
              <a:rPr lang="en-US" sz="1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alauddin38</a:t>
            </a:r>
            <a:r>
              <a:rPr lang="en-US" sz="1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@gmail.com</a:t>
            </a:r>
            <a:endParaRPr lang="en-US" sz="1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Left-Right-Up Arrow 6"/>
          <p:cNvSpPr/>
          <p:nvPr/>
        </p:nvSpPr>
        <p:spPr>
          <a:xfrm>
            <a:off x="4751719" y="1367913"/>
            <a:ext cx="2959890" cy="4705045"/>
          </a:xfrm>
          <a:prstGeom prst="leftRight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9D27668-CDFD-4EA0-835F-E4A7AD227FEE}"/>
              </a:ext>
            </a:extLst>
          </p:cNvPr>
          <p:cNvSpPr/>
          <p:nvPr/>
        </p:nvSpPr>
        <p:spPr>
          <a:xfrm>
            <a:off x="7966174" y="3589302"/>
            <a:ext cx="3737988" cy="23083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নাগরিকতা</a:t>
            </a:r>
            <a:r>
              <a:rPr lang="en-US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নবম-দশম </a:t>
            </a:r>
            <a:endParaRPr lang="bn-IN" sz="2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</a:t>
            </a:r>
            <a:r>
              <a:rPr lang="bn-IN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৪০ জন</a:t>
            </a:r>
            <a:endParaRPr lang="en-US" sz="2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অধ্যায়:  </a:t>
            </a:r>
            <a:r>
              <a:rPr lang="bn-IN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n w="0"/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৫০ মিনিট</a:t>
            </a:r>
            <a:endParaRPr lang="en-US" sz="2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431" y="774181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4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6900" y="405193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 কী দেখা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যাচ্ছে?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7" y="1227817"/>
            <a:ext cx="4159602" cy="19707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511" y="1150476"/>
            <a:ext cx="3966451" cy="2104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04656" y="3795405"/>
            <a:ext cx="4023901" cy="1815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7" y="3795405"/>
            <a:ext cx="4085332" cy="1801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4848" y="3237839"/>
            <a:ext cx="2553539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নাগরিক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1079" y="3294252"/>
            <a:ext cx="2661313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আমেরিকার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4012" y="5688851"/>
            <a:ext cx="207897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ভারতের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8468" y="5681440"/>
            <a:ext cx="238665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কানাডার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532" y="5721646"/>
            <a:ext cx="436896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         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দেশের নাগরিক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9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9897" y="1206669"/>
            <a:ext cx="5109578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1233" y="3216726"/>
            <a:ext cx="72390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ও নাগরিকতা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3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1147" y="3113666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নাগরিক ও নাগরিকতা কী তা বল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  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২.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নাগরিক ও নাগরিকতা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উল্লেখ করতে পারবে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৩. নাগরিকতা অর্জনের পদ্ধতিগুলো বর্ণনা করতে পারবে।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84161" y="1169896"/>
            <a:ext cx="4624992" cy="1237229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24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660" y="1562996"/>
            <a:ext cx="200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নাগরিকঃ</a:t>
            </a:r>
            <a:endParaRPr lang="en-US" sz="3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8721" y="1547083"/>
            <a:ext cx="9930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 কোনো রাষ্ট্রে স্থায়ীভাবে বসবাস করে, রাষ্ট্রের প্রতি আনুগত্য স্বীকার করে,রাষ্ট্র প্রদত্ত অধিকার ভোগ করে, এবংরাষ্ট্রের প্রতি কর্তব্য পালন করে, তাকে ঐ রাষ্ট্রের নাগরিক বলে।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5662" y="3470685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4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নাগরিকতাঃ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1725" y="4193960"/>
            <a:ext cx="8385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নাগরিক হিসেবে ব্যাক্তি যে মর্যাদা ও সম্মান পেয়ে থাকে তাকে নাগরিকতা বলে।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2871902" y="615797"/>
            <a:ext cx="6976636" cy="908464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ও নাগরিকতা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1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6122" y="658318"/>
            <a:ext cx="36467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3545" y="3065662"/>
            <a:ext cx="9664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 ও নাগরিকতা কী এবং এদের পার্থক্য লিখ?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5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146" y="4402860"/>
            <a:ext cx="5743467" cy="10284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923" y="1510890"/>
            <a:ext cx="7893319" cy="10000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008298" y="2616731"/>
            <a:ext cx="212450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 সূত্র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1030" y="2578691"/>
            <a:ext cx="256577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2.অনুমোদন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0549" y="5498342"/>
            <a:ext cx="295738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জন্মনীতি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311556" y="5470895"/>
            <a:ext cx="2935986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2888777" y="488179"/>
            <a:ext cx="6375143" cy="93242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নাগরিকতা অর্জনের পদ্ধতি</a:t>
            </a:r>
            <a:endParaRPr lang="en-US" sz="4400" dirty="0"/>
          </a:p>
        </p:txBody>
      </p:sp>
      <p:sp>
        <p:nvSpPr>
          <p:cNvPr id="9" name="Down Arrow Callout 8"/>
          <p:cNvSpPr/>
          <p:nvPr/>
        </p:nvSpPr>
        <p:spPr>
          <a:xfrm>
            <a:off x="2606125" y="3292805"/>
            <a:ext cx="6940446" cy="1072332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জন্ম সূত্র কে আবার দুই ভাগে ভাগ করা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যায়  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83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  <p:bldP spid="10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1"/>
          </a:solidFill>
          <a:effectLst>
            <a:glow rad="127000">
              <a:srgbClr val="FF0000"/>
            </a:glow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0639" y="596121"/>
            <a:ext cx="4329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9044" y="3148913"/>
            <a:ext cx="10732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জন্মনীতি ও জন্মস্থান নীতি বলতে কী বুঝ? ব্যাখ্যা কর।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08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320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ALAUDDIN</dc:creator>
  <cp:lastModifiedBy>MOHAMMAD ALAUDDIN</cp:lastModifiedBy>
  <cp:revision>32</cp:revision>
  <dcterms:created xsi:type="dcterms:W3CDTF">2021-03-23T13:21:41Z</dcterms:created>
  <dcterms:modified xsi:type="dcterms:W3CDTF">2021-03-27T14:55:06Z</dcterms:modified>
</cp:coreProperties>
</file>