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62" r:id="rId11"/>
    <p:sldId id="274" r:id="rId12"/>
    <p:sldId id="275" r:id="rId13"/>
    <p:sldId id="264" r:id="rId14"/>
    <p:sldId id="276" r:id="rId15"/>
    <p:sldId id="277" r:id="rId16"/>
    <p:sldId id="263" r:id="rId17"/>
    <p:sldId id="265" r:id="rId18"/>
    <p:sldId id="266" r:id="rId19"/>
    <p:sldId id="268" r:id="rId20"/>
    <p:sldId id="26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5991"/>
            <a:ext cx="9144000" cy="464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9B491-D29C-4FA4-AB8F-3C5BD76E0959}"/>
              </a:ext>
            </a:extLst>
          </p:cNvPr>
          <p:cNvSpPr txBox="1"/>
          <p:nvPr/>
        </p:nvSpPr>
        <p:spPr>
          <a:xfrm>
            <a:off x="14068" y="6088559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প্রশ্নঃ-চালান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" y="1447800"/>
            <a:ext cx="9144000" cy="507831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 ক্রয়ে এবং বিভিন্ন ব্যয়ের স্বপক্ষে ডেবিট ভাউচার ব্যবহৃত হয় । ডেবিট ভাউচারের চালান , ক্যাশমেমো যুক্ত করে ধারাবাহিক ভাবে ভাউচার নম্বর প্রদান পুর্বক ক্যাশবুক বা নগদান রেজিস্ট্রারের ক্রেডিট দিক বা খরচের দিকে লিপিবদ্ধ করা হয় ।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05389-F53E-4EC4-B520-D14084221819}"/>
              </a:ext>
            </a:extLst>
          </p:cNvPr>
          <p:cNvSpPr txBox="1"/>
          <p:nvPr/>
        </p:nvSpPr>
        <p:spPr>
          <a:xfrm>
            <a:off x="-16701" y="246345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 ভাউচার কি ?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 ভাউচারের নমুনা ছক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5F046-3AA3-4390-A5DD-BD4992BFADC4}"/>
              </a:ext>
            </a:extLst>
          </p:cNvPr>
          <p:cNvSpPr txBox="1"/>
          <p:nvPr/>
        </p:nvSpPr>
        <p:spPr>
          <a:xfrm>
            <a:off x="0" y="1355798"/>
            <a:ext cx="9144000" cy="458587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বসির এন্ড  হায়দার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নীলটুলি, ফরিদপুর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তারিখঃ--------------------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 ভাউচার নম্বরঃ-------------          গ্রহণকারীর নামঃ-------------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 খাতের নামঃ--------------            ঠিকানাঃ-------------------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নং                               খরচের বিবরণ                            টাকা</a:t>
            </a:r>
          </a:p>
          <a:p>
            <a:pPr algn="ctr"/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ক্যাশিয়ারের স্বাক্ষর                          হিসাবরক্ষকের স্বাক্ষর                    ব্যবস্থাপকের স্বাক্ষর                     গ্রহীতার স্বাক্ষর  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328FF5-C427-46B1-8354-FA1764D8DF0B}"/>
              </a:ext>
            </a:extLst>
          </p:cNvPr>
          <p:cNvCxnSpPr>
            <a:cxnSpLocks/>
          </p:cNvCxnSpPr>
          <p:nvPr/>
        </p:nvCxnSpPr>
        <p:spPr>
          <a:xfrm>
            <a:off x="0" y="4038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3A4D8C-212F-49B6-9C35-F7A4A979AEED}"/>
              </a:ext>
            </a:extLst>
          </p:cNvPr>
          <p:cNvCxnSpPr>
            <a:cxnSpLocks/>
          </p:cNvCxnSpPr>
          <p:nvPr/>
        </p:nvCxnSpPr>
        <p:spPr>
          <a:xfrm>
            <a:off x="0" y="472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8216E-D458-40AC-A4F5-CAEAF088FABE}"/>
              </a:ext>
            </a:extLst>
          </p:cNvPr>
          <p:cNvCxnSpPr>
            <a:cxnSpLocks/>
          </p:cNvCxnSpPr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BB4665-91D1-496D-98A1-B21CC2EA53DE}"/>
              </a:ext>
            </a:extLst>
          </p:cNvPr>
          <p:cNvCxnSpPr>
            <a:cxnSpLocks/>
          </p:cNvCxnSpPr>
          <p:nvPr/>
        </p:nvCxnSpPr>
        <p:spPr>
          <a:xfrm>
            <a:off x="751562" y="40386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7127EA-67C5-4702-9CCB-DE1851F2A62B}"/>
              </a:ext>
            </a:extLst>
          </p:cNvPr>
          <p:cNvCxnSpPr>
            <a:cxnSpLocks/>
          </p:cNvCxnSpPr>
          <p:nvPr/>
        </p:nvCxnSpPr>
        <p:spPr>
          <a:xfrm>
            <a:off x="7543800" y="40386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C502CA-9C6E-46F8-A1EC-3A6A1454E78F}"/>
              </a:ext>
            </a:extLst>
          </p:cNvPr>
          <p:cNvSpPr txBox="1"/>
          <p:nvPr/>
        </p:nvSpPr>
        <p:spPr>
          <a:xfrm>
            <a:off x="0" y="6044419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ডেবিট ভাউচার বলতে কি বুঝ ?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658" y="15240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410B7-C1A7-4B81-9CF7-65486B110883}"/>
              </a:ext>
            </a:extLst>
          </p:cNvPr>
          <p:cNvSpPr txBox="1"/>
          <p:nvPr/>
        </p:nvSpPr>
        <p:spPr>
          <a:xfrm>
            <a:off x="0" y="1279185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ভাউচারঃ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ভাউচারের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চালানের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ক্যাশমেমো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ক্যাশবুকের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 ভাউচারের নমুনা ছক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D02B0-552D-48C5-B38A-251FBC2CA462}"/>
              </a:ext>
            </a:extLst>
          </p:cNvPr>
          <p:cNvSpPr txBox="1"/>
          <p:nvPr/>
        </p:nvSpPr>
        <p:spPr>
          <a:xfrm>
            <a:off x="-25052" y="1122610"/>
            <a:ext cx="9144000" cy="415498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জব্বার এন্ড ব্রাদার্স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বড়পুল, রাজবাড়ী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 ভাউচারের নম্বরঃ---------               তারিখঃ-----------------------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 খাতের নামঃ-------------------              গ্রহণকারীর নামঃ----------------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ঠিকানাঃ--------------------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নং                             আয়ের বিবরণ                                                      টাকা</a:t>
            </a:r>
          </a:p>
          <a:p>
            <a:pPr algn="ctr"/>
            <a:endParaRPr lang="bn-BD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ক্যাশিয়ারের স্বাক্ষর                 হিসাবরক্ষকের স্বাক্ষর               ব্যবস্থাপকের স্বাক্ষর                    গ্রহীতার স্বাক্ষর  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8EBC50-017A-4CF8-ACB1-0419AD8D98C7}"/>
              </a:ext>
            </a:extLst>
          </p:cNvPr>
          <p:cNvCxnSpPr>
            <a:cxnSpLocks/>
          </p:cNvCxnSpPr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2B8F18-08DA-4AC9-A3D8-A12C27FBBBED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5D11B-BBB9-423B-8510-AA55CECD7F60}"/>
              </a:ext>
            </a:extLst>
          </p:cNvPr>
          <p:cNvCxnSpPr>
            <a:cxnSpLocks/>
          </p:cNvCxnSpPr>
          <p:nvPr/>
        </p:nvCxnSpPr>
        <p:spPr>
          <a:xfrm>
            <a:off x="0" y="44958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659F6D-918B-43F1-9B1F-2ED2CB0C4964}"/>
              </a:ext>
            </a:extLst>
          </p:cNvPr>
          <p:cNvCxnSpPr>
            <a:cxnSpLocks/>
          </p:cNvCxnSpPr>
          <p:nvPr/>
        </p:nvCxnSpPr>
        <p:spPr>
          <a:xfrm>
            <a:off x="914400" y="3581400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033AB9-BEBA-4D43-9EEF-C1B3D3B97748}"/>
              </a:ext>
            </a:extLst>
          </p:cNvPr>
          <p:cNvCxnSpPr>
            <a:cxnSpLocks/>
          </p:cNvCxnSpPr>
          <p:nvPr/>
        </p:nvCxnSpPr>
        <p:spPr>
          <a:xfrm>
            <a:off x="7848600" y="3581400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5169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E0553-5051-4210-B790-D3724BBDA44F}"/>
              </a:ext>
            </a:extLst>
          </p:cNvPr>
          <p:cNvSpPr txBox="1"/>
          <p:nvPr/>
        </p:nvSpPr>
        <p:spPr>
          <a:xfrm>
            <a:off x="2345" y="6096000"/>
            <a:ext cx="9144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প্রশ্নঃ-ক্রেডিট ভাউচার বলতে কি বুঝ ?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6271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CB4CA-05EF-43F5-87CB-D170054EC425}"/>
              </a:ext>
            </a:extLst>
          </p:cNvPr>
          <p:cNvSpPr txBox="1"/>
          <p:nvPr/>
        </p:nvSpPr>
        <p:spPr>
          <a:xfrm>
            <a:off x="0" y="1243722"/>
            <a:ext cx="9144000" cy="513986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খ.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গ.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ঘ.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মধ্যস্থ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চালানে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খ.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প্রাপকের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ঘ.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০৩-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চালানে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  ii   খ.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 iii    গ.  ii  ও  iii   ঘ.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, ii  ও     iii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0E4524-69B2-4340-88C3-ED2E21564A34}"/>
              </a:ext>
            </a:extLst>
          </p:cNvPr>
          <p:cNvSpPr/>
          <p:nvPr/>
        </p:nvSpPr>
        <p:spPr>
          <a:xfrm>
            <a:off x="2514600" y="1752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`````````````````````````````````````````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C3F03B-443E-44CA-9554-C19837CB4C84}"/>
              </a:ext>
            </a:extLst>
          </p:cNvPr>
          <p:cNvSpPr/>
          <p:nvPr/>
        </p:nvSpPr>
        <p:spPr>
          <a:xfrm>
            <a:off x="2286000" y="3084245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`````````````````````````````````````````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C16CB3-AB2D-4F0F-9D8F-B7D8E49C4679}"/>
              </a:ext>
            </a:extLst>
          </p:cNvPr>
          <p:cNvSpPr/>
          <p:nvPr/>
        </p:nvSpPr>
        <p:spPr>
          <a:xfrm>
            <a:off x="6400800" y="5791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`````````````````````````````````````````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1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8173F-BDAE-4281-AA50-494F46A41CA6}"/>
              </a:ext>
            </a:extLst>
          </p:cNvPr>
          <p:cNvSpPr txBox="1"/>
          <p:nvPr/>
        </p:nvSpPr>
        <p:spPr>
          <a:xfrm>
            <a:off x="-18757" y="1227292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প্রশ্নঃ-০৪-ভাউচার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খ.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গ.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ঘ.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প্রমাণপত্র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খ.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ঘ.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প্রশ্নঃ-০৬-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অনুমোদন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রক্ষক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খ.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ক্যাশিয়ার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ব্যবস্থাপক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ঘ.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পরিচালক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প্রশ্নঃ-০৭-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ভাউচারকে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ক্যাশবুকের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খ.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ঘ.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FE0468-E836-456B-93F3-1D60AF6B84D9}"/>
              </a:ext>
            </a:extLst>
          </p:cNvPr>
          <p:cNvSpPr/>
          <p:nvPr/>
        </p:nvSpPr>
        <p:spPr>
          <a:xfrm>
            <a:off x="6705600" y="1752600"/>
            <a:ext cx="457200" cy="448633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CEE2DA-D2BB-4A92-B2EF-E0E5A00F143C}"/>
              </a:ext>
            </a:extLst>
          </p:cNvPr>
          <p:cNvSpPr/>
          <p:nvPr/>
        </p:nvSpPr>
        <p:spPr>
          <a:xfrm>
            <a:off x="1697502" y="2788452"/>
            <a:ext cx="457200" cy="448633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EE8B1C-625F-4905-9A15-11773ADC3243}"/>
              </a:ext>
            </a:extLst>
          </p:cNvPr>
          <p:cNvSpPr/>
          <p:nvPr/>
        </p:nvSpPr>
        <p:spPr>
          <a:xfrm>
            <a:off x="2090225" y="5693875"/>
            <a:ext cx="457200" cy="448633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9F9826-73B2-4E60-9B88-5AC39D855B61}"/>
              </a:ext>
            </a:extLst>
          </p:cNvPr>
          <p:cNvSpPr/>
          <p:nvPr/>
        </p:nvSpPr>
        <p:spPr>
          <a:xfrm>
            <a:off x="2090225" y="4741010"/>
            <a:ext cx="457200" cy="448633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সদর, রাজবাড়ী।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 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600200"/>
            <a:ext cx="18257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3B4F6-2C28-415F-873F-C6FE170C1431}"/>
              </a:ext>
            </a:extLst>
          </p:cNvPr>
          <p:cNvSpPr txBox="1"/>
          <p:nvPr/>
        </p:nvSpPr>
        <p:spPr>
          <a:xfrm>
            <a:off x="0" y="923330"/>
            <a:ext cx="9144000" cy="600164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প্রশ্নঃ-নওশিন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ট্রেডার্স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নিউমার্কেট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১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২০২০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পাপিয়া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ট্রেডার্স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৫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নরেশ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বাঁকিতে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৫%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কারবারী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বাট্টায়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২,০০০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পিস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শার্ট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১,৫০০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পিস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৫০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পিস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ত্রুটিপুর্ণ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বিক্রেতাকে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জানুয়ারি-২৫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জানুয়ারী-০১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নওশিন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ট্রেডার্সের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বাট্টার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নওশিন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ট্রেডার্সের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জানুয়ারী-২৫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৯ম ও ১০ম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হিসাব বিজ্ঞান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দ্বিতীয়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০১-০৪-২০২১ইং </a:t>
            </a:r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572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1295400"/>
            <a:ext cx="44196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572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images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1143000"/>
            <a:ext cx="44958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77053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“লেনদেন”</a:t>
            </a:r>
          </a:p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(৫ম অংশ)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শিক্ষার্থীরা ‘চালান’ সম্পর্কে জানতে পারবে । </a:t>
            </a:r>
          </a:p>
          <a:p>
            <a:pPr marL="742950" indent="-742950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শিক্ষার্থীরা ‘ডেবিট ভাউচার’ –এর ব্যাখ্যা করতে পারবে । </a:t>
            </a:r>
          </a:p>
          <a:p>
            <a:pPr marL="742950" indent="-742950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শিক্ষার্থীরা ‘ক্রেডিট ভাউচার’ সম্পর্কে জানতে পারবে ।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চালান বলতে কি বুঝ ?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73471"/>
            <a:ext cx="9144000" cy="507831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চালান হল পণ্য ক্রয় বিক্রয়ের একটা প্রামাণ্য দলিল । বিক্রেতা যখন পণ্য বিক্রয় করেন তখন পণ্যের পুর্ণ বিবরণ সংবলিত একটি লিখিত দলিল ক্রেতাকে হস্তান্তর করেন । এই লিখিত দলিলই হচ্ছে চালান। চালানে ক্রেতার নাম ও ঠিকানা , মালের পরিমান, মালের বিবরণ ,মালের মূল্য এবং মূল্য পরিশোধের শর্ত ইত্যাদি লিপিবদ্ধ থাকে । বিক্রেতার নিকট ইহা বহিঃচালান এবং ক্রেতার নিকট ইহা আন্তঃচালান বলে গণ্য হয় । এই চালানের ভিত্তিতে ক্রেতা প্রাথমিক পর্যায়ে ক্রয় জাবেদায় এবং বিক্রেতা বিক্রয় জাবেদায় লিপিবদ্ধ করেন।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219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নিম্নরূপঃ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82070"/>
            <a:ext cx="9144000" cy="427809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নাজমুল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ট্রেডার্স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০৮৫৭৫                                  ৫৫,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নিউ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মার্কেট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২০২০ইং</a:t>
            </a:r>
          </a:p>
          <a:p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 নামঃ মেসার্স জাবিল ট্রেডার্স</a:t>
            </a:r>
          </a:p>
          <a:p>
            <a:r>
              <a:rPr lang="bn-BD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ঠিকানাঃ  বোর্ডবাজার , গাজীপুর ।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ক্রমিক নম্বর          মালের বিবরণ                  দর(টাকায়)                      পরিমাণ                  টাকার পরিমাণ</a:t>
            </a:r>
            <a:endParaRPr lang="bn-BD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914400" lvl="1" indent="-457200">
              <a:buAutoNum type="arabicPlain"/>
            </a:pPr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পাইজাম চাল                     ৪০                               ১,০০০কেজি               ৪০,০০০        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বাদঃ কারবারী বাট্টা (৫%)                                                                            ২,০০০      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৩৮,০০০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কথায়ঃ টাকা আটত্রিশ হাজার মাত্র ।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বিক্রয় শর্তঃ  ২/১০   , নীট   ৩০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বিঃ দ্রঃ ভুল-ত্রুটি সংশোধন  যোগ্য ।                                                                                বিক্রেতার স্বাক্ষর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3810001" y="1981200"/>
            <a:ext cx="1447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3124200"/>
            <a:ext cx="9156032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0" y="3413730"/>
            <a:ext cx="9156032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-12032" y="4038600"/>
            <a:ext cx="9156032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5400" y="3136232"/>
            <a:ext cx="0" cy="1255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81400" y="3143164"/>
            <a:ext cx="0" cy="1260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29200" y="3143164"/>
            <a:ext cx="0" cy="1248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67600" y="3143164"/>
            <a:ext cx="0" cy="1260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-44115" y="4391605"/>
            <a:ext cx="9156032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744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55</cp:revision>
  <dcterms:created xsi:type="dcterms:W3CDTF">2006-08-16T00:00:00Z</dcterms:created>
  <dcterms:modified xsi:type="dcterms:W3CDTF">2021-03-31T17:30:53Z</dcterms:modified>
</cp:coreProperties>
</file>