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92" r:id="rId2"/>
    <p:sldId id="256" r:id="rId3"/>
    <p:sldId id="257" r:id="rId4"/>
    <p:sldId id="281" r:id="rId5"/>
    <p:sldId id="286" r:id="rId6"/>
    <p:sldId id="258" r:id="rId7"/>
    <p:sldId id="259" r:id="rId8"/>
    <p:sldId id="260" r:id="rId9"/>
    <p:sldId id="287" r:id="rId10"/>
    <p:sldId id="288" r:id="rId11"/>
    <p:sldId id="289" r:id="rId12"/>
    <p:sldId id="290" r:id="rId13"/>
    <p:sldId id="261" r:id="rId14"/>
    <p:sldId id="282" r:id="rId15"/>
    <p:sldId id="283" r:id="rId16"/>
    <p:sldId id="262" r:id="rId17"/>
    <p:sldId id="264" r:id="rId18"/>
    <p:sldId id="284" r:id="rId19"/>
    <p:sldId id="263" r:id="rId20"/>
    <p:sldId id="265" r:id="rId21"/>
    <p:sldId id="266" r:id="rId22"/>
    <p:sldId id="285" r:id="rId23"/>
    <p:sldId id="267" r:id="rId24"/>
    <p:sldId id="268" r:id="rId25"/>
    <p:sldId id="269" r:id="rId26"/>
    <p:sldId id="270" r:id="rId27"/>
    <p:sldId id="271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1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39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4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5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9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2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AD38-80C6-4583-A023-39908C9896E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2A95-539C-400F-A508-C40393AC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8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8624D31-43A5-475A-80CF-332C9F6DCF35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31"/>
            <a:ext cx="12192000" cy="72233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95966" y="-184666"/>
            <a:ext cx="1020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বিদ্যালয়,ছাতক,সুনামগঞ্জ</a:t>
            </a:r>
            <a:r>
              <a:rPr lang="en-US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0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98165"/>
            <a:ext cx="11623964" cy="62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0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48" y="2455135"/>
            <a:ext cx="1274259" cy="2163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18" y="2953145"/>
            <a:ext cx="2106955" cy="1402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88" y="2942441"/>
            <a:ext cx="2186758" cy="1402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20981" y="1329203"/>
            <a:ext cx="954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things are needed to celebrate birthday?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53" y="2497351"/>
            <a:ext cx="1716939" cy="2078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57518" y="4618412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4285" y="4797246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8503" y="4741828"/>
            <a:ext cx="191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balloon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5270" y="4621331"/>
            <a:ext cx="134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21" y="2845398"/>
            <a:ext cx="1596168" cy="159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9173712" y="4618412"/>
            <a:ext cx="1716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food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5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366" y="1496291"/>
            <a:ext cx="864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children do on a birthday?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1057" y="2852800"/>
            <a:ext cx="6871855" cy="2539360"/>
            <a:chOff x="2431057" y="2021527"/>
            <a:chExt cx="6871855" cy="2539360"/>
          </a:xfrm>
        </p:grpSpPr>
        <p:sp>
          <p:nvSpPr>
            <p:cNvPr id="3" name="TextBox 2"/>
            <p:cNvSpPr txBox="1"/>
            <p:nvPr/>
          </p:nvSpPr>
          <p:spPr>
            <a:xfrm>
              <a:off x="2431057" y="3914556"/>
              <a:ext cx="6871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children play games and sing.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49"/>
            <a:stretch/>
          </p:blipFill>
          <p:spPr>
            <a:xfrm>
              <a:off x="6082146" y="2021528"/>
              <a:ext cx="2410691" cy="1616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6363" r="8247" b="1862"/>
            <a:stretch/>
          </p:blipFill>
          <p:spPr>
            <a:xfrm>
              <a:off x="2902113" y="2021527"/>
              <a:ext cx="2410691" cy="1616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Frame 7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72" y="1039091"/>
            <a:ext cx="863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friends bring on a birthday?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82016" y="2281237"/>
            <a:ext cx="8631382" cy="2481844"/>
            <a:chOff x="1582016" y="2281237"/>
            <a:chExt cx="8631382" cy="2481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195" y="2281237"/>
              <a:ext cx="2641023" cy="16459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582016" y="4116750"/>
              <a:ext cx="8631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friends often bring a birthday gift.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ame 5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6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5491" y="775855"/>
            <a:ext cx="7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no 58.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01" y="1588440"/>
            <a:ext cx="3383134" cy="4285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13163" y="2285999"/>
            <a:ext cx="6109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I am reading out the text. You all listen to me attentively and underline the new/unknown words.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83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0655" y="1139105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12911" y="2926127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6182" y="4715753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962517"/>
            <a:ext cx="1987051" cy="1363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2689153"/>
            <a:ext cx="1987051" cy="127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4460227"/>
            <a:ext cx="1987051" cy="131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395512" y="1122158"/>
            <a:ext cx="374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day when a child is  born.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0403" y="2903641"/>
            <a:ext cx="209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Pleasure.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0403" y="4870382"/>
            <a:ext cx="209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1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7910" y="1258382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27910" y="2907038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44" y="861146"/>
            <a:ext cx="1598035" cy="1598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" b="11308"/>
          <a:stretch/>
        </p:blipFill>
        <p:spPr>
          <a:xfrm>
            <a:off x="5320544" y="2787180"/>
            <a:ext cx="1698548" cy="1267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216849" y="1336997"/>
            <a:ext cx="213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Wax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6849" y="2774694"/>
            <a:ext cx="282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7910" y="4555694"/>
            <a:ext cx="3394364" cy="8035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 out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44" y="4382870"/>
            <a:ext cx="1960144" cy="1304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578958" y="4717236"/>
            <a:ext cx="282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out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93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961050"/>
              </p:ext>
            </p:extLst>
          </p:nvPr>
        </p:nvGraphicFramePr>
        <p:xfrm>
          <a:off x="4056063" y="2576513"/>
          <a:ext cx="3944937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ackager Shell Object" showAsIcon="1" r:id="rId3" imgW="979200" imgH="491040" progId="Package">
                  <p:embed/>
                </p:oleObj>
              </mc:Choice>
              <mc:Fallback>
                <p:oleObj name="Packager Shell Object" showAsIcon="1" r:id="rId3" imgW="979200" imgH="49104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6063" y="2576513"/>
                        <a:ext cx="3944937" cy="197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5055" y="928255"/>
            <a:ext cx="771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listen to the audio carefully and try to understand the text.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346" y="4999461"/>
            <a:ext cx="738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again listen to the audio.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3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548" y="735170"/>
            <a:ext cx="4253346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4" y="589250"/>
            <a:ext cx="1011381" cy="934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528" y="2854036"/>
            <a:ext cx="9781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1)People --------------the world celebrate birthdays.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2)There are ------------on the cake.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3)There is one candle for---------- year of the persons birthday.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4)The children ------------games and sing song.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5)The gifts are------------- 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3891" y="1640715"/>
            <a:ext cx="8478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following words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candles, each, around, wrapped, play, often, spend.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8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019" y="2479963"/>
            <a:ext cx="9781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1)People                  the world celebrate birthdays.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2)There are                   on the cake.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3)There is one candle for                year of the persons birthday.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4)The children               games and sing song.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5)The gifts are                       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2145" y="3449274"/>
            <a:ext cx="106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96145" y="2964872"/>
            <a:ext cx="163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andles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55818" y="2479963"/>
            <a:ext cx="144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01835" y="4447308"/>
            <a:ext cx="112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01835" y="4942176"/>
            <a:ext cx="196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rapped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98963" y="956469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5" y="750964"/>
            <a:ext cx="2487618" cy="122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256" y="2128767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‘True’ for correct statement and ‘False’ for incorrect statement.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10" y="3380508"/>
            <a:ext cx="990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the same way.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birthday is a special day.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sing a birthday song for the birthday person.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friends do not bring any gift for the birthday person.</a:t>
            </a:r>
          </a:p>
          <a:p>
            <a:pPr marL="342900" indent="-342900">
              <a:buAutoNum type="arabi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thing is to enjoy the day.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364" y="678873"/>
            <a:ext cx="2202873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95" y="678873"/>
            <a:ext cx="1692691" cy="1071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7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6102" y="2839432"/>
            <a:ext cx="6470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everybody.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01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963" y="956469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5" y="750964"/>
            <a:ext cx="2487618" cy="122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011382" y="2343835"/>
            <a:ext cx="8575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the same way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7345" y="2343835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382" y="2989418"/>
            <a:ext cx="4364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is a special day.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4618" y="3000109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1382" y="3608091"/>
            <a:ext cx="8541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People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a birthday song for the birthday person.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8853" y="3672392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1382" y="4196030"/>
            <a:ext cx="9282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 do not bring any gift for the birthday person.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3871" y="4226807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1382" y="4912102"/>
            <a:ext cx="746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thing is to enjoy the day.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8009" y="4949150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8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18" y="904748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632476"/>
            <a:ext cx="1589881" cy="119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5455" y="2194847"/>
            <a:ext cx="950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by discussing in your group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55" y="3089563"/>
            <a:ext cx="9545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day is a special day to a person?</a:t>
            </a:r>
          </a:p>
          <a:p>
            <a:pPr marL="342900" indent="-342900">
              <a:buAutoNum type="arabi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people around the world celebrate birthday in the same ways?</a:t>
            </a:r>
          </a:p>
          <a:p>
            <a:pPr marL="342900" indent="-342900">
              <a:buAutoNum type="arabicParenR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people celebrate birthday in most of the countries?</a:t>
            </a:r>
          </a:p>
        </p:txBody>
      </p:sp>
      <p:sp>
        <p:nvSpPr>
          <p:cNvPr id="6" name="Frame 5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6953"/>
          <a:stretch/>
        </p:blipFill>
        <p:spPr>
          <a:xfrm>
            <a:off x="7772401" y="725270"/>
            <a:ext cx="2532784" cy="1668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6327" y="1011382"/>
            <a:ext cx="425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3912" y="3200399"/>
            <a:ext cx="845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student from each group will come to the front and present their group work.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963" y="956469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5" y="750964"/>
            <a:ext cx="2487618" cy="122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1600" y="3180596"/>
            <a:ext cx="9795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birthday is a special day to a person. </a:t>
            </a:r>
          </a:p>
          <a:p>
            <a:pPr marL="342900" indent="-342900">
              <a:buAutoNum type="arabicParenR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 in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ways.</a:t>
            </a:r>
          </a:p>
          <a:p>
            <a:pPr marL="342900" indent="-342900">
              <a:buAutoNum type="arabicParenR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 most of the countries people celebrate birthday with a cake.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3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45" y="3105835"/>
            <a:ext cx="9545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bring to a birthday party?</a:t>
            </a:r>
          </a:p>
          <a:p>
            <a:pPr marL="342900" indent="-342900">
              <a:buAutoNum type="arabi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children do on a birthday party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important thing of a birthday?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8909" y="84512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84" y="700666"/>
            <a:ext cx="2702716" cy="135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2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963" y="956469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answers: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35" y="750964"/>
            <a:ext cx="2487618" cy="1224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5455" y="2272145"/>
            <a:ext cx="9324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People bring a birthday gift to a birthday party.</a:t>
            </a:r>
          </a:p>
          <a:p>
            <a:pPr marL="342900" indent="-342900">
              <a:buAutoNum type="arabi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children play games and sing.</a:t>
            </a:r>
          </a:p>
          <a:p>
            <a:pPr marL="342900" indent="-342900">
              <a:buAutoNum type="arabicParenR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most important thing is to enjoy the day and spend time with friends and family.</a:t>
            </a:r>
          </a:p>
          <a:p>
            <a:pPr marL="342900" indent="-342900">
              <a:buAutoNum type="arabicParenR"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6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164" y="820909"/>
            <a:ext cx="35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42" y="611750"/>
            <a:ext cx="1796983" cy="1064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72045" y="1775890"/>
            <a:ext cx="8943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birthday by answering the following questions: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309" y="3075709"/>
            <a:ext cx="975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is your birthday?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on this day? 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Whom do you invite on your birthday?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people bring for you?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enjoy the 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0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382" y="595746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attention, active participation and cooperation throughout the class.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3237" y="2700992"/>
            <a:ext cx="8986945" cy="1837374"/>
            <a:chOff x="1085310" y="3496626"/>
            <a:chExt cx="9912515" cy="19348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470" y="3496626"/>
              <a:ext cx="3028950" cy="1934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790" y="3496626"/>
              <a:ext cx="3296035" cy="1934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10" y="3496626"/>
              <a:ext cx="3224790" cy="1934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1223856" y="4807527"/>
            <a:ext cx="571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the “Goodbye” song.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641766"/>
              </p:ext>
            </p:extLst>
          </p:nvPr>
        </p:nvGraphicFramePr>
        <p:xfrm>
          <a:off x="6941128" y="4938219"/>
          <a:ext cx="2835871" cy="90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1128" y="4938219"/>
                        <a:ext cx="2835871" cy="908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ame 10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60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6" y="329392"/>
            <a:ext cx="11477006" cy="6199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3528" y="872835"/>
            <a:ext cx="506254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Thank you</a:t>
            </a:r>
          </a:p>
          <a:p>
            <a:r>
              <a:rPr lang="en-US" sz="8800" dirty="0" smtClean="0">
                <a:solidFill>
                  <a:srgbClr val="FF0000"/>
                </a:solidFill>
              </a:rPr>
              <a:t>everybody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9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04" y="3145938"/>
            <a:ext cx="53201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Nasima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Chatiachala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School,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Sakhipur,Tangail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0182" y="1149565"/>
            <a:ext cx="45581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Happy Birthday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 A person’s birthday is a……..friends and family.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01/04/2021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36" y="1094145"/>
            <a:ext cx="1713091" cy="217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10" y="408920"/>
            <a:ext cx="2455534" cy="30704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Minus 5"/>
          <p:cNvSpPr/>
          <p:nvPr/>
        </p:nvSpPr>
        <p:spPr>
          <a:xfrm rot="5400000">
            <a:off x="2017958" y="3033301"/>
            <a:ext cx="7686726" cy="45143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 rot="5400000">
            <a:off x="2373791" y="3309115"/>
            <a:ext cx="7560983" cy="45143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 rot="5400000">
            <a:off x="2795783" y="3699356"/>
            <a:ext cx="7237827" cy="45143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3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471" y="579359"/>
            <a:ext cx="885305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17" y="1249793"/>
            <a:ext cx="102385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3.4.1: understand statements made by the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and students.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6.2.1: talk about people, objects, events etc.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1.5.1: read words, phrases and sentences in the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texts with proper pronunciation,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and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5.1.1: read silently with understanding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paragraphs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3.1.1: write words, phrases and sentences using cursive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and small letters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3.1.2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write words, phrases and sentences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non-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cursive capital and small letters.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13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146" y="900546"/>
            <a:ext cx="47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94604"/>
              </p:ext>
            </p:extLst>
          </p:nvPr>
        </p:nvGraphicFramePr>
        <p:xfrm>
          <a:off x="3919538" y="2413000"/>
          <a:ext cx="481012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ackager Shell Object" showAsIcon="1" r:id="rId3" imgW="1595520" imgH="491040" progId="Package">
                  <p:embed/>
                </p:oleObj>
              </mc:Choice>
              <mc:Fallback>
                <p:oleObj name="Packager Shell Object" showAsIcon="1" r:id="rId3" imgW="15955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9538" y="2413000"/>
                        <a:ext cx="4810125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0072" y="4793673"/>
            <a:ext cx="750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have you enjoyed the song?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7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34" y="2079341"/>
            <a:ext cx="3078693" cy="1944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89" y="1805863"/>
            <a:ext cx="3057731" cy="2502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6945" y="817418"/>
            <a:ext cx="71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pictures.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7189" y="4412668"/>
            <a:ext cx="324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cake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1967" y="4531979"/>
            <a:ext cx="211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Gift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514109"/>
            <a:ext cx="869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your birthday is?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32" y="2076111"/>
            <a:ext cx="2714625" cy="194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26642" y="4422206"/>
            <a:ext cx="361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party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78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91" y="1364853"/>
            <a:ext cx="886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the name of today’s lesson?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691" y="2050473"/>
            <a:ext cx="907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our today’s lesson is “ Happy Birthday .”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2736093"/>
            <a:ext cx="5605535" cy="351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14254" y="651164"/>
            <a:ext cx="5223164" cy="76944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Lesson declaration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37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744" y="4496918"/>
            <a:ext cx="691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7326" y="5345258"/>
            <a:ext cx="550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24" y="787612"/>
            <a:ext cx="7351658" cy="3709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1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0382" y="3052323"/>
            <a:ext cx="8910637" cy="1771650"/>
            <a:chOff x="1577254" y="641633"/>
            <a:chExt cx="8910637" cy="17716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54" y="641633"/>
              <a:ext cx="2581275" cy="1771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322618" y="641633"/>
              <a:ext cx="61652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person’s birthday is a special day. This is the date when the person was born. 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94365" y="2022763"/>
            <a:ext cx="45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birthday?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387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9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462</TotalTime>
  <Words>869</Words>
  <Application>Microsoft Office PowerPoint</Application>
  <PresentationFormat>Widescreen</PresentationFormat>
  <Paragraphs>136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NikoshBAN</vt:lpstr>
      <vt:lpstr>Times New Roman</vt:lpstr>
      <vt:lpstr>Tw Cen MT</vt:lpstr>
      <vt:lpstr>Tw Cen MT Condensed</vt:lpstr>
      <vt:lpstr>Wingdings 3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pc</cp:lastModifiedBy>
  <cp:revision>58</cp:revision>
  <dcterms:created xsi:type="dcterms:W3CDTF">2019-12-05T08:54:27Z</dcterms:created>
  <dcterms:modified xsi:type="dcterms:W3CDTF">2021-04-01T14:04:37Z</dcterms:modified>
</cp:coreProperties>
</file>