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60" r:id="rId2"/>
    <p:sldId id="261" r:id="rId3"/>
    <p:sldId id="290" r:id="rId4"/>
    <p:sldId id="291" r:id="rId5"/>
    <p:sldId id="308" r:id="rId6"/>
    <p:sldId id="294" r:id="rId7"/>
    <p:sldId id="295" r:id="rId8"/>
    <p:sldId id="305" r:id="rId9"/>
    <p:sldId id="302" r:id="rId10"/>
    <p:sldId id="306" r:id="rId11"/>
    <p:sldId id="303" r:id="rId12"/>
    <p:sldId id="300" r:id="rId13"/>
    <p:sldId id="304" r:id="rId14"/>
    <p:sldId id="307" r:id="rId15"/>
    <p:sldId id="264" r:id="rId16"/>
    <p:sldId id="278" r:id="rId17"/>
    <p:sldId id="276" r:id="rId18"/>
    <p:sldId id="280" r:id="rId19"/>
    <p:sldId id="281" r:id="rId20"/>
    <p:sldId id="28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00FF00"/>
    <a:srgbClr val="993300"/>
    <a:srgbClr val="FFFFFF"/>
    <a:srgbClr val="BE1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876" y="72"/>
      </p:cViewPr>
      <p:guideLst>
        <p:guide orient="horz" pos="432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044A98-6060-4CC1-95E7-E93264F77578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D3AF8E3F-5670-460A-A7CF-08C3B9C9FAD2}">
      <dgm:prSet phldrT="[Text]" custT="1"/>
      <dgm:spPr/>
      <dgm:t>
        <a:bodyPr/>
        <a:lstStyle/>
        <a:p>
          <a:r>
            <a:rPr lang="en-US" sz="3600" dirty="0" err="1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সঙ্গে</a:t>
          </a:r>
          <a:r>
            <a:rPr lang="en-US" sz="3600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থাকার</a:t>
          </a:r>
          <a:r>
            <a:rPr lang="en-US" sz="3600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endParaRPr lang="en-US" sz="3600" dirty="0">
            <a:solidFill>
              <a:srgbClr val="00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F219DCD-8D02-41D6-91DD-A0E8F2CCC981}" type="parTrans" cxnId="{84BBAF79-E696-4007-9445-AE07668618C3}">
      <dgm:prSet/>
      <dgm:spPr/>
      <dgm:t>
        <a:bodyPr/>
        <a:lstStyle/>
        <a:p>
          <a:endParaRPr lang="en-US"/>
        </a:p>
      </dgm:t>
    </dgm:pt>
    <dgm:pt modelId="{7CD5383F-EA0E-4CB1-8EBD-D5BC25FE91BA}" type="sibTrans" cxnId="{84BBAF79-E696-4007-9445-AE07668618C3}">
      <dgm:prSet/>
      <dgm:spPr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94B686E5-3708-4E63-B680-08E86123782D}" type="pres">
      <dgm:prSet presAssocID="{49044A98-6060-4CC1-95E7-E93264F77578}" presName="Name0" presStyleCnt="0">
        <dgm:presLayoutVars>
          <dgm:chMax val="7"/>
          <dgm:chPref val="7"/>
          <dgm:dir/>
        </dgm:presLayoutVars>
      </dgm:prSet>
      <dgm:spPr/>
    </dgm:pt>
    <dgm:pt modelId="{1958E44C-01ED-487C-883A-4C1F69470177}" type="pres">
      <dgm:prSet presAssocID="{49044A98-6060-4CC1-95E7-E93264F77578}" presName="Name1" presStyleCnt="0"/>
      <dgm:spPr/>
    </dgm:pt>
    <dgm:pt modelId="{4759BC15-1D2E-46D3-AA5F-3FB13AC368C0}" type="pres">
      <dgm:prSet presAssocID="{7CD5383F-EA0E-4CB1-8EBD-D5BC25FE91BA}" presName="picture_1" presStyleCnt="0"/>
      <dgm:spPr/>
    </dgm:pt>
    <dgm:pt modelId="{0F528957-0A86-46D1-9A72-891E8375194D}" type="pres">
      <dgm:prSet presAssocID="{7CD5383F-EA0E-4CB1-8EBD-D5BC25FE91BA}" presName="pictureRepeatNode" presStyleLbl="alignImgPlace1" presStyleIdx="0" presStyleCnt="1" custScaleX="200000" custScaleY="166667" custLinFactNeighborX="18518" custLinFactNeighborY="-23981"/>
      <dgm:spPr/>
    </dgm:pt>
    <dgm:pt modelId="{76776C78-006C-436C-8E82-2737CF795C56}" type="pres">
      <dgm:prSet presAssocID="{D3AF8E3F-5670-460A-A7CF-08C3B9C9FAD2}" presName="text_1" presStyleLbl="node1" presStyleIdx="0" presStyleCnt="0" custFlipVert="0" custScaleX="162037" custScaleY="166539" custLinFactNeighborX="-17361" custLinFactNeighborY="48133">
        <dgm:presLayoutVars>
          <dgm:bulletEnabled val="1"/>
        </dgm:presLayoutVars>
      </dgm:prSet>
      <dgm:spPr/>
    </dgm:pt>
  </dgm:ptLst>
  <dgm:cxnLst>
    <dgm:cxn modelId="{FEB13C4A-2440-4235-BA2B-AFBEB3D7B666}" type="presOf" srcId="{D3AF8E3F-5670-460A-A7CF-08C3B9C9FAD2}" destId="{76776C78-006C-436C-8E82-2737CF795C56}" srcOrd="0" destOrd="0" presId="urn:microsoft.com/office/officeart/2008/layout/CircularPictureCallout"/>
    <dgm:cxn modelId="{84BBAF79-E696-4007-9445-AE07668618C3}" srcId="{49044A98-6060-4CC1-95E7-E93264F77578}" destId="{D3AF8E3F-5670-460A-A7CF-08C3B9C9FAD2}" srcOrd="0" destOrd="0" parTransId="{1F219DCD-8D02-41D6-91DD-A0E8F2CCC981}" sibTransId="{7CD5383F-EA0E-4CB1-8EBD-D5BC25FE91BA}"/>
    <dgm:cxn modelId="{BDC8DC81-88C9-4A79-9407-E3B2A3D4DF50}" type="presOf" srcId="{49044A98-6060-4CC1-95E7-E93264F77578}" destId="{94B686E5-3708-4E63-B680-08E86123782D}" srcOrd="0" destOrd="0" presId="urn:microsoft.com/office/officeart/2008/layout/CircularPictureCallout"/>
    <dgm:cxn modelId="{EF232BFB-0A12-413D-BA43-3B4CF7DE76A0}" type="presOf" srcId="{7CD5383F-EA0E-4CB1-8EBD-D5BC25FE91BA}" destId="{0F528957-0A86-46D1-9A72-891E8375194D}" srcOrd="0" destOrd="0" presId="urn:microsoft.com/office/officeart/2008/layout/CircularPictureCallout"/>
    <dgm:cxn modelId="{5B757FF0-EA43-4EF9-8054-3EBE46B708CD}" type="presParOf" srcId="{94B686E5-3708-4E63-B680-08E86123782D}" destId="{1958E44C-01ED-487C-883A-4C1F69470177}" srcOrd="0" destOrd="0" presId="urn:microsoft.com/office/officeart/2008/layout/CircularPictureCallout"/>
    <dgm:cxn modelId="{74955814-17C5-4931-B282-E0B6A2906505}" type="presParOf" srcId="{1958E44C-01ED-487C-883A-4C1F69470177}" destId="{4759BC15-1D2E-46D3-AA5F-3FB13AC368C0}" srcOrd="0" destOrd="0" presId="urn:microsoft.com/office/officeart/2008/layout/CircularPictureCallout"/>
    <dgm:cxn modelId="{6BBCA1CE-4E7A-40D0-9C2E-3A808B319344}" type="presParOf" srcId="{4759BC15-1D2E-46D3-AA5F-3FB13AC368C0}" destId="{0F528957-0A86-46D1-9A72-891E8375194D}" srcOrd="0" destOrd="0" presId="urn:microsoft.com/office/officeart/2008/layout/CircularPictureCallout"/>
    <dgm:cxn modelId="{35516213-BA9F-4C55-9EDD-D5733F7C1CE2}" type="presParOf" srcId="{1958E44C-01ED-487C-883A-4C1F69470177}" destId="{76776C78-006C-436C-8E82-2737CF795C5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28957-0A86-46D1-9A72-891E8375194D}">
      <dsp:nvSpPr>
        <dsp:cNvPr id="0" name=""/>
        <dsp:cNvSpPr/>
      </dsp:nvSpPr>
      <dsp:spPr>
        <a:xfrm>
          <a:off x="0" y="-419103"/>
          <a:ext cx="4114800" cy="342900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776C78-006C-436C-8E82-2737CF795C56}">
      <dsp:nvSpPr>
        <dsp:cNvPr id="0" name=""/>
        <dsp:cNvSpPr/>
      </dsp:nvSpPr>
      <dsp:spPr>
        <a:xfrm>
          <a:off x="762001" y="1460093"/>
          <a:ext cx="2133599" cy="1130703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সঙ্গে</a:t>
          </a:r>
          <a:r>
            <a:rPr lang="en-US" sz="3600" kern="1200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থাকার</a:t>
          </a:r>
          <a:r>
            <a:rPr lang="en-US" sz="3600" kern="1200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endParaRPr lang="en-US" sz="3600" kern="1200" dirty="0">
            <a:solidFill>
              <a:srgbClr val="00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62001" y="1460093"/>
        <a:ext cx="2133599" cy="1130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57FDE-6770-40B8-BCB4-12A0656AF68E}" type="datetimeFigureOut">
              <a:rPr lang="en-US" smtClean="0"/>
              <a:pPr/>
              <a:t>01-Apr-21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199A5-8F93-4B10-9273-4C94B3EB06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A901-E6DE-4070-AB80-60A059BCC860}" type="datetimeFigureOut">
              <a:rPr lang="en-US" smtClean="0"/>
              <a:pPr/>
              <a:t>01-Apr-21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B16AB3E-028D-4A6C-936C-620E6CAEA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A901-E6DE-4070-AB80-60A059BCC860}" type="datetimeFigureOut">
              <a:rPr lang="en-US" smtClean="0"/>
              <a:pPr/>
              <a:t>01-Apr-21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A901-E6DE-4070-AB80-60A059BCC860}" type="datetimeFigureOut">
              <a:rPr lang="en-US" smtClean="0"/>
              <a:pPr/>
              <a:t>01-Apr-21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A901-E6DE-4070-AB80-60A059BCC860}" type="datetimeFigureOut">
              <a:rPr lang="en-US" smtClean="0"/>
              <a:pPr/>
              <a:t>01-Apr-21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A901-E6DE-4070-AB80-60A059BCC860}" type="datetimeFigureOut">
              <a:rPr lang="en-US" smtClean="0"/>
              <a:pPr/>
              <a:t>01-Apr-21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1B16AB3E-028D-4A6C-936C-620E6CAEA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A901-E6DE-4070-AB80-60A059BCC860}" type="datetimeFigureOut">
              <a:rPr lang="en-US" smtClean="0"/>
              <a:pPr/>
              <a:t>01-Apr-21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A901-E6DE-4070-AB80-60A059BCC860}" type="datetimeFigureOut">
              <a:rPr lang="en-US" smtClean="0"/>
              <a:pPr/>
              <a:t>01-Apr-21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A901-E6DE-4070-AB80-60A059BCC860}" type="datetimeFigureOut">
              <a:rPr lang="en-US" smtClean="0"/>
              <a:pPr/>
              <a:t>01-Apr-21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A901-E6DE-4070-AB80-60A059BCC860}" type="datetimeFigureOut">
              <a:rPr lang="en-US" smtClean="0"/>
              <a:pPr/>
              <a:t>01-Apr-21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A901-E6DE-4070-AB80-60A059BCC860}" type="datetimeFigureOut">
              <a:rPr lang="en-US" smtClean="0"/>
              <a:pPr/>
              <a:t>01-Apr-21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A901-E6DE-4070-AB80-60A059BCC860}" type="datetimeFigureOut">
              <a:rPr lang="en-US" smtClean="0"/>
              <a:pPr/>
              <a:t>01-Apr-21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1B16AB3E-028D-4A6C-936C-620E6CAEA9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 spd="slow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B56A901-E6DE-4070-AB80-60A059BCC860}" type="datetimeFigureOut">
              <a:rPr lang="en-US" smtClean="0"/>
              <a:pPr/>
              <a:t>01-Apr-21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B16AB3E-028D-4A6C-936C-620E6CAEA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cover dir="ld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cherlund.blogspot.com/2015/09/choosing-best-approach-for-small-group.html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10E7DA-5C27-4584-84CE-5178359690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545" y="-23446"/>
            <a:ext cx="3844909" cy="39914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B81A68-A24A-4C52-B14F-F2DF1DF71DD0}"/>
              </a:ext>
            </a:extLst>
          </p:cNvPr>
          <p:cNvSpPr/>
          <p:nvPr/>
        </p:nvSpPr>
        <p:spPr>
          <a:xfrm>
            <a:off x="0" y="2514600"/>
            <a:ext cx="12192000" cy="434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600" dirty="0" err="1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49600" dirty="0"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0000C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C36723-D2F3-4F9F-8373-7C1D305D761D}"/>
              </a:ext>
            </a:extLst>
          </p:cNvPr>
          <p:cNvSpPr/>
          <p:nvPr/>
        </p:nvSpPr>
        <p:spPr>
          <a:xfrm>
            <a:off x="2298700" y="152400"/>
            <a:ext cx="7594600" cy="988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টেকনিক্যাল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মেহেরপুর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36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31289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3.33333E-6 L 0 -0.07222 " pathEditMode="relative" rAng="0" ptsTypes="AA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5EC886-8B6D-4105-82DA-8817DD19AB06}"/>
              </a:ext>
            </a:extLst>
          </p:cNvPr>
          <p:cNvSpPr/>
          <p:nvPr/>
        </p:nvSpPr>
        <p:spPr>
          <a:xfrm>
            <a:off x="4381500" y="228600"/>
            <a:ext cx="3429000" cy="685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চোক</a:t>
            </a:r>
            <a:r>
              <a:rPr lang="en-US" sz="5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54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75F93C-C750-4A7D-8463-8FFA869F6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5" y="1143000"/>
            <a:ext cx="6572250" cy="4114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E788A4-ED6C-4D12-82A3-F611666AE45F}"/>
              </a:ext>
            </a:extLst>
          </p:cNvPr>
          <p:cNvSpPr txBox="1"/>
          <p:nvPr/>
        </p:nvSpPr>
        <p:spPr>
          <a:xfrm>
            <a:off x="2133600" y="5410200"/>
            <a:ext cx="8305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স্টার্ট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মিক্সরের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হয়,ইহা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সমপন্ন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73796004"/>
      </p:ext>
    </p:extLst>
  </p:cSld>
  <p:clrMapOvr>
    <a:masterClrMapping/>
  </p:clrMapOvr>
  <p:transition spd="slow">
    <p:cover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48442D-09FC-454B-A5E1-77967A6955C2}"/>
              </a:ext>
            </a:extLst>
          </p:cNvPr>
          <p:cNvSpPr/>
          <p:nvPr/>
        </p:nvSpPr>
        <p:spPr>
          <a:xfrm>
            <a:off x="4349098" y="228600"/>
            <a:ext cx="3493803" cy="6564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আইডল</a:t>
            </a:r>
            <a:r>
              <a:rPr lang="en-US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54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D908B0-1E3F-4051-AC99-F68974357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435" y="990600"/>
            <a:ext cx="7357129" cy="45117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B010D2-8EB8-45BB-86DC-63CCEA0A502A}"/>
              </a:ext>
            </a:extLst>
          </p:cNvPr>
          <p:cNvSpPr txBox="1"/>
          <p:nvPr/>
        </p:nvSpPr>
        <p:spPr>
          <a:xfrm>
            <a:off x="1790700" y="5562600"/>
            <a:ext cx="8610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গাড়ী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আইডল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43985"/>
      </p:ext>
    </p:extLst>
  </p:cSld>
  <p:clrMapOvr>
    <a:masterClrMapping/>
  </p:clrMapOvr>
  <p:transition spd="slow">
    <p:cover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54AC51-F2A5-40EF-93A0-030DACE260C2}"/>
              </a:ext>
            </a:extLst>
          </p:cNvPr>
          <p:cNvSpPr/>
          <p:nvPr/>
        </p:nvSpPr>
        <p:spPr>
          <a:xfrm>
            <a:off x="4174066" y="228600"/>
            <a:ext cx="3843867" cy="7313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লো-স্পীড</a:t>
            </a:r>
            <a:r>
              <a:rPr lang="en-US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সাকিট</a:t>
            </a:r>
            <a:endParaRPr lang="en-US" sz="54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F9BF80-CDB3-4834-BDDF-0EB2729BF75F}"/>
              </a:ext>
            </a:extLst>
          </p:cNvPr>
          <p:cNvSpPr txBox="1"/>
          <p:nvPr/>
        </p:nvSpPr>
        <p:spPr>
          <a:xfrm>
            <a:off x="2019300" y="5257800"/>
            <a:ext cx="8153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গাড়ী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আরম্ভ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স্পিড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7A5A78-5147-4803-9A57-5F4B2220C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120" y="1143000"/>
            <a:ext cx="6815759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61807"/>
      </p:ext>
    </p:extLst>
  </p:cSld>
  <p:clrMapOvr>
    <a:masterClrMapping/>
  </p:clrMapOvr>
  <p:transition spd="slow">
    <p:cover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17DDCD3-9586-4D90-9DE5-E4FBF7945857}"/>
              </a:ext>
            </a:extLst>
          </p:cNvPr>
          <p:cNvSpPr/>
          <p:nvPr/>
        </p:nvSpPr>
        <p:spPr>
          <a:xfrm>
            <a:off x="4104215" y="381000"/>
            <a:ext cx="3983569" cy="685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5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স্পীড</a:t>
            </a:r>
            <a:r>
              <a:rPr lang="en-US" sz="5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54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289AEC-7382-43DB-93DC-5A1642B345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4" b="5444"/>
          <a:stretch/>
        </p:blipFill>
        <p:spPr>
          <a:xfrm>
            <a:off x="2465727" y="1295400"/>
            <a:ext cx="7260545" cy="40889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D36F55-5AF5-41D4-B013-161C905D902F}"/>
              </a:ext>
            </a:extLst>
          </p:cNvPr>
          <p:cNvSpPr txBox="1"/>
          <p:nvPr/>
        </p:nvSpPr>
        <p:spPr>
          <a:xfrm>
            <a:off x="1143000" y="5486400"/>
            <a:ext cx="990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ইঞ্জিনের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গতিবেগ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বাড়ানোর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আইডল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লো-স্পীড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14133044"/>
      </p:ext>
    </p:extLst>
  </p:cSld>
  <p:clrMapOvr>
    <a:masterClrMapping/>
  </p:clrMapOvr>
  <p:transition spd="slow">
    <p:cover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5E34F8-8313-4CFF-B118-FF181F2B088F}"/>
              </a:ext>
            </a:extLst>
          </p:cNvPr>
          <p:cNvSpPr txBox="1"/>
          <p:nvPr/>
        </p:nvSpPr>
        <p:spPr>
          <a:xfrm>
            <a:off x="1219200" y="5486400"/>
            <a:ext cx="9753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ইঞ্জিনের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পাম্পের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তাৎক্ষনিক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এক্সিলারেটিং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BC370B-CD19-46EF-A805-2F9FE441B935}"/>
              </a:ext>
            </a:extLst>
          </p:cNvPr>
          <p:cNvSpPr txBox="1"/>
          <p:nvPr/>
        </p:nvSpPr>
        <p:spPr>
          <a:xfrm>
            <a:off x="3005667" y="228600"/>
            <a:ext cx="6180666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/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এক্সিলারেটিং</a:t>
            </a:r>
            <a:r>
              <a:rPr lang="en-US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সার্কিটঃ</a:t>
            </a:r>
            <a:endParaRPr lang="en-US" sz="54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D3600DF-0BD8-4D70-A41C-797994AF8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2720" y="1219200"/>
            <a:ext cx="7126560" cy="425979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6577325"/>
      </p:ext>
    </p:extLst>
  </p:cSld>
  <p:clrMapOvr>
    <a:masterClrMapping/>
  </p:clrMapOvr>
  <p:transition spd="slow">
    <p:cover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0" y="-45720"/>
            <a:ext cx="77724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143000" y="5105400"/>
            <a:ext cx="9906000" cy="160020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মোটরযানের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৬০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৯৭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কিঃমিঃ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ঘন্টার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থ্রটল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সমপূর্ন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বলে।এ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থ্রটল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>
              <a:buNone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C:\Users\ASUS\Desktop\CA_p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4100" y="1295400"/>
            <a:ext cx="7543800" cy="3860054"/>
          </a:xfrm>
          <a:prstGeom prst="rect">
            <a:avLst/>
          </a:prstGeom>
          <a:noFill/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0B9AB7-A142-4661-87A7-E184F814A271}"/>
              </a:ext>
            </a:extLst>
          </p:cNvPr>
          <p:cNvSpPr txBox="1"/>
          <p:nvPr/>
        </p:nvSpPr>
        <p:spPr>
          <a:xfrm>
            <a:off x="4080933" y="152400"/>
            <a:ext cx="4030133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54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cover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90825" y="4724400"/>
            <a:ext cx="661035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Font typeface="Wingdings" pitchFamily="2" charset="2"/>
              <a:buChar char="v"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কার্বুরেটরের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সমুহের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5C8F137-8FFE-4794-8214-998BD6819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D78C-250C-4FDF-B77E-D32CBF9A15B9}" type="datetime1">
              <a:rPr lang="en-US" smtClean="0"/>
              <a:t>01-Apr-21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B963022-3962-4082-86F6-2513C0398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758124-ED90-47EB-8064-29C29C6414B1}"/>
              </a:ext>
            </a:extLst>
          </p:cNvPr>
          <p:cNvSpPr/>
          <p:nvPr/>
        </p:nvSpPr>
        <p:spPr>
          <a:xfrm>
            <a:off x="4371975" y="685800"/>
            <a:ext cx="3448050" cy="60960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>
              <a:solidFill>
                <a:srgbClr val="0000CC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CAE3F1-52E9-4B2B-80FA-53FFE7B438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5981" b="15873"/>
          <a:stretch/>
        </p:blipFill>
        <p:spPr>
          <a:xfrm>
            <a:off x="3962400" y="1600200"/>
            <a:ext cx="4267200" cy="27432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cover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00475" y="4495800"/>
            <a:ext cx="4591050" cy="12573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§"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আইডল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সার্কীট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 ?</a:t>
            </a:r>
          </a:p>
          <a:p>
            <a:pPr algn="ctr">
              <a:buFont typeface="Wingdings" pitchFamily="2" charset="2"/>
              <a:buChar char="§"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উহা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11EA46-9305-4BAB-BF79-4F9351E4A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D69F-A452-4B23-9329-6155A1792217}" type="datetime1">
              <a:rPr lang="en-US" smtClean="0"/>
              <a:t>01-Apr-21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C9BC5FF-BB47-46AD-B89C-6096E853B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7D1034-DF67-4DD9-B2F0-5D3C7BAF582F}"/>
              </a:ext>
            </a:extLst>
          </p:cNvPr>
          <p:cNvSpPr/>
          <p:nvPr/>
        </p:nvSpPr>
        <p:spPr>
          <a:xfrm>
            <a:off x="4667250" y="685800"/>
            <a:ext cx="2857499" cy="57710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5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5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>
              <a:solidFill>
                <a:srgbClr val="0000CC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D7A2A6-368C-49D4-B2AF-2F31DBB1A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850" y="1752600"/>
            <a:ext cx="3418299" cy="240808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5600" y="1752600"/>
            <a:ext cx="6400800" cy="403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কার্বুরেটর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এক্সিলারেটিং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পাম্প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কার্বুরেটরের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কার্যপ্রণালী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কার্বুরেটরের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E924C-1F31-4011-B9B2-3EB7289EF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DAB3-106A-4B88-B011-F88FB0C2FCA2}" type="datetime1">
              <a:rPr lang="en-US" smtClean="0"/>
              <a:t>01-Apr-21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93DBB53-EFC8-4450-BDAE-2A83ED72E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6345AE-FB1A-4393-9831-0542F4FD2BA0}"/>
              </a:ext>
            </a:extLst>
          </p:cNvPr>
          <p:cNvSpPr/>
          <p:nvPr/>
        </p:nvSpPr>
        <p:spPr>
          <a:xfrm>
            <a:off x="4895850" y="637575"/>
            <a:ext cx="2400300" cy="7340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6786" y="4639143"/>
            <a:ext cx="10258426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তোমার বাড়িতে ব্যবহৃত একটি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মোটর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সাইকেল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আইডল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স্পীড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উহার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1CF2AA1-FC73-4337-B7D3-9558E0AF4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753A-E994-4274-BD1B-79403349C00A}" type="datetime1">
              <a:rPr lang="en-US" smtClean="0"/>
              <a:t>01-Apr-21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D0B0A25-082C-46E7-BA55-6D4147601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65EDC16-02E3-4972-84DC-3B033E56F117}"/>
              </a:ext>
            </a:extLst>
          </p:cNvPr>
          <p:cNvGrpSpPr/>
          <p:nvPr/>
        </p:nvGrpSpPr>
        <p:grpSpPr>
          <a:xfrm>
            <a:off x="1885949" y="640399"/>
            <a:ext cx="8420100" cy="4171758"/>
            <a:chOff x="1371599" y="501912"/>
            <a:chExt cx="8618908" cy="4395516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61C93AD-59E7-486E-A4D9-0C6751D4BA01}"/>
                </a:ext>
              </a:extLst>
            </p:cNvPr>
            <p:cNvGrpSpPr/>
            <p:nvPr/>
          </p:nvGrpSpPr>
          <p:grpSpPr>
            <a:xfrm>
              <a:off x="1371599" y="501912"/>
              <a:ext cx="8618908" cy="4395516"/>
              <a:chOff x="1271400" y="501912"/>
              <a:chExt cx="8618908" cy="4395516"/>
            </a:xfrm>
          </p:grpSpPr>
          <p:pic>
            <p:nvPicPr>
              <p:cNvPr id="2" name="Picture 1" descr="school-building-hi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71400" y="517745"/>
                <a:ext cx="8618908" cy="3806483"/>
              </a:xfrm>
              <a:prstGeom prst="rec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</p:pic>
          <p:sp>
            <p:nvSpPr>
              <p:cNvPr id="3" name="Block Arc 2"/>
              <p:cNvSpPr/>
              <p:nvPr/>
            </p:nvSpPr>
            <p:spPr>
              <a:xfrm rot="11446647" flipH="1" flipV="1">
                <a:off x="2960765" y="501912"/>
                <a:ext cx="4837469" cy="4395516"/>
              </a:xfrm>
              <a:prstGeom prst="blockArc">
                <a:avLst>
                  <a:gd name="adj1" fmla="val 11348281"/>
                  <a:gd name="adj2" fmla="val 19580464"/>
                  <a:gd name="adj3" fmla="val 2828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ArchUp">
                  <a:avLst>
                    <a:gd name="adj" fmla="val 8436381"/>
                  </a:avLst>
                </a:prstTxWarp>
              </a:bodyPr>
              <a:lstStyle/>
              <a:p>
                <a:pPr algn="ctr"/>
                <a:endParaRPr lang="en-US" sz="5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5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41E1144-7A07-484A-8D05-D47363B5AD9B}"/>
                </a:ext>
              </a:extLst>
            </p:cNvPr>
            <p:cNvSpPr txBox="1"/>
            <p:nvPr/>
          </p:nvSpPr>
          <p:spPr>
            <a:xfrm>
              <a:off x="3575078" y="1272331"/>
              <a:ext cx="3587962" cy="280992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 anchor="ctr">
              <a:prstTxWarp prst="textArchUp">
                <a:avLst>
                  <a:gd name="adj" fmla="val 9728332"/>
                </a:avLst>
              </a:prstTxWarp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4800" b="1" dirty="0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5C231-DC43-4153-9499-52C019F0FC65}"/>
              </a:ext>
            </a:extLst>
          </p:cNvPr>
          <p:cNvSpPr txBox="1">
            <a:spLocks/>
          </p:cNvSpPr>
          <p:nvPr/>
        </p:nvSpPr>
        <p:spPr>
          <a:xfrm>
            <a:off x="7201053" y="1025178"/>
            <a:ext cx="3313247" cy="7499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82574E1-E18F-48BD-AF3C-601662BC0682}"/>
              </a:ext>
            </a:extLst>
          </p:cNvPr>
          <p:cNvSpPr txBox="1">
            <a:spLocks/>
          </p:cNvSpPr>
          <p:nvPr/>
        </p:nvSpPr>
        <p:spPr>
          <a:xfrm>
            <a:off x="7437558" y="5048774"/>
            <a:ext cx="2969119" cy="79763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</a:t>
            </a:r>
            <a:endParaRPr 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DB503F-5957-4E15-9F88-37360D1ADC3C}"/>
              </a:ext>
            </a:extLst>
          </p:cNvPr>
          <p:cNvSpPr/>
          <p:nvPr/>
        </p:nvSpPr>
        <p:spPr>
          <a:xfrm>
            <a:off x="6333214" y="723898"/>
            <a:ext cx="5222223" cy="5410200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79E2FFC-264B-4117-BA8C-BB5A4FE828E5}"/>
              </a:ext>
            </a:extLst>
          </p:cNvPr>
          <p:cNvSpPr/>
          <p:nvPr/>
        </p:nvSpPr>
        <p:spPr>
          <a:xfrm>
            <a:off x="7090719" y="2594840"/>
            <a:ext cx="3707211" cy="543914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এগ্রোমেশিনারি-১</a:t>
            </a:r>
          </a:p>
        </p:txBody>
      </p:sp>
      <p:sp>
        <p:nvSpPr>
          <p:cNvPr id="6" name="Rounded Rectangle 12">
            <a:extLst>
              <a:ext uri="{FF2B5EF4-FFF2-40B4-BE49-F238E27FC236}">
                <a16:creationId xmlns:a16="http://schemas.microsoft.com/office/drawing/2014/main" id="{FB798327-DFEF-44AA-BF6E-DD8B01569E57}"/>
              </a:ext>
            </a:extLst>
          </p:cNvPr>
          <p:cNvSpPr/>
          <p:nvPr/>
        </p:nvSpPr>
        <p:spPr>
          <a:xfrm>
            <a:off x="7201053" y="1903474"/>
            <a:ext cx="3313246" cy="543914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13">
            <a:extLst>
              <a:ext uri="{FF2B5EF4-FFF2-40B4-BE49-F238E27FC236}">
                <a16:creationId xmlns:a16="http://schemas.microsoft.com/office/drawing/2014/main" id="{DA4F2DD1-DCCA-40EC-A7BE-964D54A2A70C}"/>
              </a:ext>
            </a:extLst>
          </p:cNvPr>
          <p:cNvSpPr/>
          <p:nvPr/>
        </p:nvSpPr>
        <p:spPr>
          <a:xfrm>
            <a:off x="7373117" y="4112830"/>
            <a:ext cx="2969119" cy="54391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752DDB53-DD36-421D-880D-7DE14A64D920}"/>
              </a:ext>
            </a:extLst>
          </p:cNvPr>
          <p:cNvSpPr/>
          <p:nvPr/>
        </p:nvSpPr>
        <p:spPr>
          <a:xfrm>
            <a:off x="7462176" y="3293005"/>
            <a:ext cx="2791000" cy="54391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১.৫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7EB5E6-B9D8-4D89-995D-412C970ECF51}"/>
              </a:ext>
            </a:extLst>
          </p:cNvPr>
          <p:cNvGrpSpPr/>
          <p:nvPr/>
        </p:nvGrpSpPr>
        <p:grpSpPr>
          <a:xfrm>
            <a:off x="636563" y="723899"/>
            <a:ext cx="5174365" cy="5410199"/>
            <a:chOff x="636563" y="723899"/>
            <a:chExt cx="5366337" cy="541019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7693638-AD04-40E4-9331-62E3B1E69F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1" t="641" r="2963" b="10563"/>
            <a:stretch/>
          </p:blipFill>
          <p:spPr>
            <a:xfrm>
              <a:off x="636563" y="723899"/>
              <a:ext cx="5366337" cy="5410199"/>
            </a:xfrm>
            <a:prstGeom prst="rect">
              <a:avLst/>
            </a:prstGeom>
            <a:ln w="57150">
              <a:solidFill>
                <a:srgbClr val="006600"/>
              </a:solidFill>
            </a:ln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CA363D0-4653-4477-9B67-A897C1BE2C07}"/>
                </a:ext>
              </a:extLst>
            </p:cNvPr>
            <p:cNvSpPr/>
            <p:nvPr/>
          </p:nvSpPr>
          <p:spPr>
            <a:xfrm>
              <a:off x="4480927" y="4719343"/>
              <a:ext cx="1343460" cy="2717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MIEB 19010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7C9E886-883A-4E58-A522-FD155A0210BA}"/>
                </a:ext>
              </a:extLst>
            </p:cNvPr>
            <p:cNvSpPr/>
            <p:nvPr/>
          </p:nvSpPr>
          <p:spPr>
            <a:xfrm>
              <a:off x="3836964" y="5450329"/>
              <a:ext cx="1415918" cy="2717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01730-878558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48B8B61-5347-4CC7-944D-984D8F2E4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823" y="1524000"/>
              <a:ext cx="2757797" cy="28128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88374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FF2B6E7-BF7A-4D2A-882E-4C4325042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4BEEB-EC86-4321-AFEB-A4A0BCF12F00}" type="datetime1">
              <a:rPr lang="en-US" smtClean="0"/>
              <a:t>01-Apr-21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1DF3D0B-2D57-4B3D-BBDF-01CFCC65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D5A9ADC-C132-4AD7-A56B-75BE3EDBD3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0301783"/>
              </p:ext>
            </p:extLst>
          </p:nvPr>
        </p:nvGraphicFramePr>
        <p:xfrm>
          <a:off x="4114800" y="0"/>
          <a:ext cx="41148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73302F9-6253-45C1-A137-238C9DF9BB35}"/>
              </a:ext>
            </a:extLst>
          </p:cNvPr>
          <p:cNvSpPr/>
          <p:nvPr/>
        </p:nvSpPr>
        <p:spPr>
          <a:xfrm>
            <a:off x="0" y="2743200"/>
            <a:ext cx="121920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734799" y="2743200"/>
            <a:ext cx="9742055" cy="2628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dirty="0">
                <a:solidFill>
                  <a:srgbClr val="0000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dirty="0">
              <a:solidFill>
                <a:srgbClr val="0000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57608C-6B2C-45D2-ACE3-EB23D3D80309}"/>
              </a:ext>
            </a:extLst>
          </p:cNvPr>
          <p:cNvSpPr/>
          <p:nvPr/>
        </p:nvSpPr>
        <p:spPr>
          <a:xfrm>
            <a:off x="-2133600" y="3048000"/>
            <a:ext cx="13665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err="1">
                <a:solidFill>
                  <a:srgbClr val="FF0066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endParaRPr lang="en-US" sz="16600" dirty="0">
              <a:solidFill>
                <a:srgbClr val="FF0066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remove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repeatCount="indefinite" fill="remove" grpId="2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" presetClass="entr" presetSubtype="8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/>
      <p:bldP spid="3" grpId="2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37F11F0-97FF-4061-BD59-7BB5C2C44A2D}"/>
              </a:ext>
            </a:extLst>
          </p:cNvPr>
          <p:cNvSpPr/>
          <p:nvPr/>
        </p:nvSpPr>
        <p:spPr>
          <a:xfrm>
            <a:off x="3771900" y="152400"/>
            <a:ext cx="4648200" cy="6553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8C986D-2B3C-44AA-9652-20FD49DAF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83906"/>
            <a:ext cx="9982200" cy="512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82303"/>
      </p:ext>
    </p:extLst>
  </p:cSld>
  <p:clrMapOvr>
    <a:masterClrMapping/>
  </p:clrMapOvr>
  <p:transition spd="slow">
    <p:cover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736FE2-6BAC-406F-9FEC-7970CD120ED6}"/>
              </a:ext>
            </a:extLst>
          </p:cNvPr>
          <p:cNvSpPr/>
          <p:nvPr/>
        </p:nvSpPr>
        <p:spPr>
          <a:xfrm>
            <a:off x="4835525" y="1295400"/>
            <a:ext cx="252095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কার্বুরেটর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F0487E-A6BE-48BC-ACAE-A1EFA1523B4C}"/>
              </a:ext>
            </a:extLst>
          </p:cNvPr>
          <p:cNvSpPr/>
          <p:nvPr/>
        </p:nvSpPr>
        <p:spPr>
          <a:xfrm>
            <a:off x="2438400" y="304800"/>
            <a:ext cx="7315200" cy="762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5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0D374-A6E4-48F5-A87B-585E7ADB51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338" y="2057400"/>
            <a:ext cx="6567394" cy="502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5524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A86A6B-8339-435F-A5DF-6972ACBBE4A9}"/>
              </a:ext>
            </a:extLst>
          </p:cNvPr>
          <p:cNvSpPr/>
          <p:nvPr/>
        </p:nvSpPr>
        <p:spPr>
          <a:xfrm>
            <a:off x="4686300" y="304800"/>
            <a:ext cx="2819400" cy="66886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ABD3C8-F166-4B3E-940F-0D690E207E87}"/>
              </a:ext>
            </a:extLst>
          </p:cNvPr>
          <p:cNvSpPr/>
          <p:nvPr/>
        </p:nvSpPr>
        <p:spPr>
          <a:xfrm>
            <a:off x="1066800" y="1371600"/>
            <a:ext cx="10325100" cy="3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শিক্ষাথীরা</a:t>
            </a:r>
            <a:r>
              <a:rPr lang="en-US" sz="4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-------------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</a:t>
            </a:r>
            <a:r>
              <a:rPr lang="en-US" sz="4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4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কার্বুরেটরের</a:t>
            </a:r>
            <a:r>
              <a:rPr lang="en-US" sz="4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lang="en-US" sz="4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4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কার্বুরেটরের</a:t>
            </a:r>
            <a:r>
              <a:rPr lang="en-US" sz="4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4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কার্বুরেটরের</a:t>
            </a:r>
            <a:r>
              <a:rPr lang="en-US" sz="4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4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4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704036"/>
      </p:ext>
    </p:extLst>
  </p:cSld>
  <p:clrMapOvr>
    <a:masterClrMapping/>
  </p:clrMapOvr>
  <p:transition spd="slow">
    <p:cover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3DFE3A-CDDF-4644-B468-C06C5E9EBB9D}"/>
              </a:ext>
            </a:extLst>
          </p:cNvPr>
          <p:cNvSpPr/>
          <p:nvPr/>
        </p:nvSpPr>
        <p:spPr>
          <a:xfrm>
            <a:off x="4953000" y="4588998"/>
            <a:ext cx="1810860" cy="199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চোক</a:t>
            </a:r>
            <a:r>
              <a:rPr lang="en-US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পুল</a:t>
            </a:r>
            <a:r>
              <a:rPr lang="en-US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</a:t>
            </a:r>
            <a:endParaRPr lang="en-US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FF16938-1985-449F-9248-FDEC68ED92CD}"/>
              </a:ext>
            </a:extLst>
          </p:cNvPr>
          <p:cNvGrpSpPr/>
          <p:nvPr/>
        </p:nvGrpSpPr>
        <p:grpSpPr>
          <a:xfrm>
            <a:off x="0" y="0"/>
            <a:ext cx="12192000" cy="6747483"/>
            <a:chOff x="35880" y="0"/>
            <a:chExt cx="12079920" cy="674748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F8A4324-828F-4C84-A240-952977745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0" y="0"/>
              <a:ext cx="12079920" cy="674748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AD19E3D-92E1-4032-BF3C-4BEF8178B074}"/>
                </a:ext>
              </a:extLst>
            </p:cNvPr>
            <p:cNvSpPr/>
            <p:nvPr/>
          </p:nvSpPr>
          <p:spPr>
            <a:xfrm>
              <a:off x="5495370" y="4284199"/>
              <a:ext cx="181086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এক্সটার্নাল</a:t>
              </a:r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বাউল</a:t>
              </a:r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ভেন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43E8CF0-8798-4232-980C-960FC0407512}"/>
                </a:ext>
              </a:extLst>
            </p:cNvPr>
            <p:cNvSpPr/>
            <p:nvPr/>
          </p:nvSpPr>
          <p:spPr>
            <a:xfrm>
              <a:off x="4343400" y="3886200"/>
              <a:ext cx="838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এয়ার</a:t>
              </a:r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হর্ণ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476B89E-8CCD-4E6B-ABA0-E02DFF28CF84}"/>
                </a:ext>
              </a:extLst>
            </p:cNvPr>
            <p:cNvSpPr/>
            <p:nvPr/>
          </p:nvSpPr>
          <p:spPr>
            <a:xfrm>
              <a:off x="4762500" y="4114800"/>
              <a:ext cx="1219200" cy="2098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চোক</a:t>
              </a:r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প্লেট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8B0BDB0-D775-4A95-B05A-8C128E9097FF}"/>
                </a:ext>
              </a:extLst>
            </p:cNvPr>
            <p:cNvSpPr/>
            <p:nvPr/>
          </p:nvSpPr>
          <p:spPr>
            <a:xfrm>
              <a:off x="4495800" y="5019369"/>
              <a:ext cx="999570" cy="1191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ফ্লোট</a:t>
              </a:r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বাউল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73A6CE-75D4-49CD-A571-57514C21CA6F}"/>
                </a:ext>
              </a:extLst>
            </p:cNvPr>
            <p:cNvSpPr/>
            <p:nvPr/>
          </p:nvSpPr>
          <p:spPr>
            <a:xfrm>
              <a:off x="6925230" y="4788291"/>
              <a:ext cx="2514600" cy="1992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থ্রোটল</a:t>
              </a:r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বডি</a:t>
              </a:r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এন্ড</a:t>
              </a:r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মাউন্টিং</a:t>
              </a:r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বেজ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9887BC7-4C6B-419A-96AF-DC440072F723}"/>
                </a:ext>
              </a:extLst>
            </p:cNvPr>
            <p:cNvSpPr/>
            <p:nvPr/>
          </p:nvSpPr>
          <p:spPr>
            <a:xfrm>
              <a:off x="4410630" y="5181865"/>
              <a:ext cx="2514600" cy="1992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ফুয়েল</a:t>
              </a:r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ইনলেট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2735029-868C-4459-B446-650F01921E34}"/>
                </a:ext>
              </a:extLst>
            </p:cNvPr>
            <p:cNvSpPr/>
            <p:nvPr/>
          </p:nvSpPr>
          <p:spPr>
            <a:xfrm>
              <a:off x="6553200" y="5390669"/>
              <a:ext cx="2743200" cy="1992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আইডল</a:t>
              </a:r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মিক্সার</a:t>
              </a:r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অ্যাডজাস্টমেন্ট</a:t>
              </a:r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স্ক্রু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AA0977F-2B7B-40C0-AB6A-FA17874120DE}"/>
                </a:ext>
              </a:extLst>
            </p:cNvPr>
            <p:cNvSpPr/>
            <p:nvPr/>
          </p:nvSpPr>
          <p:spPr>
            <a:xfrm>
              <a:off x="5029200" y="5656065"/>
              <a:ext cx="1295400" cy="199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ভ্যাকুয়াম</a:t>
              </a:r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নিপল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1A057D5-E144-4168-BEE8-27E6F87FFD1F}"/>
                </a:ext>
              </a:extLst>
            </p:cNvPr>
            <p:cNvSpPr/>
            <p:nvPr/>
          </p:nvSpPr>
          <p:spPr>
            <a:xfrm>
              <a:off x="4953000" y="5855356"/>
              <a:ext cx="2743200" cy="1992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ফাস্ট</a:t>
              </a:r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আইডল</a:t>
              </a:r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ক্যাম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4094243-8FAC-4A40-8652-CC0D016971A7}"/>
                </a:ext>
              </a:extLst>
            </p:cNvPr>
            <p:cNvSpPr/>
            <p:nvPr/>
          </p:nvSpPr>
          <p:spPr>
            <a:xfrm>
              <a:off x="4762500" y="6030617"/>
              <a:ext cx="2743200" cy="1992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থ্রোটল</a:t>
              </a:r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লিভার</a:t>
              </a:r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E4F2E36-8531-4A61-BCAB-F53FC8F9CD69}"/>
                </a:ext>
              </a:extLst>
            </p:cNvPr>
            <p:cNvSpPr/>
            <p:nvPr/>
          </p:nvSpPr>
          <p:spPr>
            <a:xfrm>
              <a:off x="7086600" y="6301419"/>
              <a:ext cx="2743200" cy="1992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আইডল</a:t>
              </a:r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স্পিড</a:t>
              </a:r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অ্যাডজাস্টিং</a:t>
              </a:r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ক্র্যাক</a:t>
              </a:r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স্ক্রু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9D3EDD8-BCDF-418B-B5B3-D59347FB2659}"/>
                </a:ext>
              </a:extLst>
            </p:cNvPr>
            <p:cNvSpPr/>
            <p:nvPr/>
          </p:nvSpPr>
          <p:spPr>
            <a:xfrm>
              <a:off x="5553630" y="6528820"/>
              <a:ext cx="2743200" cy="1992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ইন্টাররাল</a:t>
              </a:r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বাউল</a:t>
              </a:r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ভেন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EE5033E-174E-4DCA-AF99-AC9969DA2D0C}"/>
                </a:ext>
              </a:extLst>
            </p:cNvPr>
            <p:cNvSpPr/>
            <p:nvPr/>
          </p:nvSpPr>
          <p:spPr>
            <a:xfrm>
              <a:off x="5076270" y="4494041"/>
              <a:ext cx="12192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চোক</a:t>
              </a:r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পুল-অফ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8FE5E096-E762-4300-92C6-419A8114094E}"/>
              </a:ext>
            </a:extLst>
          </p:cNvPr>
          <p:cNvSpPr/>
          <p:nvPr/>
        </p:nvSpPr>
        <p:spPr>
          <a:xfrm>
            <a:off x="3332872" y="-50861"/>
            <a:ext cx="5638800" cy="73666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কার্বুরেটরের</a:t>
            </a:r>
            <a:r>
              <a:rPr lang="en-US" sz="5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54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342739"/>
      </p:ext>
    </p:extLst>
  </p:cSld>
  <p:clrMapOvr>
    <a:masterClrMapping/>
  </p:clrMapOvr>
  <p:transition spd="slow">
    <p:cover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36C28D0-3BDE-4DE0-BB60-1A0A556DFFCC}"/>
              </a:ext>
            </a:extLst>
          </p:cNvPr>
          <p:cNvGrpSpPr/>
          <p:nvPr/>
        </p:nvGrpSpPr>
        <p:grpSpPr>
          <a:xfrm>
            <a:off x="-76200" y="0"/>
            <a:ext cx="12420600" cy="7010400"/>
            <a:chOff x="-76200" y="0"/>
            <a:chExt cx="12420600" cy="70104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12DB7D6-2AE5-4BCB-8015-ECE1BC1AE098}"/>
                </a:ext>
              </a:extLst>
            </p:cNvPr>
            <p:cNvGrpSpPr/>
            <p:nvPr/>
          </p:nvGrpSpPr>
          <p:grpSpPr>
            <a:xfrm>
              <a:off x="-76200" y="0"/>
              <a:ext cx="12420600" cy="7010400"/>
              <a:chOff x="-76200" y="228598"/>
              <a:chExt cx="12420600" cy="677244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F39245A1-BB5B-4215-A883-FA9C4418C9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" t="14382" r="22500" b="11250"/>
              <a:stretch/>
            </p:blipFill>
            <p:spPr>
              <a:xfrm>
                <a:off x="-76200" y="228598"/>
                <a:ext cx="12420600" cy="677244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1C03F64E-1CF2-4FF5-95C6-67B9ECA252C9}"/>
                  </a:ext>
                </a:extLst>
              </p:cNvPr>
              <p:cNvSpPr/>
              <p:nvPr/>
            </p:nvSpPr>
            <p:spPr>
              <a:xfrm>
                <a:off x="381000" y="3048000"/>
                <a:ext cx="1828800" cy="194617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122FD86-2C8D-4A07-BA37-814CEB13F374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2514600"/>
              <a:ext cx="1371600" cy="403866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7CEBA8C-7495-4041-BB9F-6A5CE118A3A4}"/>
                </a:ext>
              </a:extLst>
            </p:cNvPr>
            <p:cNvCxnSpPr>
              <a:cxnSpLocks/>
            </p:cNvCxnSpPr>
            <p:nvPr/>
          </p:nvCxnSpPr>
          <p:spPr>
            <a:xfrm>
              <a:off x="3581400" y="4679713"/>
              <a:ext cx="914400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0492340"/>
      </p:ext>
    </p:extLst>
  </p:cSld>
  <p:clrMapOvr>
    <a:masterClrMapping/>
  </p:clrMapOvr>
  <p:transition spd="slow">
    <p:cover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3CD1C5C-298B-4D34-9F64-DC334F9B4DCC}"/>
              </a:ext>
            </a:extLst>
          </p:cNvPr>
          <p:cNvSpPr/>
          <p:nvPr/>
        </p:nvSpPr>
        <p:spPr>
          <a:xfrm>
            <a:off x="6112486" y="2737847"/>
            <a:ext cx="2791669" cy="152963"/>
          </a:xfrm>
          <a:prstGeom prst="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8F4620-CB56-442F-86D6-0FC32BEF0D3D}"/>
              </a:ext>
            </a:extLst>
          </p:cNvPr>
          <p:cNvSpPr/>
          <p:nvPr/>
        </p:nvSpPr>
        <p:spPr>
          <a:xfrm>
            <a:off x="3192268" y="875711"/>
            <a:ext cx="5600700" cy="86047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কার্বুরেটরের</a:t>
            </a:r>
            <a:r>
              <a:rPr lang="en-US" sz="5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5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54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866D92-A643-47C9-A49A-20FEE12512D6}"/>
              </a:ext>
            </a:extLst>
          </p:cNvPr>
          <p:cNvSpPr/>
          <p:nvPr/>
        </p:nvSpPr>
        <p:spPr>
          <a:xfrm>
            <a:off x="331507" y="3448344"/>
            <a:ext cx="1485900" cy="8604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ফ্লোট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32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CD1D76-6EF5-447B-9A6E-EE15F3BF9EF9}"/>
              </a:ext>
            </a:extLst>
          </p:cNvPr>
          <p:cNvSpPr/>
          <p:nvPr/>
        </p:nvSpPr>
        <p:spPr>
          <a:xfrm>
            <a:off x="1965154" y="3431344"/>
            <a:ext cx="1485900" cy="8604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চোক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32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FB20E2-4F9E-4222-A998-E0FA46F454A6}"/>
              </a:ext>
            </a:extLst>
          </p:cNvPr>
          <p:cNvSpPr/>
          <p:nvPr/>
        </p:nvSpPr>
        <p:spPr>
          <a:xfrm>
            <a:off x="3733800" y="3429000"/>
            <a:ext cx="1771650" cy="8604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আইডল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স্পীড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32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C69005-69D0-442E-86A3-3BFBEC7EF9CA}"/>
              </a:ext>
            </a:extLst>
          </p:cNvPr>
          <p:cNvSpPr/>
          <p:nvPr/>
        </p:nvSpPr>
        <p:spPr>
          <a:xfrm>
            <a:off x="5800945" y="3429000"/>
            <a:ext cx="1771650" cy="8604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লো-স্পীড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32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3FAAAE-A790-4CD6-B7CF-BA46323B18D0}"/>
              </a:ext>
            </a:extLst>
          </p:cNvPr>
          <p:cNvSpPr/>
          <p:nvPr/>
        </p:nvSpPr>
        <p:spPr>
          <a:xfrm>
            <a:off x="7868090" y="3448344"/>
            <a:ext cx="1771650" cy="8604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হাই-স্পীড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32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FA8E9D-A5F6-4246-B49D-28B1424DB4CF}"/>
              </a:ext>
            </a:extLst>
          </p:cNvPr>
          <p:cNvSpPr/>
          <p:nvPr/>
        </p:nvSpPr>
        <p:spPr>
          <a:xfrm>
            <a:off x="9922486" y="3430173"/>
            <a:ext cx="1981200" cy="8604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অ্যাক্সিলারেটিং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32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11683-146F-479E-B960-74871C033B06}"/>
              </a:ext>
            </a:extLst>
          </p:cNvPr>
          <p:cNvSpPr/>
          <p:nvPr/>
        </p:nvSpPr>
        <p:spPr>
          <a:xfrm>
            <a:off x="731468" y="2743523"/>
            <a:ext cx="5410200" cy="134854"/>
          </a:xfrm>
          <a:prstGeom prst="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B336DE8B-035E-43E4-A630-CA2991C32034}"/>
              </a:ext>
            </a:extLst>
          </p:cNvPr>
          <p:cNvSpPr/>
          <p:nvPr/>
        </p:nvSpPr>
        <p:spPr>
          <a:xfrm>
            <a:off x="630482" y="2753749"/>
            <a:ext cx="234168" cy="635391"/>
          </a:xfrm>
          <a:prstGeom prst="downArrow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2F4224F8-86CA-49AD-AA19-B2F387F7FCF9}"/>
              </a:ext>
            </a:extLst>
          </p:cNvPr>
          <p:cNvSpPr/>
          <p:nvPr/>
        </p:nvSpPr>
        <p:spPr>
          <a:xfrm>
            <a:off x="6005842" y="1736185"/>
            <a:ext cx="220943" cy="1017565"/>
          </a:xfrm>
          <a:prstGeom prst="downArrow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B32E67CD-C505-46FD-AA1C-3063AE8949B3}"/>
              </a:ext>
            </a:extLst>
          </p:cNvPr>
          <p:cNvSpPr/>
          <p:nvPr/>
        </p:nvSpPr>
        <p:spPr>
          <a:xfrm>
            <a:off x="4512286" y="2916115"/>
            <a:ext cx="228600" cy="533400"/>
          </a:xfrm>
          <a:prstGeom prst="downArrow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E18AEC7B-E443-4352-AFB8-141C23C7082B}"/>
              </a:ext>
            </a:extLst>
          </p:cNvPr>
          <p:cNvSpPr/>
          <p:nvPr/>
        </p:nvSpPr>
        <p:spPr>
          <a:xfrm>
            <a:off x="2687443" y="2825847"/>
            <a:ext cx="228600" cy="533400"/>
          </a:xfrm>
          <a:prstGeom prst="downArrow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DDE69746-F44C-41C2-B552-52F19EC568DF}"/>
              </a:ext>
            </a:extLst>
          </p:cNvPr>
          <p:cNvSpPr/>
          <p:nvPr/>
        </p:nvSpPr>
        <p:spPr>
          <a:xfrm>
            <a:off x="11278554" y="2787747"/>
            <a:ext cx="234168" cy="601393"/>
          </a:xfrm>
          <a:prstGeom prst="downArrow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09B65FE3-CC42-4718-BFA2-3E14F7816411}"/>
              </a:ext>
            </a:extLst>
          </p:cNvPr>
          <p:cNvSpPr/>
          <p:nvPr/>
        </p:nvSpPr>
        <p:spPr>
          <a:xfrm>
            <a:off x="8684236" y="2829950"/>
            <a:ext cx="228600" cy="533400"/>
          </a:xfrm>
          <a:prstGeom prst="downArrow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1E397DCF-0DC1-4D70-B4B9-8B53DC15BC64}"/>
              </a:ext>
            </a:extLst>
          </p:cNvPr>
          <p:cNvSpPr/>
          <p:nvPr/>
        </p:nvSpPr>
        <p:spPr>
          <a:xfrm>
            <a:off x="6005843" y="2921976"/>
            <a:ext cx="228600" cy="533400"/>
          </a:xfrm>
          <a:prstGeom prst="downArrow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9A5CD26-CB1F-4DBB-846A-DF8806BA4CD9}"/>
              </a:ext>
            </a:extLst>
          </p:cNvPr>
          <p:cNvSpPr/>
          <p:nvPr/>
        </p:nvSpPr>
        <p:spPr>
          <a:xfrm>
            <a:off x="5926787" y="2556802"/>
            <a:ext cx="422471" cy="434927"/>
          </a:xfrm>
          <a:prstGeom prst="ellipse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767BE9A-BE3E-4DBE-B69A-0FE63CF6D9E5}"/>
              </a:ext>
            </a:extLst>
          </p:cNvPr>
          <p:cNvSpPr/>
          <p:nvPr/>
        </p:nvSpPr>
        <p:spPr>
          <a:xfrm>
            <a:off x="540800" y="2570283"/>
            <a:ext cx="422471" cy="434927"/>
          </a:xfrm>
          <a:prstGeom prst="ellipse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4F0B3F7-D93C-41AE-853D-E0C28C6EC96D}"/>
              </a:ext>
            </a:extLst>
          </p:cNvPr>
          <p:cNvSpPr/>
          <p:nvPr/>
        </p:nvSpPr>
        <p:spPr>
          <a:xfrm>
            <a:off x="2549771" y="2570283"/>
            <a:ext cx="422471" cy="434927"/>
          </a:xfrm>
          <a:prstGeom prst="ellipse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01C5C5-1FE7-4DB8-924F-CE571F2F1231}"/>
              </a:ext>
            </a:extLst>
          </p:cNvPr>
          <p:cNvSpPr/>
          <p:nvPr/>
        </p:nvSpPr>
        <p:spPr>
          <a:xfrm>
            <a:off x="4372377" y="2536285"/>
            <a:ext cx="422471" cy="434927"/>
          </a:xfrm>
          <a:prstGeom prst="ellipse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4A19C87-AC31-4730-9207-0BFA197CB6A9}"/>
              </a:ext>
            </a:extLst>
          </p:cNvPr>
          <p:cNvSpPr/>
          <p:nvPr/>
        </p:nvSpPr>
        <p:spPr>
          <a:xfrm>
            <a:off x="8547152" y="2570283"/>
            <a:ext cx="422471" cy="434927"/>
          </a:xfrm>
          <a:prstGeom prst="ellipse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C81CA0E-8947-4E1F-8FB9-F708D33E59F5}"/>
              </a:ext>
            </a:extLst>
          </p:cNvPr>
          <p:cNvSpPr/>
          <p:nvPr/>
        </p:nvSpPr>
        <p:spPr>
          <a:xfrm>
            <a:off x="11142712" y="2536284"/>
            <a:ext cx="422471" cy="434927"/>
          </a:xfrm>
          <a:prstGeom prst="ellipse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F1AA74F-DA4C-49DD-A636-FDE04D862957}"/>
              </a:ext>
            </a:extLst>
          </p:cNvPr>
          <p:cNvSpPr/>
          <p:nvPr/>
        </p:nvSpPr>
        <p:spPr>
          <a:xfrm>
            <a:off x="8701821" y="2715770"/>
            <a:ext cx="2791669" cy="143366"/>
          </a:xfrm>
          <a:prstGeom prst="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2402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5DB97D-BAEB-4A1E-938C-61407BF8311B}"/>
              </a:ext>
            </a:extLst>
          </p:cNvPr>
          <p:cNvSpPr/>
          <p:nvPr/>
        </p:nvSpPr>
        <p:spPr>
          <a:xfrm>
            <a:off x="4457700" y="228600"/>
            <a:ext cx="3276600" cy="838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ফ্লোট</a:t>
            </a:r>
            <a:r>
              <a:rPr lang="en-US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54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0DA75DA-0C20-4546-91CB-2FD89BE80D55}"/>
              </a:ext>
            </a:extLst>
          </p:cNvPr>
          <p:cNvSpPr txBox="1">
            <a:spLocks/>
          </p:cNvSpPr>
          <p:nvPr/>
        </p:nvSpPr>
        <p:spPr>
          <a:xfrm>
            <a:off x="990600" y="5562600"/>
            <a:ext cx="9334500" cy="990600"/>
          </a:xfrm>
          <a:prstGeom prst="rect">
            <a:avLst/>
          </a:prstGeom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>
            <a:normAutofit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ফ্লোট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ফুয়েলের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ফ্লোট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 algn="ctr">
              <a:buFont typeface="Wingdings 2"/>
              <a:buNone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045C35-2E87-47C8-8CBA-941DFB1467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"/>
          <a:stretch/>
        </p:blipFill>
        <p:spPr>
          <a:xfrm>
            <a:off x="2805332" y="1219200"/>
            <a:ext cx="7334543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10272"/>
      </p:ext>
    </p:extLst>
  </p:cSld>
  <p:clrMapOvr>
    <a:masterClrMapping/>
  </p:clrMapOvr>
  <p:transition spd="slow">
    <p:cover dir="l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1413</TotalTime>
  <Words>393</Words>
  <Application>Microsoft Office PowerPoint</Application>
  <PresentationFormat>Widescreen</PresentationFormat>
  <Paragraphs>84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Franklin Gothic Book</vt:lpstr>
      <vt:lpstr>NikoshBAN</vt:lpstr>
      <vt:lpstr>Perpetua</vt:lpstr>
      <vt:lpstr>Wingdings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ASUS</dc:creator>
  <cp:lastModifiedBy>Shofi Uddin</cp:lastModifiedBy>
  <cp:revision>156</cp:revision>
  <dcterms:created xsi:type="dcterms:W3CDTF">2018-02-07T15:04:34Z</dcterms:created>
  <dcterms:modified xsi:type="dcterms:W3CDTF">2021-04-01T15:57:21Z</dcterms:modified>
</cp:coreProperties>
</file>