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85" r:id="rId3"/>
    <p:sldId id="277" r:id="rId4"/>
    <p:sldId id="282" r:id="rId5"/>
    <p:sldId id="264" r:id="rId6"/>
    <p:sldId id="261" r:id="rId7"/>
    <p:sldId id="257" r:id="rId8"/>
    <p:sldId id="262" r:id="rId9"/>
    <p:sldId id="279" r:id="rId10"/>
    <p:sldId id="286" r:id="rId11"/>
    <p:sldId id="287" r:id="rId12"/>
    <p:sldId id="263" r:id="rId13"/>
    <p:sldId id="278" r:id="rId14"/>
    <p:sldId id="258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8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 snapToGrid="0">
      <p:cViewPr varScale="1">
        <p:scale>
          <a:sx n="80" d="100"/>
          <a:sy n="80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3D4E0-1222-474C-BD10-106C92058CDF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738885-C48C-4643-ACDA-AC324881AD73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36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জনজীবনের</a:t>
          </a:r>
          <a:r>
            <a: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মানোন্নয়ন</a:t>
          </a:r>
          <a:r>
            <a: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3A6263-1C16-42EB-8666-2CC9CF28CE91}" type="parTrans" cxnId="{1C6D6B3E-9D59-4F5C-8352-1DAD1F1026FA}">
      <dgm:prSet/>
      <dgm:spPr/>
      <dgm:t>
        <a:bodyPr/>
        <a:lstStyle/>
        <a:p>
          <a:endParaRPr lang="en-US"/>
        </a:p>
      </dgm:t>
    </dgm:pt>
    <dgm:pt modelId="{1511BDDD-4D1F-4DDC-B4C5-51FAA74B1192}" type="sibTrans" cxnId="{1C6D6B3E-9D59-4F5C-8352-1DAD1F1026FA}">
      <dgm:prSet/>
      <dgm:spPr/>
      <dgm:t>
        <a:bodyPr/>
        <a:lstStyle/>
        <a:p>
          <a:endParaRPr lang="en-US"/>
        </a:p>
      </dgm:t>
    </dgm:pt>
    <dgm:pt modelId="{CADDA137-43D0-444E-AD38-CC7AFD91963E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3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যৌথ</a:t>
          </a:r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স্বয়ম্ভরতা</a:t>
          </a:r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অর্জন</a:t>
          </a:r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060000-F19B-40F0-B9D0-42801F634253}" type="parTrans" cxnId="{C40421A3-9126-467F-9A8E-D4E264939A82}">
      <dgm:prSet/>
      <dgm:spPr/>
      <dgm:t>
        <a:bodyPr/>
        <a:lstStyle/>
        <a:p>
          <a:endParaRPr lang="en-US"/>
        </a:p>
      </dgm:t>
    </dgm:pt>
    <dgm:pt modelId="{7B45664D-ECF0-4435-9C3B-8AA338950A3E}" type="sibTrans" cxnId="{C40421A3-9126-467F-9A8E-D4E264939A82}">
      <dgm:prSet/>
      <dgm:spPr/>
      <dgm:t>
        <a:bodyPr/>
        <a:lstStyle/>
        <a:p>
          <a:endParaRPr lang="en-US"/>
        </a:p>
      </dgm:t>
    </dgm:pt>
    <dgm:pt modelId="{CE6780C7-17DA-401D-BD98-438B2004CDD6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36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আস্থা</a:t>
          </a:r>
          <a:r>
            <a:rPr lang="en-US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সমঝোতা</a:t>
          </a:r>
          <a:r>
            <a:rPr lang="en-US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সৃষ্টি</a:t>
          </a:r>
          <a:r>
            <a:rPr lang="en-US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D319E0-BA27-4B2D-8078-373C61DA7AAD}" type="parTrans" cxnId="{1AAE34FB-6143-41F7-9930-560A02919FB4}">
      <dgm:prSet/>
      <dgm:spPr/>
      <dgm:t>
        <a:bodyPr/>
        <a:lstStyle/>
        <a:p>
          <a:endParaRPr lang="en-US"/>
        </a:p>
      </dgm:t>
    </dgm:pt>
    <dgm:pt modelId="{97E652B0-9078-4045-A3F2-ED6B0F412918}" type="sibTrans" cxnId="{1AAE34FB-6143-41F7-9930-560A02919FB4}">
      <dgm:prSet/>
      <dgm:spPr/>
      <dgm:t>
        <a:bodyPr/>
        <a:lstStyle/>
        <a:p>
          <a:endParaRPr lang="en-US"/>
        </a:p>
      </dgm:t>
    </dgm:pt>
    <dgm:pt modelId="{2A0DB2BF-DCD8-48C5-BD7A-FE49BDEE5812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600" dirty="0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</a:t>
          </a:r>
          <a:r>
            <a:rPr lang="en-US" sz="3600" dirty="0" err="1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যৌথ</a:t>
          </a:r>
          <a:r>
            <a:rPr lang="en-US" sz="3600" dirty="0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কার্যক্রম</a:t>
          </a:r>
          <a:r>
            <a:rPr lang="en-US" sz="3600" dirty="0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সূচনা</a:t>
          </a:r>
          <a:r>
            <a:rPr lang="en-US" sz="3600" dirty="0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dirty="0">
            <a:solidFill>
              <a:schemeClr val="bg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A91C70-D748-4060-8692-1DE236D4DC95}" type="parTrans" cxnId="{C1FEF237-48B8-429D-B1A0-28B2EA962299}">
      <dgm:prSet/>
      <dgm:spPr/>
      <dgm:t>
        <a:bodyPr/>
        <a:lstStyle/>
        <a:p>
          <a:endParaRPr lang="en-US"/>
        </a:p>
      </dgm:t>
    </dgm:pt>
    <dgm:pt modelId="{FCB1257D-3CCC-4148-8C4B-123FD43F022E}" type="sibTrans" cxnId="{C1FEF237-48B8-429D-B1A0-28B2EA962299}">
      <dgm:prSet/>
      <dgm:spPr/>
      <dgm:t>
        <a:bodyPr/>
        <a:lstStyle/>
        <a:p>
          <a:endParaRPr lang="en-US"/>
        </a:p>
      </dgm:t>
    </dgm:pt>
    <dgm:pt modelId="{82D15BBA-6BA8-4C90-B429-88976B117AA3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</a:t>
          </a:r>
          <a:r>
            <a:rPr lang="en-US" sz="36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পারস্পরিক</a:t>
          </a:r>
          <a:r>
            <a:rPr lang="en-US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সহযোগিতা</a:t>
          </a:r>
          <a:r>
            <a:rPr lang="en-US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B45173-57EA-4687-8FFC-B8E29E7A94E4}" type="parTrans" cxnId="{A69135A7-FCCD-4DDE-9CE8-97C1654F3A0C}">
      <dgm:prSet/>
      <dgm:spPr/>
      <dgm:t>
        <a:bodyPr/>
        <a:lstStyle/>
        <a:p>
          <a:endParaRPr lang="en-US"/>
        </a:p>
      </dgm:t>
    </dgm:pt>
    <dgm:pt modelId="{730723E8-0E03-48C9-9537-F9D6FDCEDCCF}" type="sibTrans" cxnId="{A69135A7-FCCD-4DDE-9CE8-97C1654F3A0C}">
      <dgm:prSet/>
      <dgm:spPr/>
      <dgm:t>
        <a:bodyPr/>
        <a:lstStyle/>
        <a:p>
          <a:endParaRPr lang="en-US"/>
        </a:p>
      </dgm:t>
    </dgm:pt>
    <dgm:pt modelId="{C8A71994-E3A3-4778-B0EB-DB3C59699CB1}">
      <dgm:prSet phldrT="[Text]" custT="1"/>
      <dgm:spPr>
        <a:solidFill>
          <a:schemeClr val="bg1">
            <a:lumMod val="95000"/>
            <a:lumOff val="5000"/>
          </a:schemeClr>
        </a:solidFill>
      </dgm:spPr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৬।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আন্তর্জাতিক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ক্ষেত্রে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সহযোগিতা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20C4AB-9850-4D01-AF9F-A1CBCBAB0B7E}" type="parTrans" cxnId="{B0D47FC3-A77B-4EDB-BD00-1B22667EFAB6}">
      <dgm:prSet/>
      <dgm:spPr/>
      <dgm:t>
        <a:bodyPr/>
        <a:lstStyle/>
        <a:p>
          <a:endParaRPr lang="en-US"/>
        </a:p>
      </dgm:t>
    </dgm:pt>
    <dgm:pt modelId="{72DA3D4F-3455-4A41-8A69-0292D03A8C54}" type="sibTrans" cxnId="{B0D47FC3-A77B-4EDB-BD00-1B22667EFAB6}">
      <dgm:prSet/>
      <dgm:spPr/>
      <dgm:t>
        <a:bodyPr/>
        <a:lstStyle/>
        <a:p>
          <a:endParaRPr lang="en-US"/>
        </a:p>
      </dgm:t>
    </dgm:pt>
    <dgm:pt modelId="{33739AB9-8587-41AA-B494-E8B0459A26A9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৭। </a:t>
          </a:r>
          <a:r>
            <a:rPr lang="en-US" sz="3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অন্যান্য</a:t>
          </a:r>
          <a:r>
            <a:rPr lang="en-US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আঞ্চলিক</a:t>
          </a:r>
          <a:r>
            <a:rPr lang="en-US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সংস্থার</a:t>
          </a:r>
          <a:r>
            <a:rPr lang="en-US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সহযোগিতা</a:t>
          </a:r>
          <a:r>
            <a:rPr lang="en-US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dirty="0">
            <a:solidFill>
              <a:schemeClr val="bg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9B64FE-58CE-434C-9C44-994E7B0949D5}" type="parTrans" cxnId="{4D56D16A-FE88-45EC-95FF-939B246396FA}">
      <dgm:prSet/>
      <dgm:spPr/>
      <dgm:t>
        <a:bodyPr/>
        <a:lstStyle/>
        <a:p>
          <a:endParaRPr lang="en-US"/>
        </a:p>
      </dgm:t>
    </dgm:pt>
    <dgm:pt modelId="{AC7F8384-653B-49EA-BA3E-C94A91CC8923}" type="sibTrans" cxnId="{4D56D16A-FE88-45EC-95FF-939B246396FA}">
      <dgm:prSet/>
      <dgm:spPr/>
      <dgm:t>
        <a:bodyPr/>
        <a:lstStyle/>
        <a:p>
          <a:endParaRPr lang="en-US"/>
        </a:p>
      </dgm:t>
    </dgm:pt>
    <dgm:pt modelId="{CFADBA92-5C03-48D7-A56B-DF9D33F45341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4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৮। </a:t>
          </a:r>
          <a:r>
            <a:rPr lang="en-US" sz="40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সার্বভৌমত্ব</a:t>
          </a:r>
          <a:r>
            <a:rPr lang="en-US" sz="4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40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সংহতি</a:t>
          </a:r>
          <a:r>
            <a:rPr lang="en-US" sz="4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বিধান</a:t>
          </a:r>
          <a:endParaRPr lang="en-US" sz="40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48EEE8-FB21-4E53-A2B2-CA7296DA5131}" type="parTrans" cxnId="{0F5D7FB2-7F16-442F-9211-4C6B4C72B833}">
      <dgm:prSet/>
      <dgm:spPr/>
      <dgm:t>
        <a:bodyPr/>
        <a:lstStyle/>
        <a:p>
          <a:endParaRPr lang="en-US"/>
        </a:p>
      </dgm:t>
    </dgm:pt>
    <dgm:pt modelId="{22CCC22A-4181-4F71-8651-0EE2577F7C56}" type="sibTrans" cxnId="{0F5D7FB2-7F16-442F-9211-4C6B4C72B833}">
      <dgm:prSet/>
      <dgm:spPr/>
      <dgm:t>
        <a:bodyPr/>
        <a:lstStyle/>
        <a:p>
          <a:endParaRPr lang="en-US"/>
        </a:p>
      </dgm:t>
    </dgm:pt>
    <dgm:pt modelId="{5EC78957-F08A-4D6A-8EE0-582A01741EC2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৯। </a:t>
          </a:r>
          <a:r>
            <a:rPr lang="en-US" sz="3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জোট</a:t>
          </a:r>
          <a:r>
            <a:rPr lang="en-US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নিরপেক্ষতার</a:t>
          </a:r>
          <a:r>
            <a:rPr lang="en-US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নীতি</a:t>
          </a:r>
          <a:r>
            <a:rPr lang="en-US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সমুন্নতা</a:t>
          </a:r>
          <a:r>
            <a:rPr lang="en-US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রাখা</a:t>
          </a:r>
          <a:r>
            <a:rPr lang="en-US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dirty="0">
            <a:solidFill>
              <a:schemeClr val="bg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7905F7-4E7D-412C-8A79-5BE5E4100FC6}" type="parTrans" cxnId="{0F36A383-B20E-4C06-AE5E-851AE3DC1545}">
      <dgm:prSet/>
      <dgm:spPr/>
      <dgm:t>
        <a:bodyPr/>
        <a:lstStyle/>
        <a:p>
          <a:endParaRPr lang="en-US"/>
        </a:p>
      </dgm:t>
    </dgm:pt>
    <dgm:pt modelId="{90C21D3D-5E63-4363-AF6F-AA5E34707BA3}" type="sibTrans" cxnId="{0F36A383-B20E-4C06-AE5E-851AE3DC1545}">
      <dgm:prSet/>
      <dgm:spPr/>
      <dgm:t>
        <a:bodyPr/>
        <a:lstStyle/>
        <a:p>
          <a:endParaRPr lang="en-US"/>
        </a:p>
      </dgm:t>
    </dgm:pt>
    <dgm:pt modelId="{2D0A62F7-A31E-4FBF-8D01-C1025E47554D}" type="pres">
      <dgm:prSet presAssocID="{32E3D4E0-1222-474C-BD10-106C92058CDF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9C324A9-0C6B-40C6-88ED-F3DC341CA586}" type="pres">
      <dgm:prSet presAssocID="{63738885-C48C-4643-ACDA-AC324881AD73}" presName="compNode" presStyleCnt="0"/>
      <dgm:spPr/>
    </dgm:pt>
    <dgm:pt modelId="{0B01D13A-B25D-4420-895B-9665B5F3DC4E}" type="pres">
      <dgm:prSet presAssocID="{63738885-C48C-4643-ACDA-AC324881AD73}" presName="dummyConnPt" presStyleCnt="0"/>
      <dgm:spPr/>
    </dgm:pt>
    <dgm:pt modelId="{FEA9E3EB-0938-4A55-83EE-390D4FEBD0B5}" type="pres">
      <dgm:prSet presAssocID="{63738885-C48C-4643-ACDA-AC324881AD7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078D24-3733-4538-A930-F8A85778CD09}" type="pres">
      <dgm:prSet presAssocID="{1511BDDD-4D1F-4DDC-B4C5-51FAA74B1192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1CB3A0F1-CF5A-431D-BEA7-4787F3488760}" type="pres">
      <dgm:prSet presAssocID="{CADDA137-43D0-444E-AD38-CC7AFD91963E}" presName="compNode" presStyleCnt="0"/>
      <dgm:spPr/>
    </dgm:pt>
    <dgm:pt modelId="{F73CCA00-1598-4206-AC4D-4DE05F0C4C16}" type="pres">
      <dgm:prSet presAssocID="{CADDA137-43D0-444E-AD38-CC7AFD91963E}" presName="dummyConnPt" presStyleCnt="0"/>
      <dgm:spPr/>
    </dgm:pt>
    <dgm:pt modelId="{F5DFC00A-7AB9-45B5-8180-F2663A9BF82D}" type="pres">
      <dgm:prSet presAssocID="{CADDA137-43D0-444E-AD38-CC7AFD91963E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159EF-77F9-4831-9D64-1247BCBC3619}" type="pres">
      <dgm:prSet presAssocID="{7B45664D-ECF0-4435-9C3B-8AA338950A3E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E6D180BC-8A5A-4BF8-AB78-D38AB78FD776}" type="pres">
      <dgm:prSet presAssocID="{CE6780C7-17DA-401D-BD98-438B2004CDD6}" presName="compNode" presStyleCnt="0"/>
      <dgm:spPr/>
    </dgm:pt>
    <dgm:pt modelId="{B3756179-9FBD-44DE-AFDA-25EE504A1896}" type="pres">
      <dgm:prSet presAssocID="{CE6780C7-17DA-401D-BD98-438B2004CDD6}" presName="dummyConnPt" presStyleCnt="0"/>
      <dgm:spPr/>
    </dgm:pt>
    <dgm:pt modelId="{C9CB5543-B322-413D-BF7E-C539434A68D3}" type="pres">
      <dgm:prSet presAssocID="{CE6780C7-17DA-401D-BD98-438B2004CDD6}" presName="node" presStyleLbl="node1" presStyleIdx="2" presStyleCnt="9" custLinFactNeighborX="-498" custLinFactNeighborY="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829F33-5DE6-44B4-8DDF-6F303DE7BE95}" type="pres">
      <dgm:prSet presAssocID="{97E652B0-9078-4045-A3F2-ED6B0F412918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E2CC5935-95EF-449D-9026-1905293CF13E}" type="pres">
      <dgm:prSet presAssocID="{2A0DB2BF-DCD8-48C5-BD7A-FE49BDEE5812}" presName="compNode" presStyleCnt="0"/>
      <dgm:spPr/>
    </dgm:pt>
    <dgm:pt modelId="{20CD7786-C0F6-48FB-ADF2-12D60B061CE4}" type="pres">
      <dgm:prSet presAssocID="{2A0DB2BF-DCD8-48C5-BD7A-FE49BDEE5812}" presName="dummyConnPt" presStyleCnt="0"/>
      <dgm:spPr/>
    </dgm:pt>
    <dgm:pt modelId="{4634FA1D-DFB2-4CE1-9722-117D5BF7B2D2}" type="pres">
      <dgm:prSet presAssocID="{2A0DB2BF-DCD8-48C5-BD7A-FE49BDEE5812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7C3E42-9FFE-451C-B406-852C0A5BEC0E}" type="pres">
      <dgm:prSet presAssocID="{FCB1257D-3CCC-4148-8C4B-123FD43F022E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BE449EB3-FD26-4888-B950-2A29061B6E08}" type="pres">
      <dgm:prSet presAssocID="{82D15BBA-6BA8-4C90-B429-88976B117AA3}" presName="compNode" presStyleCnt="0"/>
      <dgm:spPr/>
    </dgm:pt>
    <dgm:pt modelId="{DE4127FC-6124-422A-8EBA-08CA8BFF1CCA}" type="pres">
      <dgm:prSet presAssocID="{82D15BBA-6BA8-4C90-B429-88976B117AA3}" presName="dummyConnPt" presStyleCnt="0"/>
      <dgm:spPr/>
    </dgm:pt>
    <dgm:pt modelId="{AAA13438-DCCD-40EB-8076-91FFC4EB38F4}" type="pres">
      <dgm:prSet presAssocID="{82D15BBA-6BA8-4C90-B429-88976B117AA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03AFF5-B93A-46BE-8467-93EA558112B5}" type="pres">
      <dgm:prSet presAssocID="{730723E8-0E03-48C9-9537-F9D6FDCEDCCF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B3386861-9319-4E6B-9CC9-6D1B9CC52412}" type="pres">
      <dgm:prSet presAssocID="{C8A71994-E3A3-4778-B0EB-DB3C59699CB1}" presName="compNode" presStyleCnt="0"/>
      <dgm:spPr/>
    </dgm:pt>
    <dgm:pt modelId="{693BE757-6C44-48B9-8BDB-B7A691B60F20}" type="pres">
      <dgm:prSet presAssocID="{C8A71994-E3A3-4778-B0EB-DB3C59699CB1}" presName="dummyConnPt" presStyleCnt="0"/>
      <dgm:spPr/>
    </dgm:pt>
    <dgm:pt modelId="{E79575D6-F2D3-4593-A922-F4ADB5379C95}" type="pres">
      <dgm:prSet presAssocID="{C8A71994-E3A3-4778-B0EB-DB3C59699CB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90A973-8CA0-46F1-B474-D81D57E82189}" type="pres">
      <dgm:prSet presAssocID="{72DA3D4F-3455-4A41-8A69-0292D03A8C54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7308F66D-35CE-4DED-80E5-24E0CC31D5D1}" type="pres">
      <dgm:prSet presAssocID="{33739AB9-8587-41AA-B494-E8B0459A26A9}" presName="compNode" presStyleCnt="0"/>
      <dgm:spPr/>
    </dgm:pt>
    <dgm:pt modelId="{BD8E31DD-7935-445D-8C9F-F6DCB5E29BFA}" type="pres">
      <dgm:prSet presAssocID="{33739AB9-8587-41AA-B494-E8B0459A26A9}" presName="dummyConnPt" presStyleCnt="0"/>
      <dgm:spPr/>
    </dgm:pt>
    <dgm:pt modelId="{B8A80AEC-6E3F-4C6C-8590-335088061255}" type="pres">
      <dgm:prSet presAssocID="{33739AB9-8587-41AA-B494-E8B0459A26A9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AD9709-7343-4091-8E56-C18D50977F0B}" type="pres">
      <dgm:prSet presAssocID="{AC7F8384-653B-49EA-BA3E-C94A91CC8923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4DBB6197-8344-4195-A7F5-5827DE0F49F4}" type="pres">
      <dgm:prSet presAssocID="{CFADBA92-5C03-48D7-A56B-DF9D33F45341}" presName="compNode" presStyleCnt="0"/>
      <dgm:spPr/>
    </dgm:pt>
    <dgm:pt modelId="{0D8741DE-B022-4838-BF5B-888F389B4B71}" type="pres">
      <dgm:prSet presAssocID="{CFADBA92-5C03-48D7-A56B-DF9D33F45341}" presName="dummyConnPt" presStyleCnt="0"/>
      <dgm:spPr/>
    </dgm:pt>
    <dgm:pt modelId="{1E2ABEF2-E9E7-446F-A12B-58326594A924}" type="pres">
      <dgm:prSet presAssocID="{CFADBA92-5C03-48D7-A56B-DF9D33F4534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0090F-0EAE-439D-9295-F0F4C96A5957}" type="pres">
      <dgm:prSet presAssocID="{22CCC22A-4181-4F71-8651-0EE2577F7C56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29F71F1D-BCD5-4EB5-8752-86A00D416658}" type="pres">
      <dgm:prSet presAssocID="{5EC78957-F08A-4D6A-8EE0-582A01741EC2}" presName="compNode" presStyleCnt="0"/>
      <dgm:spPr/>
    </dgm:pt>
    <dgm:pt modelId="{FB8C51B4-9B05-4582-A833-095ADC4676D2}" type="pres">
      <dgm:prSet presAssocID="{5EC78957-F08A-4D6A-8EE0-582A01741EC2}" presName="dummyConnPt" presStyleCnt="0"/>
      <dgm:spPr/>
    </dgm:pt>
    <dgm:pt modelId="{77F34D11-3D9D-4990-B562-55E7AF02C8D8}" type="pres">
      <dgm:prSet presAssocID="{5EC78957-F08A-4D6A-8EE0-582A01741EC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00E1EA-146B-4A16-95EC-7557449AC65D}" type="presOf" srcId="{63738885-C48C-4643-ACDA-AC324881AD73}" destId="{FEA9E3EB-0938-4A55-83EE-390D4FEBD0B5}" srcOrd="0" destOrd="0" presId="urn:microsoft.com/office/officeart/2005/8/layout/bProcess4"/>
    <dgm:cxn modelId="{0F36A383-B20E-4C06-AE5E-851AE3DC1545}" srcId="{32E3D4E0-1222-474C-BD10-106C92058CDF}" destId="{5EC78957-F08A-4D6A-8EE0-582A01741EC2}" srcOrd="8" destOrd="0" parTransId="{CA7905F7-4E7D-412C-8A79-5BE5E4100FC6}" sibTransId="{90C21D3D-5E63-4363-AF6F-AA5E34707BA3}"/>
    <dgm:cxn modelId="{C33CE49C-D838-4CE2-8DCD-F682CFC12DA1}" type="presOf" srcId="{5EC78957-F08A-4D6A-8EE0-582A01741EC2}" destId="{77F34D11-3D9D-4990-B562-55E7AF02C8D8}" srcOrd="0" destOrd="0" presId="urn:microsoft.com/office/officeart/2005/8/layout/bProcess4"/>
    <dgm:cxn modelId="{1C6D6B3E-9D59-4F5C-8352-1DAD1F1026FA}" srcId="{32E3D4E0-1222-474C-BD10-106C92058CDF}" destId="{63738885-C48C-4643-ACDA-AC324881AD73}" srcOrd="0" destOrd="0" parTransId="{A53A6263-1C16-42EB-8666-2CC9CF28CE91}" sibTransId="{1511BDDD-4D1F-4DDC-B4C5-51FAA74B1192}"/>
    <dgm:cxn modelId="{A69135A7-FCCD-4DDE-9CE8-97C1654F3A0C}" srcId="{32E3D4E0-1222-474C-BD10-106C92058CDF}" destId="{82D15BBA-6BA8-4C90-B429-88976B117AA3}" srcOrd="4" destOrd="0" parTransId="{B2B45173-57EA-4687-8FFC-B8E29E7A94E4}" sibTransId="{730723E8-0E03-48C9-9537-F9D6FDCEDCCF}"/>
    <dgm:cxn modelId="{24EEBBF9-1A3C-457E-8B86-20E41AB7F8DB}" type="presOf" srcId="{22CCC22A-4181-4F71-8651-0EE2577F7C56}" destId="{64E0090F-0EAE-439D-9295-F0F4C96A5957}" srcOrd="0" destOrd="0" presId="urn:microsoft.com/office/officeart/2005/8/layout/bProcess4"/>
    <dgm:cxn modelId="{EB0BFD2C-AEC6-4854-B16F-5B81C1DDA257}" type="presOf" srcId="{C8A71994-E3A3-4778-B0EB-DB3C59699CB1}" destId="{E79575D6-F2D3-4593-A922-F4ADB5379C95}" srcOrd="0" destOrd="0" presId="urn:microsoft.com/office/officeart/2005/8/layout/bProcess4"/>
    <dgm:cxn modelId="{F4A6AA49-4597-403F-8837-8D3D5732ECD7}" type="presOf" srcId="{32E3D4E0-1222-474C-BD10-106C92058CDF}" destId="{2D0A62F7-A31E-4FBF-8D01-C1025E47554D}" srcOrd="0" destOrd="0" presId="urn:microsoft.com/office/officeart/2005/8/layout/bProcess4"/>
    <dgm:cxn modelId="{B0D47FC3-A77B-4EDB-BD00-1B22667EFAB6}" srcId="{32E3D4E0-1222-474C-BD10-106C92058CDF}" destId="{C8A71994-E3A3-4778-B0EB-DB3C59699CB1}" srcOrd="5" destOrd="0" parTransId="{4320C4AB-9850-4D01-AF9F-A1CBCBAB0B7E}" sibTransId="{72DA3D4F-3455-4A41-8A69-0292D03A8C54}"/>
    <dgm:cxn modelId="{D50E7A8A-C9F4-4896-ADB6-672CCFE7F996}" type="presOf" srcId="{97E652B0-9078-4045-A3F2-ED6B0F412918}" destId="{60829F33-5DE6-44B4-8DDF-6F303DE7BE95}" srcOrd="0" destOrd="0" presId="urn:microsoft.com/office/officeart/2005/8/layout/bProcess4"/>
    <dgm:cxn modelId="{6E6FC264-3F14-4875-8F75-1F996D5E6577}" type="presOf" srcId="{72DA3D4F-3455-4A41-8A69-0292D03A8C54}" destId="{8890A973-8CA0-46F1-B474-D81D57E82189}" srcOrd="0" destOrd="0" presId="urn:microsoft.com/office/officeart/2005/8/layout/bProcess4"/>
    <dgm:cxn modelId="{6CFBFB2D-155E-4705-9ADC-7B87C11D592C}" type="presOf" srcId="{CFADBA92-5C03-48D7-A56B-DF9D33F45341}" destId="{1E2ABEF2-E9E7-446F-A12B-58326594A924}" srcOrd="0" destOrd="0" presId="urn:microsoft.com/office/officeart/2005/8/layout/bProcess4"/>
    <dgm:cxn modelId="{9A9FEC91-138E-4B72-99FF-C9D61D498D02}" type="presOf" srcId="{730723E8-0E03-48C9-9537-F9D6FDCEDCCF}" destId="{A103AFF5-B93A-46BE-8467-93EA558112B5}" srcOrd="0" destOrd="0" presId="urn:microsoft.com/office/officeart/2005/8/layout/bProcess4"/>
    <dgm:cxn modelId="{D7FEEC11-C9BE-46BF-947D-C9B3F58B1DD9}" type="presOf" srcId="{1511BDDD-4D1F-4DDC-B4C5-51FAA74B1192}" destId="{B7078D24-3733-4538-A930-F8A85778CD09}" srcOrd="0" destOrd="0" presId="urn:microsoft.com/office/officeart/2005/8/layout/bProcess4"/>
    <dgm:cxn modelId="{C40421A3-9126-467F-9A8E-D4E264939A82}" srcId="{32E3D4E0-1222-474C-BD10-106C92058CDF}" destId="{CADDA137-43D0-444E-AD38-CC7AFD91963E}" srcOrd="1" destOrd="0" parTransId="{59060000-F19B-40F0-B9D0-42801F634253}" sibTransId="{7B45664D-ECF0-4435-9C3B-8AA338950A3E}"/>
    <dgm:cxn modelId="{B4408208-13E0-4866-B0A1-C27A9BA492A2}" type="presOf" srcId="{AC7F8384-653B-49EA-BA3E-C94A91CC8923}" destId="{90AD9709-7343-4091-8E56-C18D50977F0B}" srcOrd="0" destOrd="0" presId="urn:microsoft.com/office/officeart/2005/8/layout/bProcess4"/>
    <dgm:cxn modelId="{E8643F79-E45A-49BB-9046-287B78ECF2EE}" type="presOf" srcId="{82D15BBA-6BA8-4C90-B429-88976B117AA3}" destId="{AAA13438-DCCD-40EB-8076-91FFC4EB38F4}" srcOrd="0" destOrd="0" presId="urn:microsoft.com/office/officeart/2005/8/layout/bProcess4"/>
    <dgm:cxn modelId="{4D56D16A-FE88-45EC-95FF-939B246396FA}" srcId="{32E3D4E0-1222-474C-BD10-106C92058CDF}" destId="{33739AB9-8587-41AA-B494-E8B0459A26A9}" srcOrd="6" destOrd="0" parTransId="{B29B64FE-58CE-434C-9C44-994E7B0949D5}" sibTransId="{AC7F8384-653B-49EA-BA3E-C94A91CC8923}"/>
    <dgm:cxn modelId="{0F5D7FB2-7F16-442F-9211-4C6B4C72B833}" srcId="{32E3D4E0-1222-474C-BD10-106C92058CDF}" destId="{CFADBA92-5C03-48D7-A56B-DF9D33F45341}" srcOrd="7" destOrd="0" parTransId="{5148EEE8-FB21-4E53-A2B2-CA7296DA5131}" sibTransId="{22CCC22A-4181-4F71-8651-0EE2577F7C56}"/>
    <dgm:cxn modelId="{1AAE34FB-6143-41F7-9930-560A02919FB4}" srcId="{32E3D4E0-1222-474C-BD10-106C92058CDF}" destId="{CE6780C7-17DA-401D-BD98-438B2004CDD6}" srcOrd="2" destOrd="0" parTransId="{95D319E0-BA27-4B2D-8078-373C61DA7AAD}" sibTransId="{97E652B0-9078-4045-A3F2-ED6B0F412918}"/>
    <dgm:cxn modelId="{BD16F428-1768-41C5-A316-93694BB12A97}" type="presOf" srcId="{33739AB9-8587-41AA-B494-E8B0459A26A9}" destId="{B8A80AEC-6E3F-4C6C-8590-335088061255}" srcOrd="0" destOrd="0" presId="urn:microsoft.com/office/officeart/2005/8/layout/bProcess4"/>
    <dgm:cxn modelId="{AB946E0C-92B6-40E9-88EE-A08818603E2C}" type="presOf" srcId="{CADDA137-43D0-444E-AD38-CC7AFD91963E}" destId="{F5DFC00A-7AB9-45B5-8180-F2663A9BF82D}" srcOrd="0" destOrd="0" presId="urn:microsoft.com/office/officeart/2005/8/layout/bProcess4"/>
    <dgm:cxn modelId="{C1FEF237-48B8-429D-B1A0-28B2EA962299}" srcId="{32E3D4E0-1222-474C-BD10-106C92058CDF}" destId="{2A0DB2BF-DCD8-48C5-BD7A-FE49BDEE5812}" srcOrd="3" destOrd="0" parTransId="{2BA91C70-D748-4060-8692-1DE236D4DC95}" sibTransId="{FCB1257D-3CCC-4148-8C4B-123FD43F022E}"/>
    <dgm:cxn modelId="{527464EA-F2DF-40A0-85BE-DD7C77C01C41}" type="presOf" srcId="{7B45664D-ECF0-4435-9C3B-8AA338950A3E}" destId="{E7F159EF-77F9-4831-9D64-1247BCBC3619}" srcOrd="0" destOrd="0" presId="urn:microsoft.com/office/officeart/2005/8/layout/bProcess4"/>
    <dgm:cxn modelId="{47F24A7D-6511-4961-A2B1-47D49D15867D}" type="presOf" srcId="{2A0DB2BF-DCD8-48C5-BD7A-FE49BDEE5812}" destId="{4634FA1D-DFB2-4CE1-9722-117D5BF7B2D2}" srcOrd="0" destOrd="0" presId="urn:microsoft.com/office/officeart/2005/8/layout/bProcess4"/>
    <dgm:cxn modelId="{45869FB9-DF1D-44F4-8FB4-D352023543CB}" type="presOf" srcId="{CE6780C7-17DA-401D-BD98-438B2004CDD6}" destId="{C9CB5543-B322-413D-BF7E-C539434A68D3}" srcOrd="0" destOrd="0" presId="urn:microsoft.com/office/officeart/2005/8/layout/bProcess4"/>
    <dgm:cxn modelId="{2B2F7D51-088F-4080-A330-7DD17F72B14C}" type="presOf" srcId="{FCB1257D-3CCC-4148-8C4B-123FD43F022E}" destId="{FC7C3E42-9FFE-451C-B406-852C0A5BEC0E}" srcOrd="0" destOrd="0" presId="urn:microsoft.com/office/officeart/2005/8/layout/bProcess4"/>
    <dgm:cxn modelId="{6B6E9CC4-F5FF-42BF-AFE0-62CDC296FAAF}" type="presParOf" srcId="{2D0A62F7-A31E-4FBF-8D01-C1025E47554D}" destId="{09C324A9-0C6B-40C6-88ED-F3DC341CA586}" srcOrd="0" destOrd="0" presId="urn:microsoft.com/office/officeart/2005/8/layout/bProcess4"/>
    <dgm:cxn modelId="{D831E4BE-D8E3-438B-A994-C70979C1C0DF}" type="presParOf" srcId="{09C324A9-0C6B-40C6-88ED-F3DC341CA586}" destId="{0B01D13A-B25D-4420-895B-9665B5F3DC4E}" srcOrd="0" destOrd="0" presId="urn:microsoft.com/office/officeart/2005/8/layout/bProcess4"/>
    <dgm:cxn modelId="{E0DF06DE-5110-40DD-A660-BC4EA514AD53}" type="presParOf" srcId="{09C324A9-0C6B-40C6-88ED-F3DC341CA586}" destId="{FEA9E3EB-0938-4A55-83EE-390D4FEBD0B5}" srcOrd="1" destOrd="0" presId="urn:microsoft.com/office/officeart/2005/8/layout/bProcess4"/>
    <dgm:cxn modelId="{8E5095D1-B629-4CBC-8080-54B065FC2526}" type="presParOf" srcId="{2D0A62F7-A31E-4FBF-8D01-C1025E47554D}" destId="{B7078D24-3733-4538-A930-F8A85778CD09}" srcOrd="1" destOrd="0" presId="urn:microsoft.com/office/officeart/2005/8/layout/bProcess4"/>
    <dgm:cxn modelId="{2AF85137-D90D-4386-9154-CA8B4F17E711}" type="presParOf" srcId="{2D0A62F7-A31E-4FBF-8D01-C1025E47554D}" destId="{1CB3A0F1-CF5A-431D-BEA7-4787F3488760}" srcOrd="2" destOrd="0" presId="urn:microsoft.com/office/officeart/2005/8/layout/bProcess4"/>
    <dgm:cxn modelId="{FD273DF9-3092-494B-B590-24E90835B306}" type="presParOf" srcId="{1CB3A0F1-CF5A-431D-BEA7-4787F3488760}" destId="{F73CCA00-1598-4206-AC4D-4DE05F0C4C16}" srcOrd="0" destOrd="0" presId="urn:microsoft.com/office/officeart/2005/8/layout/bProcess4"/>
    <dgm:cxn modelId="{8D4088F5-FC6D-4128-B588-F9FCEC8DE12B}" type="presParOf" srcId="{1CB3A0F1-CF5A-431D-BEA7-4787F3488760}" destId="{F5DFC00A-7AB9-45B5-8180-F2663A9BF82D}" srcOrd="1" destOrd="0" presId="urn:microsoft.com/office/officeart/2005/8/layout/bProcess4"/>
    <dgm:cxn modelId="{BA531132-449A-47BC-84E1-FFB3CE0702C5}" type="presParOf" srcId="{2D0A62F7-A31E-4FBF-8D01-C1025E47554D}" destId="{E7F159EF-77F9-4831-9D64-1247BCBC3619}" srcOrd="3" destOrd="0" presId="urn:microsoft.com/office/officeart/2005/8/layout/bProcess4"/>
    <dgm:cxn modelId="{3E09C47B-BD2A-4B96-9CAA-EFF513C74735}" type="presParOf" srcId="{2D0A62F7-A31E-4FBF-8D01-C1025E47554D}" destId="{E6D180BC-8A5A-4BF8-AB78-D38AB78FD776}" srcOrd="4" destOrd="0" presId="urn:microsoft.com/office/officeart/2005/8/layout/bProcess4"/>
    <dgm:cxn modelId="{0416E8AC-C410-47EB-A432-29FE3566270A}" type="presParOf" srcId="{E6D180BC-8A5A-4BF8-AB78-D38AB78FD776}" destId="{B3756179-9FBD-44DE-AFDA-25EE504A1896}" srcOrd="0" destOrd="0" presId="urn:microsoft.com/office/officeart/2005/8/layout/bProcess4"/>
    <dgm:cxn modelId="{5457CF82-2AB7-4252-9C32-F367F3DD5CBC}" type="presParOf" srcId="{E6D180BC-8A5A-4BF8-AB78-D38AB78FD776}" destId="{C9CB5543-B322-413D-BF7E-C539434A68D3}" srcOrd="1" destOrd="0" presId="urn:microsoft.com/office/officeart/2005/8/layout/bProcess4"/>
    <dgm:cxn modelId="{35F11701-51D6-4BD8-A8EF-6382F6574654}" type="presParOf" srcId="{2D0A62F7-A31E-4FBF-8D01-C1025E47554D}" destId="{60829F33-5DE6-44B4-8DDF-6F303DE7BE95}" srcOrd="5" destOrd="0" presId="urn:microsoft.com/office/officeart/2005/8/layout/bProcess4"/>
    <dgm:cxn modelId="{5395802B-10D3-41A8-9038-9EA855895514}" type="presParOf" srcId="{2D0A62F7-A31E-4FBF-8D01-C1025E47554D}" destId="{E2CC5935-95EF-449D-9026-1905293CF13E}" srcOrd="6" destOrd="0" presId="urn:microsoft.com/office/officeart/2005/8/layout/bProcess4"/>
    <dgm:cxn modelId="{2F20F71E-1975-4B78-8D24-034796F07ABD}" type="presParOf" srcId="{E2CC5935-95EF-449D-9026-1905293CF13E}" destId="{20CD7786-C0F6-48FB-ADF2-12D60B061CE4}" srcOrd="0" destOrd="0" presId="urn:microsoft.com/office/officeart/2005/8/layout/bProcess4"/>
    <dgm:cxn modelId="{7127EA0F-AB89-4208-A7F7-517E69BD4B26}" type="presParOf" srcId="{E2CC5935-95EF-449D-9026-1905293CF13E}" destId="{4634FA1D-DFB2-4CE1-9722-117D5BF7B2D2}" srcOrd="1" destOrd="0" presId="urn:microsoft.com/office/officeart/2005/8/layout/bProcess4"/>
    <dgm:cxn modelId="{443BDB4A-226C-4ABD-8E19-43C25813B43B}" type="presParOf" srcId="{2D0A62F7-A31E-4FBF-8D01-C1025E47554D}" destId="{FC7C3E42-9FFE-451C-B406-852C0A5BEC0E}" srcOrd="7" destOrd="0" presId="urn:microsoft.com/office/officeart/2005/8/layout/bProcess4"/>
    <dgm:cxn modelId="{66F19A15-0B08-4248-AEA1-469FDBC0A06C}" type="presParOf" srcId="{2D0A62F7-A31E-4FBF-8D01-C1025E47554D}" destId="{BE449EB3-FD26-4888-B950-2A29061B6E08}" srcOrd="8" destOrd="0" presId="urn:microsoft.com/office/officeart/2005/8/layout/bProcess4"/>
    <dgm:cxn modelId="{CD6610A5-B9AE-428F-8F51-1E36A961E57C}" type="presParOf" srcId="{BE449EB3-FD26-4888-B950-2A29061B6E08}" destId="{DE4127FC-6124-422A-8EBA-08CA8BFF1CCA}" srcOrd="0" destOrd="0" presId="urn:microsoft.com/office/officeart/2005/8/layout/bProcess4"/>
    <dgm:cxn modelId="{21C208B4-6101-4DCA-97C4-E7FCF54CB9B0}" type="presParOf" srcId="{BE449EB3-FD26-4888-B950-2A29061B6E08}" destId="{AAA13438-DCCD-40EB-8076-91FFC4EB38F4}" srcOrd="1" destOrd="0" presId="urn:microsoft.com/office/officeart/2005/8/layout/bProcess4"/>
    <dgm:cxn modelId="{A6525BF6-A74B-4C7B-B4E5-8F2D0EECC75A}" type="presParOf" srcId="{2D0A62F7-A31E-4FBF-8D01-C1025E47554D}" destId="{A103AFF5-B93A-46BE-8467-93EA558112B5}" srcOrd="9" destOrd="0" presId="urn:microsoft.com/office/officeart/2005/8/layout/bProcess4"/>
    <dgm:cxn modelId="{50441F6B-2FA0-4581-B21C-E0294249C48D}" type="presParOf" srcId="{2D0A62F7-A31E-4FBF-8D01-C1025E47554D}" destId="{B3386861-9319-4E6B-9CC9-6D1B9CC52412}" srcOrd="10" destOrd="0" presId="urn:microsoft.com/office/officeart/2005/8/layout/bProcess4"/>
    <dgm:cxn modelId="{29FB1533-8800-4312-9EF9-C25595950C07}" type="presParOf" srcId="{B3386861-9319-4E6B-9CC9-6D1B9CC52412}" destId="{693BE757-6C44-48B9-8BDB-B7A691B60F20}" srcOrd="0" destOrd="0" presId="urn:microsoft.com/office/officeart/2005/8/layout/bProcess4"/>
    <dgm:cxn modelId="{3CF59684-8397-4BDE-B4E3-DA2B20A086D5}" type="presParOf" srcId="{B3386861-9319-4E6B-9CC9-6D1B9CC52412}" destId="{E79575D6-F2D3-4593-A922-F4ADB5379C95}" srcOrd="1" destOrd="0" presId="urn:microsoft.com/office/officeart/2005/8/layout/bProcess4"/>
    <dgm:cxn modelId="{8C2828F8-7047-4304-BCF6-137906EB31F3}" type="presParOf" srcId="{2D0A62F7-A31E-4FBF-8D01-C1025E47554D}" destId="{8890A973-8CA0-46F1-B474-D81D57E82189}" srcOrd="11" destOrd="0" presId="urn:microsoft.com/office/officeart/2005/8/layout/bProcess4"/>
    <dgm:cxn modelId="{CBC55BC2-80E7-4618-A5F7-0BA2E5163719}" type="presParOf" srcId="{2D0A62F7-A31E-4FBF-8D01-C1025E47554D}" destId="{7308F66D-35CE-4DED-80E5-24E0CC31D5D1}" srcOrd="12" destOrd="0" presId="urn:microsoft.com/office/officeart/2005/8/layout/bProcess4"/>
    <dgm:cxn modelId="{AEB7C703-B659-4626-8A4E-CC73BF0CEE85}" type="presParOf" srcId="{7308F66D-35CE-4DED-80E5-24E0CC31D5D1}" destId="{BD8E31DD-7935-445D-8C9F-F6DCB5E29BFA}" srcOrd="0" destOrd="0" presId="urn:microsoft.com/office/officeart/2005/8/layout/bProcess4"/>
    <dgm:cxn modelId="{13673225-E222-4D3F-B61E-5CF64EA9FE2D}" type="presParOf" srcId="{7308F66D-35CE-4DED-80E5-24E0CC31D5D1}" destId="{B8A80AEC-6E3F-4C6C-8590-335088061255}" srcOrd="1" destOrd="0" presId="urn:microsoft.com/office/officeart/2005/8/layout/bProcess4"/>
    <dgm:cxn modelId="{4F3EF565-18E7-4CE7-92AB-7CF9CD5586CB}" type="presParOf" srcId="{2D0A62F7-A31E-4FBF-8D01-C1025E47554D}" destId="{90AD9709-7343-4091-8E56-C18D50977F0B}" srcOrd="13" destOrd="0" presId="urn:microsoft.com/office/officeart/2005/8/layout/bProcess4"/>
    <dgm:cxn modelId="{E28D89BC-33BB-46C3-B6E3-AAD327A0AA98}" type="presParOf" srcId="{2D0A62F7-A31E-4FBF-8D01-C1025E47554D}" destId="{4DBB6197-8344-4195-A7F5-5827DE0F49F4}" srcOrd="14" destOrd="0" presId="urn:microsoft.com/office/officeart/2005/8/layout/bProcess4"/>
    <dgm:cxn modelId="{0CE255A5-9BFC-4679-98CC-3CED52B7AB48}" type="presParOf" srcId="{4DBB6197-8344-4195-A7F5-5827DE0F49F4}" destId="{0D8741DE-B022-4838-BF5B-888F389B4B71}" srcOrd="0" destOrd="0" presId="urn:microsoft.com/office/officeart/2005/8/layout/bProcess4"/>
    <dgm:cxn modelId="{6B745BCB-837B-46AF-AF5A-714251B1298A}" type="presParOf" srcId="{4DBB6197-8344-4195-A7F5-5827DE0F49F4}" destId="{1E2ABEF2-E9E7-446F-A12B-58326594A924}" srcOrd="1" destOrd="0" presId="urn:microsoft.com/office/officeart/2005/8/layout/bProcess4"/>
    <dgm:cxn modelId="{C6B8296E-6863-4DF8-A198-4C31C02B8BDC}" type="presParOf" srcId="{2D0A62F7-A31E-4FBF-8D01-C1025E47554D}" destId="{64E0090F-0EAE-439D-9295-F0F4C96A5957}" srcOrd="15" destOrd="0" presId="urn:microsoft.com/office/officeart/2005/8/layout/bProcess4"/>
    <dgm:cxn modelId="{69F78CE9-3C2C-4FF2-9E99-90B58596354E}" type="presParOf" srcId="{2D0A62F7-A31E-4FBF-8D01-C1025E47554D}" destId="{29F71F1D-BCD5-4EB5-8752-86A00D416658}" srcOrd="16" destOrd="0" presId="urn:microsoft.com/office/officeart/2005/8/layout/bProcess4"/>
    <dgm:cxn modelId="{063BAD83-8CAB-4FC6-975E-BA172DF65DC0}" type="presParOf" srcId="{29F71F1D-BCD5-4EB5-8752-86A00D416658}" destId="{FB8C51B4-9B05-4582-A833-095ADC4676D2}" srcOrd="0" destOrd="0" presId="urn:microsoft.com/office/officeart/2005/8/layout/bProcess4"/>
    <dgm:cxn modelId="{9A74D13C-9D61-4EE6-ADDD-241A317D60E0}" type="presParOf" srcId="{29F71F1D-BCD5-4EB5-8752-86A00D416658}" destId="{77F34D11-3D9D-4990-B562-55E7AF02C8D8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034953-5489-4096-BC7D-EF030EE5E6EE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D74C07-BF0D-4211-96C4-EE206FBBDF11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3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আঞ্চলিক</a:t>
          </a:r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সহযোগিতার</a:t>
          </a:r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ক্ষেত্র</a:t>
          </a:r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তৈরী</a:t>
          </a:r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285649-42CD-49DB-82F6-C6C865D87C74}" type="parTrans" cxnId="{7A845D3B-97C4-4882-839E-70D9835A8200}">
      <dgm:prSet/>
      <dgm:spPr/>
      <dgm:t>
        <a:bodyPr/>
        <a:lstStyle/>
        <a:p>
          <a:endParaRPr lang="en-US"/>
        </a:p>
      </dgm:t>
    </dgm:pt>
    <dgm:pt modelId="{E37E8E7D-F8FB-4F50-B9B7-FBF68CD22F25}" type="sibTrans" cxnId="{7A845D3B-97C4-4882-839E-70D9835A8200}">
      <dgm:prSet/>
      <dgm:spPr/>
      <dgm:t>
        <a:bodyPr/>
        <a:lstStyle/>
        <a:p>
          <a:endParaRPr lang="en-US"/>
        </a:p>
      </dgm:t>
    </dgm:pt>
    <dgm:pt modelId="{525A641A-38EB-4C88-9D6C-0962AE12B2D1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২।সাফ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গেমস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চালু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AA8DC8-41EB-4149-94D3-C0C730D8467E}" type="parTrans" cxnId="{FEAF1C31-5C02-4A8C-9CD4-9003243EF028}">
      <dgm:prSet/>
      <dgm:spPr/>
      <dgm:t>
        <a:bodyPr/>
        <a:lstStyle/>
        <a:p>
          <a:endParaRPr lang="en-US"/>
        </a:p>
      </dgm:t>
    </dgm:pt>
    <dgm:pt modelId="{308BD616-BA89-493D-BF42-6B99785FAE46}" type="sibTrans" cxnId="{FEAF1C31-5C02-4A8C-9CD4-9003243EF028}">
      <dgm:prSet/>
      <dgm:spPr/>
      <dgm:t>
        <a:bodyPr/>
        <a:lstStyle/>
        <a:p>
          <a:endParaRPr lang="en-US"/>
        </a:p>
      </dgm:t>
    </dgm:pt>
    <dgm:pt modelId="{5350F6FF-0FBE-429D-8C69-DBD653833DB6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36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বানিজ্যিক</a:t>
          </a:r>
          <a:r>
            <a:rPr lang="en-US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সুবিধা</a:t>
          </a:r>
          <a:r>
            <a:rPr lang="en-US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বৃদ্ধি</a:t>
          </a:r>
          <a:r>
            <a:rPr lang="en-US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B52898-2BAC-4F91-8DC8-483B20CDF829}" type="parTrans" cxnId="{FF416260-9E94-461C-A8AC-3D0080C81944}">
      <dgm:prSet/>
      <dgm:spPr/>
      <dgm:t>
        <a:bodyPr/>
        <a:lstStyle/>
        <a:p>
          <a:endParaRPr lang="en-US"/>
        </a:p>
      </dgm:t>
    </dgm:pt>
    <dgm:pt modelId="{5B3D8EF1-B531-4C61-BD58-0B85B14BD624}" type="sibTrans" cxnId="{FF416260-9E94-461C-A8AC-3D0080C81944}">
      <dgm:prSet/>
      <dgm:spPr/>
      <dgm:t>
        <a:bodyPr/>
        <a:lstStyle/>
        <a:p>
          <a:endParaRPr lang="en-US"/>
        </a:p>
      </dgm:t>
    </dgm:pt>
    <dgm:pt modelId="{38FA7AF4-453F-4A37-B929-DA12EDB19954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</a:t>
          </a:r>
          <a:r>
            <a:rPr lang="en-US" sz="36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সন্ত্রাসবাদ</a:t>
          </a:r>
          <a:r>
            <a: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দমন</a:t>
          </a:r>
          <a:r>
            <a: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CC7F76-6224-4CA5-9CA2-DA5F3B084CB4}" type="parTrans" cxnId="{A52A1446-0951-47A9-AFC6-7E878EAE863E}">
      <dgm:prSet/>
      <dgm:spPr/>
      <dgm:t>
        <a:bodyPr/>
        <a:lstStyle/>
        <a:p>
          <a:endParaRPr lang="en-US"/>
        </a:p>
      </dgm:t>
    </dgm:pt>
    <dgm:pt modelId="{034D5411-5F28-4818-8677-A7F747C42DF9}" type="sibTrans" cxnId="{A52A1446-0951-47A9-AFC6-7E878EAE863E}">
      <dgm:prSet/>
      <dgm:spPr/>
      <dgm:t>
        <a:bodyPr/>
        <a:lstStyle/>
        <a:p>
          <a:endParaRPr lang="en-US"/>
        </a:p>
      </dgm:t>
    </dgm:pt>
    <dgm:pt modelId="{71670987-3186-4D29-BE01-30A503E4FE35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</a:t>
          </a:r>
          <a:r>
            <a:rPr lang="en-US" sz="36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সার্ক</a:t>
          </a:r>
          <a:r>
            <a: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বিশ্ববিদ্যালয়</a:t>
          </a:r>
          <a:r>
            <a: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স্থাপন</a:t>
          </a:r>
          <a:r>
            <a: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8A551E-53F3-4282-9750-2159F5A59BB9}" type="parTrans" cxnId="{1F52FC3D-DF15-478B-97F5-C225C6425A4C}">
      <dgm:prSet/>
      <dgm:spPr/>
      <dgm:t>
        <a:bodyPr/>
        <a:lstStyle/>
        <a:p>
          <a:endParaRPr lang="en-US"/>
        </a:p>
      </dgm:t>
    </dgm:pt>
    <dgm:pt modelId="{07D08044-3ADE-4CAF-9134-3C6C39CF34BC}" type="sibTrans" cxnId="{1F52FC3D-DF15-478B-97F5-C225C6425A4C}">
      <dgm:prSet/>
      <dgm:spPr/>
      <dgm:t>
        <a:bodyPr/>
        <a:lstStyle/>
        <a:p>
          <a:endParaRPr lang="en-US"/>
        </a:p>
      </dgm:t>
    </dgm:pt>
    <dgm:pt modelId="{3F412207-DDC2-4672-8E80-7CFAC7A8A529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৬। </a:t>
          </a:r>
          <a:r>
            <a:rPr lang="en-US" sz="3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</a:t>
          </a:r>
          <a:r>
            <a:rPr lang="en-US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সার্ক</a:t>
          </a:r>
          <a:r>
            <a:rPr lang="en-US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</a:t>
          </a:r>
          <a:r>
            <a:rPr lang="en-US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ভিসা</a:t>
          </a:r>
          <a:r>
            <a:rPr lang="en-US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r>
            <a:rPr lang="en-US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dirty="0">
            <a:solidFill>
              <a:schemeClr val="bg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49CCC6-261D-495B-A411-EEABF3C90F77}" type="sibTrans" cxnId="{E0EA07F5-2239-4FE9-B325-DE3EF659BA57}">
      <dgm:prSet/>
      <dgm:spPr/>
      <dgm:t>
        <a:bodyPr/>
        <a:lstStyle/>
        <a:p>
          <a:endParaRPr lang="en-US"/>
        </a:p>
      </dgm:t>
    </dgm:pt>
    <dgm:pt modelId="{6283172D-09AB-4A40-B92B-FB1362A93A82}" type="parTrans" cxnId="{E0EA07F5-2239-4FE9-B325-DE3EF659BA57}">
      <dgm:prSet/>
      <dgm:spPr/>
      <dgm:t>
        <a:bodyPr/>
        <a:lstStyle/>
        <a:p>
          <a:endParaRPr lang="en-US"/>
        </a:p>
      </dgm:t>
    </dgm:pt>
    <dgm:pt modelId="{8D24FE1E-28C1-46A2-B4C9-F7F2CE7F69A3}">
      <dgm:prSet phldrT="[Text]" custT="1"/>
      <dgm:spPr>
        <a:solidFill>
          <a:schemeClr val="bg1">
            <a:lumMod val="95000"/>
            <a:lumOff val="5000"/>
          </a:schemeClr>
        </a:solidFill>
      </dgm:spPr>
      <dgm:t>
        <a:bodyPr/>
        <a:lstStyle/>
        <a:p>
          <a:r>
            <a:rPr lang="en-US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৭। </a:t>
          </a:r>
          <a:r>
            <a:rPr lang="en-US" sz="36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মাদক</a:t>
          </a:r>
          <a:r>
            <a:rPr lang="en-US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চোরাচালান</a:t>
          </a:r>
          <a:r>
            <a:rPr lang="en-US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নিয়ন্ত্রন</a:t>
          </a:r>
          <a:r>
            <a:rPr lang="en-US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2F90F7-C53D-4047-9C56-C955A674B9B7}" type="sibTrans" cxnId="{4705F59F-32F7-4B92-95F8-9C696E1E26BB}">
      <dgm:prSet/>
      <dgm:spPr/>
      <dgm:t>
        <a:bodyPr/>
        <a:lstStyle/>
        <a:p>
          <a:endParaRPr lang="en-US"/>
        </a:p>
      </dgm:t>
    </dgm:pt>
    <dgm:pt modelId="{227BD96E-CD74-4AC4-AE5F-8B4F5A63682E}" type="parTrans" cxnId="{4705F59F-32F7-4B92-95F8-9C696E1E26BB}">
      <dgm:prSet/>
      <dgm:spPr/>
      <dgm:t>
        <a:bodyPr/>
        <a:lstStyle/>
        <a:p>
          <a:endParaRPr lang="en-US"/>
        </a:p>
      </dgm:t>
    </dgm:pt>
    <dgm:pt modelId="{F389E170-0139-42B2-A2D8-51057F9F7434}" type="pres">
      <dgm:prSet presAssocID="{72034953-5489-4096-BC7D-EF030EE5E6E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066461E-000E-41F8-A5F8-4105DFE7A85F}" type="pres">
      <dgm:prSet presAssocID="{92D74C07-BF0D-4211-96C4-EE206FBBDF11}" presName="Parent" presStyleLbl="node0" presStyleIdx="0" presStyleCnt="1" custScaleX="125369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82D68DE7-C3FA-4463-9CCF-8A2CFC0E295E}" type="pres">
      <dgm:prSet presAssocID="{525A641A-38EB-4C88-9D6C-0962AE12B2D1}" presName="Accent1" presStyleCnt="0"/>
      <dgm:spPr/>
    </dgm:pt>
    <dgm:pt modelId="{74BEAC9B-586B-41AF-BC01-B7ABD932B7F3}" type="pres">
      <dgm:prSet presAssocID="{525A641A-38EB-4C88-9D6C-0962AE12B2D1}" presName="Accent" presStyleLbl="bgShp" presStyleIdx="0" presStyleCnt="6"/>
      <dgm:spPr/>
    </dgm:pt>
    <dgm:pt modelId="{0C1E248C-8DD0-4C3F-B4E8-689C3E781D65}" type="pres">
      <dgm:prSet presAssocID="{525A641A-38EB-4C88-9D6C-0962AE12B2D1}" presName="Child1" presStyleLbl="node1" presStyleIdx="0" presStyleCnt="6" custScaleX="1661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4D16C0-FED9-461B-9854-25A483005838}" type="pres">
      <dgm:prSet presAssocID="{5350F6FF-0FBE-429D-8C69-DBD653833DB6}" presName="Accent2" presStyleCnt="0"/>
      <dgm:spPr/>
    </dgm:pt>
    <dgm:pt modelId="{BB912C16-AB87-475F-B8A6-F9838F8FA49A}" type="pres">
      <dgm:prSet presAssocID="{5350F6FF-0FBE-429D-8C69-DBD653833DB6}" presName="Accent" presStyleLbl="bgShp" presStyleIdx="1" presStyleCnt="6"/>
      <dgm:spPr/>
    </dgm:pt>
    <dgm:pt modelId="{5BC875C4-0B64-46CD-A429-B540A340BABC}" type="pres">
      <dgm:prSet presAssocID="{5350F6FF-0FBE-429D-8C69-DBD653833DB6}" presName="Child2" presStyleLbl="node1" presStyleIdx="1" presStyleCnt="6" custScaleX="165574" custLinFactNeighborX="68456" custLinFactNeighborY="-114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6C81D2-4280-484F-834B-1EC04E2C1CCB}" type="pres">
      <dgm:prSet presAssocID="{38FA7AF4-453F-4A37-B929-DA12EDB19954}" presName="Accent3" presStyleCnt="0"/>
      <dgm:spPr/>
    </dgm:pt>
    <dgm:pt modelId="{598B92C7-C2A4-4FA8-B7E3-966054577917}" type="pres">
      <dgm:prSet presAssocID="{38FA7AF4-453F-4A37-B929-DA12EDB19954}" presName="Accent" presStyleLbl="bgShp" presStyleIdx="2" presStyleCnt="6"/>
      <dgm:spPr/>
    </dgm:pt>
    <dgm:pt modelId="{943A5868-BB06-4C91-8B48-8A14721985DE}" type="pres">
      <dgm:prSet presAssocID="{38FA7AF4-453F-4A37-B929-DA12EDB19954}" presName="Child3" presStyleLbl="node1" presStyleIdx="2" presStyleCnt="6" custScaleX="159767" custLinFactNeighborX="91038" custLinFactNeighborY="57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56807-4396-4C4D-851F-D9E4BC15F6D6}" type="pres">
      <dgm:prSet presAssocID="{71670987-3186-4D29-BE01-30A503E4FE35}" presName="Accent4" presStyleCnt="0"/>
      <dgm:spPr/>
    </dgm:pt>
    <dgm:pt modelId="{131E652C-BC4A-4C52-83C3-DD69E2A06C37}" type="pres">
      <dgm:prSet presAssocID="{71670987-3186-4D29-BE01-30A503E4FE35}" presName="Accent" presStyleLbl="bgShp" presStyleIdx="3" presStyleCnt="6"/>
      <dgm:spPr/>
    </dgm:pt>
    <dgm:pt modelId="{877CEF6C-7EE4-4D9A-B37B-006608310F21}" type="pres">
      <dgm:prSet presAssocID="{71670987-3186-4D29-BE01-30A503E4FE35}" presName="Child4" presStyleLbl="node1" presStyleIdx="3" presStyleCnt="6" custScaleX="1842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0C0A2A-A717-4AC8-8C29-9DB875427AB2}" type="pres">
      <dgm:prSet presAssocID="{3F412207-DDC2-4672-8E80-7CFAC7A8A529}" presName="Accent5" presStyleCnt="0"/>
      <dgm:spPr/>
    </dgm:pt>
    <dgm:pt modelId="{AD47E181-A418-429F-8B70-02C376EE4F53}" type="pres">
      <dgm:prSet presAssocID="{3F412207-DDC2-4672-8E80-7CFAC7A8A529}" presName="Accent" presStyleLbl="bgShp" presStyleIdx="4" presStyleCnt="6"/>
      <dgm:spPr/>
    </dgm:pt>
    <dgm:pt modelId="{6607C8A6-1082-44BE-A138-6B5020E8B7D0}" type="pres">
      <dgm:prSet presAssocID="{3F412207-DDC2-4672-8E80-7CFAC7A8A529}" presName="Child5" presStyleLbl="node1" presStyleIdx="4" presStyleCnt="6" custScaleX="169468" custLinFactNeighborX="-95979" custLinFactNeighborY="-8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93CC2-E05E-4173-82F6-2CF898F58F08}" type="pres">
      <dgm:prSet presAssocID="{8D24FE1E-28C1-46A2-B4C9-F7F2CE7F69A3}" presName="Accent6" presStyleCnt="0"/>
      <dgm:spPr/>
    </dgm:pt>
    <dgm:pt modelId="{AA1AD618-AA1F-4BE7-AD36-6488F0B8F6AF}" type="pres">
      <dgm:prSet presAssocID="{8D24FE1E-28C1-46A2-B4C9-F7F2CE7F69A3}" presName="Accent" presStyleLbl="bgShp" presStyleIdx="5" presStyleCnt="6"/>
      <dgm:spPr/>
    </dgm:pt>
    <dgm:pt modelId="{AD4A3793-571F-46CF-AC74-AA98D15AE371}" type="pres">
      <dgm:prSet presAssocID="{8D24FE1E-28C1-46A2-B4C9-F7F2CE7F69A3}" presName="Child6" presStyleLbl="node1" presStyleIdx="5" presStyleCnt="6" custScaleX="169549" custLinFactNeighborX="-93156" custLinFactNeighborY="-244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747B8A-A4B8-403A-9859-A0ADF6794747}" type="presOf" srcId="{72034953-5489-4096-BC7D-EF030EE5E6EE}" destId="{F389E170-0139-42B2-A2D8-51057F9F7434}" srcOrd="0" destOrd="0" presId="urn:microsoft.com/office/officeart/2011/layout/HexagonRadial"/>
    <dgm:cxn modelId="{E682EA4A-B474-4F33-8F6B-D486728D9D84}" type="presOf" srcId="{92D74C07-BF0D-4211-96C4-EE206FBBDF11}" destId="{0066461E-000E-41F8-A5F8-4105DFE7A85F}" srcOrd="0" destOrd="0" presId="urn:microsoft.com/office/officeart/2011/layout/HexagonRadial"/>
    <dgm:cxn modelId="{F7339AED-B840-47DC-A8C9-E3F3331DC369}" type="presOf" srcId="{71670987-3186-4D29-BE01-30A503E4FE35}" destId="{877CEF6C-7EE4-4D9A-B37B-006608310F21}" srcOrd="0" destOrd="0" presId="urn:microsoft.com/office/officeart/2011/layout/HexagonRadial"/>
    <dgm:cxn modelId="{FF416260-9E94-461C-A8AC-3D0080C81944}" srcId="{92D74C07-BF0D-4211-96C4-EE206FBBDF11}" destId="{5350F6FF-0FBE-429D-8C69-DBD653833DB6}" srcOrd="1" destOrd="0" parTransId="{2AB52898-2BAC-4F91-8DC8-483B20CDF829}" sibTransId="{5B3D8EF1-B531-4C61-BD58-0B85B14BD624}"/>
    <dgm:cxn modelId="{25415505-5BB8-4E86-BC7B-2CF999567150}" type="presOf" srcId="{38FA7AF4-453F-4A37-B929-DA12EDB19954}" destId="{943A5868-BB06-4C91-8B48-8A14721985DE}" srcOrd="0" destOrd="0" presId="urn:microsoft.com/office/officeart/2011/layout/HexagonRadial"/>
    <dgm:cxn modelId="{BFECB715-7BE5-44E2-8523-BB953EE3BD16}" type="presOf" srcId="{3F412207-DDC2-4672-8E80-7CFAC7A8A529}" destId="{6607C8A6-1082-44BE-A138-6B5020E8B7D0}" srcOrd="0" destOrd="0" presId="urn:microsoft.com/office/officeart/2011/layout/HexagonRadial"/>
    <dgm:cxn modelId="{E0EA07F5-2239-4FE9-B325-DE3EF659BA57}" srcId="{92D74C07-BF0D-4211-96C4-EE206FBBDF11}" destId="{3F412207-DDC2-4672-8E80-7CFAC7A8A529}" srcOrd="4" destOrd="0" parTransId="{6283172D-09AB-4A40-B92B-FB1362A93A82}" sibTransId="{5649CCC6-261D-495B-A411-EEABF3C90F77}"/>
    <dgm:cxn modelId="{F6D770C3-D879-4E5A-9AEE-F898623FC365}" type="presOf" srcId="{8D24FE1E-28C1-46A2-B4C9-F7F2CE7F69A3}" destId="{AD4A3793-571F-46CF-AC74-AA98D15AE371}" srcOrd="0" destOrd="0" presId="urn:microsoft.com/office/officeart/2011/layout/HexagonRadial"/>
    <dgm:cxn modelId="{1F52FC3D-DF15-478B-97F5-C225C6425A4C}" srcId="{92D74C07-BF0D-4211-96C4-EE206FBBDF11}" destId="{71670987-3186-4D29-BE01-30A503E4FE35}" srcOrd="3" destOrd="0" parTransId="{E58A551E-53F3-4282-9750-2159F5A59BB9}" sibTransId="{07D08044-3ADE-4CAF-9134-3C6C39CF34BC}"/>
    <dgm:cxn modelId="{4705F59F-32F7-4B92-95F8-9C696E1E26BB}" srcId="{92D74C07-BF0D-4211-96C4-EE206FBBDF11}" destId="{8D24FE1E-28C1-46A2-B4C9-F7F2CE7F69A3}" srcOrd="5" destOrd="0" parTransId="{227BD96E-CD74-4AC4-AE5F-8B4F5A63682E}" sibTransId="{4D2F90F7-C53D-4047-9C56-C955A674B9B7}"/>
    <dgm:cxn modelId="{10131420-A1F0-4141-BF1C-B1E8B834A383}" type="presOf" srcId="{525A641A-38EB-4C88-9D6C-0962AE12B2D1}" destId="{0C1E248C-8DD0-4C3F-B4E8-689C3E781D65}" srcOrd="0" destOrd="0" presId="urn:microsoft.com/office/officeart/2011/layout/HexagonRadial"/>
    <dgm:cxn modelId="{7A845D3B-97C4-4882-839E-70D9835A8200}" srcId="{72034953-5489-4096-BC7D-EF030EE5E6EE}" destId="{92D74C07-BF0D-4211-96C4-EE206FBBDF11}" srcOrd="0" destOrd="0" parTransId="{A9285649-42CD-49DB-82F6-C6C865D87C74}" sibTransId="{E37E8E7D-F8FB-4F50-B9B7-FBF68CD22F25}"/>
    <dgm:cxn modelId="{651AB00E-8534-4E90-B23C-69CE468DE44E}" type="presOf" srcId="{5350F6FF-0FBE-429D-8C69-DBD653833DB6}" destId="{5BC875C4-0B64-46CD-A429-B540A340BABC}" srcOrd="0" destOrd="0" presId="urn:microsoft.com/office/officeart/2011/layout/HexagonRadial"/>
    <dgm:cxn modelId="{FEAF1C31-5C02-4A8C-9CD4-9003243EF028}" srcId="{92D74C07-BF0D-4211-96C4-EE206FBBDF11}" destId="{525A641A-38EB-4C88-9D6C-0962AE12B2D1}" srcOrd="0" destOrd="0" parTransId="{8DAA8DC8-41EB-4149-94D3-C0C730D8467E}" sibTransId="{308BD616-BA89-493D-BF42-6B99785FAE46}"/>
    <dgm:cxn modelId="{A52A1446-0951-47A9-AFC6-7E878EAE863E}" srcId="{92D74C07-BF0D-4211-96C4-EE206FBBDF11}" destId="{38FA7AF4-453F-4A37-B929-DA12EDB19954}" srcOrd="2" destOrd="0" parTransId="{EACC7F76-6224-4CA5-9CA2-DA5F3B084CB4}" sibTransId="{034D5411-5F28-4818-8677-A7F747C42DF9}"/>
    <dgm:cxn modelId="{7C8BD5AD-FB00-4A36-9E08-79DFDF41D287}" type="presParOf" srcId="{F389E170-0139-42B2-A2D8-51057F9F7434}" destId="{0066461E-000E-41F8-A5F8-4105DFE7A85F}" srcOrd="0" destOrd="0" presId="urn:microsoft.com/office/officeart/2011/layout/HexagonRadial"/>
    <dgm:cxn modelId="{2C96F8E5-8491-4167-92FC-EB49093FD2B5}" type="presParOf" srcId="{F389E170-0139-42B2-A2D8-51057F9F7434}" destId="{82D68DE7-C3FA-4463-9CCF-8A2CFC0E295E}" srcOrd="1" destOrd="0" presId="urn:microsoft.com/office/officeart/2011/layout/HexagonRadial"/>
    <dgm:cxn modelId="{93DF3040-9CD6-4565-B45E-C60192BAA3B3}" type="presParOf" srcId="{82D68DE7-C3FA-4463-9CCF-8A2CFC0E295E}" destId="{74BEAC9B-586B-41AF-BC01-B7ABD932B7F3}" srcOrd="0" destOrd="0" presId="urn:microsoft.com/office/officeart/2011/layout/HexagonRadial"/>
    <dgm:cxn modelId="{794E6CC1-31DC-485F-8F56-AFAADEA8B7FE}" type="presParOf" srcId="{F389E170-0139-42B2-A2D8-51057F9F7434}" destId="{0C1E248C-8DD0-4C3F-B4E8-689C3E781D65}" srcOrd="2" destOrd="0" presId="urn:microsoft.com/office/officeart/2011/layout/HexagonRadial"/>
    <dgm:cxn modelId="{04EC7A52-FAC5-4780-AD8E-F73C5DEACADE}" type="presParOf" srcId="{F389E170-0139-42B2-A2D8-51057F9F7434}" destId="{6E4D16C0-FED9-461B-9854-25A483005838}" srcOrd="3" destOrd="0" presId="urn:microsoft.com/office/officeart/2011/layout/HexagonRadial"/>
    <dgm:cxn modelId="{9563988E-BF9E-40EA-91C9-D17AD5351586}" type="presParOf" srcId="{6E4D16C0-FED9-461B-9854-25A483005838}" destId="{BB912C16-AB87-475F-B8A6-F9838F8FA49A}" srcOrd="0" destOrd="0" presId="urn:microsoft.com/office/officeart/2011/layout/HexagonRadial"/>
    <dgm:cxn modelId="{D2382883-4DDD-4023-AC67-CEB1891AE9FA}" type="presParOf" srcId="{F389E170-0139-42B2-A2D8-51057F9F7434}" destId="{5BC875C4-0B64-46CD-A429-B540A340BABC}" srcOrd="4" destOrd="0" presId="urn:microsoft.com/office/officeart/2011/layout/HexagonRadial"/>
    <dgm:cxn modelId="{48400546-5FAD-4CAF-ACC2-A8E5B4A12F99}" type="presParOf" srcId="{F389E170-0139-42B2-A2D8-51057F9F7434}" destId="{976C81D2-4280-484F-834B-1EC04E2C1CCB}" srcOrd="5" destOrd="0" presId="urn:microsoft.com/office/officeart/2011/layout/HexagonRadial"/>
    <dgm:cxn modelId="{FB2C0697-76B6-4EF6-9A93-5D6259D6CB18}" type="presParOf" srcId="{976C81D2-4280-484F-834B-1EC04E2C1CCB}" destId="{598B92C7-C2A4-4FA8-B7E3-966054577917}" srcOrd="0" destOrd="0" presId="urn:microsoft.com/office/officeart/2011/layout/HexagonRadial"/>
    <dgm:cxn modelId="{7F9F381F-7ACD-4826-A8C4-BFF04B18B23B}" type="presParOf" srcId="{F389E170-0139-42B2-A2D8-51057F9F7434}" destId="{943A5868-BB06-4C91-8B48-8A14721985DE}" srcOrd="6" destOrd="0" presId="urn:microsoft.com/office/officeart/2011/layout/HexagonRadial"/>
    <dgm:cxn modelId="{D1862E1A-B846-4E93-A81D-5E62D5DF5ACE}" type="presParOf" srcId="{F389E170-0139-42B2-A2D8-51057F9F7434}" destId="{35F56807-4396-4C4D-851F-D9E4BC15F6D6}" srcOrd="7" destOrd="0" presId="urn:microsoft.com/office/officeart/2011/layout/HexagonRadial"/>
    <dgm:cxn modelId="{3540CDDA-052D-4F16-8020-D6E3715ED633}" type="presParOf" srcId="{35F56807-4396-4C4D-851F-D9E4BC15F6D6}" destId="{131E652C-BC4A-4C52-83C3-DD69E2A06C37}" srcOrd="0" destOrd="0" presId="urn:microsoft.com/office/officeart/2011/layout/HexagonRadial"/>
    <dgm:cxn modelId="{46A458AE-AB43-47D4-863E-222CCDF7BA7F}" type="presParOf" srcId="{F389E170-0139-42B2-A2D8-51057F9F7434}" destId="{877CEF6C-7EE4-4D9A-B37B-006608310F21}" srcOrd="8" destOrd="0" presId="urn:microsoft.com/office/officeart/2011/layout/HexagonRadial"/>
    <dgm:cxn modelId="{46D4625E-B45D-4429-9D41-707E41E63B88}" type="presParOf" srcId="{F389E170-0139-42B2-A2D8-51057F9F7434}" destId="{7F0C0A2A-A717-4AC8-8C29-9DB875427AB2}" srcOrd="9" destOrd="0" presId="urn:microsoft.com/office/officeart/2011/layout/HexagonRadial"/>
    <dgm:cxn modelId="{19DB8EA6-63B6-4764-B11B-09CF1B2930E1}" type="presParOf" srcId="{7F0C0A2A-A717-4AC8-8C29-9DB875427AB2}" destId="{AD47E181-A418-429F-8B70-02C376EE4F53}" srcOrd="0" destOrd="0" presId="urn:microsoft.com/office/officeart/2011/layout/HexagonRadial"/>
    <dgm:cxn modelId="{D2EDCFB0-B05B-4F48-B79B-AC76989EEF21}" type="presParOf" srcId="{F389E170-0139-42B2-A2D8-51057F9F7434}" destId="{6607C8A6-1082-44BE-A138-6B5020E8B7D0}" srcOrd="10" destOrd="0" presId="urn:microsoft.com/office/officeart/2011/layout/HexagonRadial"/>
    <dgm:cxn modelId="{ED9FC0EB-60DD-4905-A8C3-EDFD2F633735}" type="presParOf" srcId="{F389E170-0139-42B2-A2D8-51057F9F7434}" destId="{C6B93CC2-E05E-4173-82F6-2CF898F58F08}" srcOrd="11" destOrd="0" presId="urn:microsoft.com/office/officeart/2011/layout/HexagonRadial"/>
    <dgm:cxn modelId="{81C57E62-AAE2-42FF-89D1-77589E91D40E}" type="presParOf" srcId="{C6B93CC2-E05E-4173-82F6-2CF898F58F08}" destId="{AA1AD618-AA1F-4BE7-AD36-6488F0B8F6AF}" srcOrd="0" destOrd="0" presId="urn:microsoft.com/office/officeart/2011/layout/HexagonRadial"/>
    <dgm:cxn modelId="{0C1FD6F6-931C-4F20-8F2E-02006E753D11}" type="presParOf" srcId="{F389E170-0139-42B2-A2D8-51057F9F7434}" destId="{AD4A3793-571F-46CF-AC74-AA98D15AE371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78D24-3733-4538-A930-F8A85778CD09}">
      <dsp:nvSpPr>
        <dsp:cNvPr id="0" name=""/>
        <dsp:cNvSpPr/>
      </dsp:nvSpPr>
      <dsp:spPr>
        <a:xfrm rot="5400000">
          <a:off x="530089" y="1326709"/>
          <a:ext cx="2076873" cy="25020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9E3EB-0938-4A55-83EE-390D4FEBD0B5}">
      <dsp:nvSpPr>
        <dsp:cNvPr id="0" name=""/>
        <dsp:cNvSpPr/>
      </dsp:nvSpPr>
      <dsp:spPr>
        <a:xfrm>
          <a:off x="1008399" y="2053"/>
          <a:ext cx="2780109" cy="1668065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36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জনজীবনের</a:t>
          </a:r>
          <a:r>
            <a:rPr lang="en-US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মানোন্নয়ন</a:t>
          </a:r>
          <a:r>
            <a:rPr lang="en-US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57255" y="50909"/>
        <a:ext cx="2682397" cy="1570353"/>
      </dsp:txXfrm>
    </dsp:sp>
    <dsp:sp modelId="{E7F159EF-77F9-4831-9D64-1247BCBC3619}">
      <dsp:nvSpPr>
        <dsp:cNvPr id="0" name=""/>
        <dsp:cNvSpPr/>
      </dsp:nvSpPr>
      <dsp:spPr>
        <a:xfrm rot="5422894">
          <a:off x="522118" y="3412817"/>
          <a:ext cx="2078970" cy="25020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DFC00A-7AB9-45B5-8180-F2663A9BF82D}">
      <dsp:nvSpPr>
        <dsp:cNvPr id="0" name=""/>
        <dsp:cNvSpPr/>
      </dsp:nvSpPr>
      <dsp:spPr>
        <a:xfrm>
          <a:off x="1008399" y="2087135"/>
          <a:ext cx="2780109" cy="1668065"/>
        </a:xfrm>
        <a:prstGeom prst="roundRect">
          <a:avLst>
            <a:gd name="adj" fmla="val 10000"/>
          </a:avLst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36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যৌথ</a:t>
          </a:r>
          <a:r>
            <a:rPr lang="en-US" sz="36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স্বয়ম্ভরতা</a:t>
          </a:r>
          <a:r>
            <a:rPr lang="en-US" sz="36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অর্জন</a:t>
          </a:r>
          <a:r>
            <a:rPr lang="en-US" sz="36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57255" y="2135991"/>
        <a:ext cx="2682397" cy="1570353"/>
      </dsp:txXfrm>
    </dsp:sp>
    <dsp:sp modelId="{60829F33-5DE6-44B4-8DDF-6F303DE7BE95}">
      <dsp:nvSpPr>
        <dsp:cNvPr id="0" name=""/>
        <dsp:cNvSpPr/>
      </dsp:nvSpPr>
      <dsp:spPr>
        <a:xfrm rot="21598095">
          <a:off x="1558785" y="4455358"/>
          <a:ext cx="3703181" cy="25020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B5543-B322-413D-BF7E-C539434A68D3}">
      <dsp:nvSpPr>
        <dsp:cNvPr id="0" name=""/>
        <dsp:cNvSpPr/>
      </dsp:nvSpPr>
      <dsp:spPr>
        <a:xfrm>
          <a:off x="994554" y="4174268"/>
          <a:ext cx="2780109" cy="166806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36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আস্থা</a:t>
          </a:r>
          <a:r>
            <a:rPr lang="en-US" sz="36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সমঝোতা</a:t>
          </a:r>
          <a:r>
            <a:rPr lang="en-US" sz="36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সৃষ্টি</a:t>
          </a:r>
          <a:r>
            <a:rPr lang="en-US" sz="36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kern="1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43410" y="4223124"/>
        <a:ext cx="2682397" cy="1570353"/>
      </dsp:txXfrm>
    </dsp:sp>
    <dsp:sp modelId="{FC7C3E42-9FFE-451C-B406-852C0A5BEC0E}">
      <dsp:nvSpPr>
        <dsp:cNvPr id="0" name=""/>
        <dsp:cNvSpPr/>
      </dsp:nvSpPr>
      <dsp:spPr>
        <a:xfrm rot="16200000">
          <a:off x="4227635" y="3411791"/>
          <a:ext cx="2076873" cy="25020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4FA1D-DFB2-4CE1-9722-117D5BF7B2D2}">
      <dsp:nvSpPr>
        <dsp:cNvPr id="0" name=""/>
        <dsp:cNvSpPr/>
      </dsp:nvSpPr>
      <dsp:spPr>
        <a:xfrm>
          <a:off x="4705945" y="4172217"/>
          <a:ext cx="2780109" cy="1668065"/>
        </a:xfrm>
        <a:prstGeom prst="roundRect">
          <a:avLst>
            <a:gd name="adj" fmla="val 10000"/>
          </a:avLst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</a:t>
          </a:r>
          <a:r>
            <a:rPr lang="en-US" sz="3600" kern="1200" dirty="0" err="1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যৌথ</a:t>
          </a:r>
          <a:r>
            <a:rPr lang="en-US" sz="3600" kern="1200" dirty="0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কার্যক্রম</a:t>
          </a:r>
          <a:r>
            <a:rPr lang="en-US" sz="3600" kern="1200" dirty="0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সূচনা</a:t>
          </a:r>
          <a:r>
            <a:rPr lang="en-US" sz="3600" kern="1200" dirty="0" smtClean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kern="1200" dirty="0">
            <a:solidFill>
              <a:schemeClr val="bg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54801" y="4221073"/>
        <a:ext cx="2682397" cy="1570353"/>
      </dsp:txXfrm>
    </dsp:sp>
    <dsp:sp modelId="{A103AFF5-B93A-46BE-8467-93EA558112B5}">
      <dsp:nvSpPr>
        <dsp:cNvPr id="0" name=""/>
        <dsp:cNvSpPr/>
      </dsp:nvSpPr>
      <dsp:spPr>
        <a:xfrm rot="16200000">
          <a:off x="4227635" y="1326709"/>
          <a:ext cx="2076873" cy="25020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13438-DCCD-40EB-8076-91FFC4EB38F4}">
      <dsp:nvSpPr>
        <dsp:cNvPr id="0" name=""/>
        <dsp:cNvSpPr/>
      </dsp:nvSpPr>
      <dsp:spPr>
        <a:xfrm>
          <a:off x="4705945" y="2087135"/>
          <a:ext cx="2780109" cy="1668065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</a:t>
          </a:r>
          <a:r>
            <a:rPr lang="en-US" sz="36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পারস্পরিক</a:t>
          </a:r>
          <a:r>
            <a:rPr lang="en-US" sz="36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সহযোগিতা</a:t>
          </a:r>
          <a:r>
            <a:rPr lang="en-US" sz="36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54801" y="2135991"/>
        <a:ext cx="2682397" cy="1570353"/>
      </dsp:txXfrm>
    </dsp:sp>
    <dsp:sp modelId="{8890A973-8CA0-46F1-B474-D81D57E82189}">
      <dsp:nvSpPr>
        <dsp:cNvPr id="0" name=""/>
        <dsp:cNvSpPr/>
      </dsp:nvSpPr>
      <dsp:spPr>
        <a:xfrm>
          <a:off x="5270176" y="284168"/>
          <a:ext cx="3689336" cy="25020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9575D6-F2D3-4593-A922-F4ADB5379C95}">
      <dsp:nvSpPr>
        <dsp:cNvPr id="0" name=""/>
        <dsp:cNvSpPr/>
      </dsp:nvSpPr>
      <dsp:spPr>
        <a:xfrm>
          <a:off x="4705945" y="2053"/>
          <a:ext cx="2780109" cy="16680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lumOff val="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৬।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আন্তর্জাতিক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ক্ষেত্রে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সহযোগিতা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54801" y="50909"/>
        <a:ext cx="2682397" cy="1570353"/>
      </dsp:txXfrm>
    </dsp:sp>
    <dsp:sp modelId="{90AD9709-7343-4091-8E56-C18D50977F0B}">
      <dsp:nvSpPr>
        <dsp:cNvPr id="0" name=""/>
        <dsp:cNvSpPr/>
      </dsp:nvSpPr>
      <dsp:spPr>
        <a:xfrm rot="5400000">
          <a:off x="7925180" y="1326709"/>
          <a:ext cx="2076873" cy="25020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A80AEC-6E3F-4C6C-8590-335088061255}">
      <dsp:nvSpPr>
        <dsp:cNvPr id="0" name=""/>
        <dsp:cNvSpPr/>
      </dsp:nvSpPr>
      <dsp:spPr>
        <a:xfrm>
          <a:off x="8403490" y="2053"/>
          <a:ext cx="2780109" cy="1668065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৭। </a:t>
          </a:r>
          <a:r>
            <a:rPr lang="en-US" sz="3200" kern="1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অন্যান্য</a:t>
          </a:r>
          <a:r>
            <a:rPr lang="en-US" sz="32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আঞ্চলিক</a:t>
          </a:r>
          <a:r>
            <a:rPr lang="en-US" sz="32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সংস্থার</a:t>
          </a:r>
          <a:r>
            <a:rPr lang="en-US" sz="32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sz="32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সহযোগিতা</a:t>
          </a:r>
          <a:r>
            <a:rPr lang="en-US" sz="32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kern="1200" dirty="0">
            <a:solidFill>
              <a:schemeClr val="bg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452346" y="50909"/>
        <a:ext cx="2682397" cy="1570353"/>
      </dsp:txXfrm>
    </dsp:sp>
    <dsp:sp modelId="{64E0090F-0EAE-439D-9295-F0F4C96A5957}">
      <dsp:nvSpPr>
        <dsp:cNvPr id="0" name=""/>
        <dsp:cNvSpPr/>
      </dsp:nvSpPr>
      <dsp:spPr>
        <a:xfrm rot="5400000">
          <a:off x="7925180" y="3411791"/>
          <a:ext cx="2076873" cy="25020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2ABEF2-E9E7-446F-A12B-58326594A924}">
      <dsp:nvSpPr>
        <dsp:cNvPr id="0" name=""/>
        <dsp:cNvSpPr/>
      </dsp:nvSpPr>
      <dsp:spPr>
        <a:xfrm>
          <a:off x="8403490" y="2087135"/>
          <a:ext cx="2780109" cy="1668065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৮। </a:t>
          </a:r>
          <a:r>
            <a:rPr lang="en-US" sz="40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সার্বভৌমত্ব</a:t>
          </a:r>
          <a:r>
            <a:rPr lang="en-US" sz="40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40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সংহতি</a:t>
          </a:r>
          <a:r>
            <a:rPr lang="en-US" sz="40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বিধান</a:t>
          </a:r>
          <a:endParaRPr lang="en-US" sz="40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452346" y="2135991"/>
        <a:ext cx="2682397" cy="1570353"/>
      </dsp:txXfrm>
    </dsp:sp>
    <dsp:sp modelId="{77F34D11-3D9D-4990-B562-55E7AF02C8D8}">
      <dsp:nvSpPr>
        <dsp:cNvPr id="0" name=""/>
        <dsp:cNvSpPr/>
      </dsp:nvSpPr>
      <dsp:spPr>
        <a:xfrm>
          <a:off x="8403490" y="4172217"/>
          <a:ext cx="2780109" cy="1668065"/>
        </a:xfrm>
        <a:prstGeom prst="roundRect">
          <a:avLst>
            <a:gd name="adj" fmla="val 10000"/>
          </a:avLst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৯। </a:t>
          </a:r>
          <a:r>
            <a:rPr lang="en-US" sz="3200" kern="1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জোট</a:t>
          </a:r>
          <a:r>
            <a:rPr lang="en-US" sz="32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নিরপেক্ষতার</a:t>
          </a:r>
          <a:r>
            <a:rPr lang="en-US" sz="32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নীতি</a:t>
          </a:r>
          <a:r>
            <a:rPr lang="en-US" sz="32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সমুন্নতা</a:t>
          </a:r>
          <a:r>
            <a:rPr lang="en-US" sz="32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রাখা</a:t>
          </a:r>
          <a:r>
            <a:rPr lang="en-US" sz="32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kern="1200" dirty="0">
            <a:solidFill>
              <a:schemeClr val="bg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452346" y="4221073"/>
        <a:ext cx="2682397" cy="15703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6461E-000E-41F8-A5F8-4105DFE7A85F}">
      <dsp:nvSpPr>
        <dsp:cNvPr id="0" name=""/>
        <dsp:cNvSpPr/>
      </dsp:nvSpPr>
      <dsp:spPr>
        <a:xfrm>
          <a:off x="4613570" y="1884737"/>
          <a:ext cx="3003318" cy="2072276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36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আঞ্চলিক</a:t>
          </a:r>
          <a:r>
            <a:rPr lang="en-US" sz="36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সহযোগিতার</a:t>
          </a:r>
          <a:r>
            <a:rPr lang="en-US" sz="36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ক্ষেত্র</a:t>
          </a:r>
          <a:r>
            <a:rPr lang="en-US" sz="36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তৈরী</a:t>
          </a:r>
          <a:r>
            <a:rPr lang="en-US" sz="36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61196" y="2193597"/>
        <a:ext cx="2108066" cy="1454556"/>
      </dsp:txXfrm>
    </dsp:sp>
    <dsp:sp modelId="{BB912C16-AB87-475F-B8A6-F9838F8FA49A}">
      <dsp:nvSpPr>
        <dsp:cNvPr id="0" name=""/>
        <dsp:cNvSpPr/>
      </dsp:nvSpPr>
      <dsp:spPr>
        <a:xfrm>
          <a:off x="6417534" y="893293"/>
          <a:ext cx="903846" cy="77878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1E248C-8DD0-4C3F-B4E8-689C3E781D65}">
      <dsp:nvSpPr>
        <dsp:cNvPr id="0" name=""/>
        <dsp:cNvSpPr/>
      </dsp:nvSpPr>
      <dsp:spPr>
        <a:xfrm>
          <a:off x="4489271" y="0"/>
          <a:ext cx="3260834" cy="169836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২।সাফ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গেমস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চালু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22748" y="225772"/>
        <a:ext cx="2393880" cy="1246823"/>
      </dsp:txXfrm>
    </dsp:sp>
    <dsp:sp modelId="{598B92C7-C2A4-4FA8-B7E3-966054577917}">
      <dsp:nvSpPr>
        <dsp:cNvPr id="0" name=""/>
        <dsp:cNvSpPr/>
      </dsp:nvSpPr>
      <dsp:spPr>
        <a:xfrm>
          <a:off x="7472393" y="2349203"/>
          <a:ext cx="903846" cy="77878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875C4-0B64-46CD-A429-B540A340BABC}">
      <dsp:nvSpPr>
        <dsp:cNvPr id="0" name=""/>
        <dsp:cNvSpPr/>
      </dsp:nvSpPr>
      <dsp:spPr>
        <a:xfrm>
          <a:off x="7638796" y="850639"/>
          <a:ext cx="3250488" cy="1698367"/>
        </a:xfrm>
        <a:prstGeom prst="hexagon">
          <a:avLst>
            <a:gd name="adj" fmla="val 28570"/>
            <a:gd name="vf" fmla="val 115470"/>
          </a:avLst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36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বানিজ্যিক</a:t>
          </a:r>
          <a:r>
            <a:rPr lang="en-US" sz="36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সুবিধা</a:t>
          </a:r>
          <a:r>
            <a:rPr lang="en-US" sz="36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বৃদ্ধি</a:t>
          </a:r>
          <a:r>
            <a:rPr lang="en-US" sz="36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kern="1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071411" y="1076679"/>
        <a:ext cx="2385258" cy="1246287"/>
      </dsp:txXfrm>
    </dsp:sp>
    <dsp:sp modelId="{131E652C-BC4A-4C52-83C3-DD69E2A06C37}">
      <dsp:nvSpPr>
        <dsp:cNvPr id="0" name=""/>
        <dsp:cNvSpPr/>
      </dsp:nvSpPr>
      <dsp:spPr>
        <a:xfrm>
          <a:off x="6739619" y="3992652"/>
          <a:ext cx="903846" cy="77878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3A5868-BB06-4C91-8B48-8A14721985DE}">
      <dsp:nvSpPr>
        <dsp:cNvPr id="0" name=""/>
        <dsp:cNvSpPr/>
      </dsp:nvSpPr>
      <dsp:spPr>
        <a:xfrm>
          <a:off x="8139118" y="3195184"/>
          <a:ext cx="3136487" cy="1698367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</a:t>
          </a:r>
          <a:r>
            <a:rPr lang="en-US" sz="36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সন্ত্রাসবাদ</a:t>
          </a:r>
          <a:r>
            <a:rPr lang="en-US" sz="36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দমন</a:t>
          </a:r>
          <a:r>
            <a:rPr lang="en-US" sz="36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562233" y="3424295"/>
        <a:ext cx="2290257" cy="1240145"/>
      </dsp:txXfrm>
    </dsp:sp>
    <dsp:sp modelId="{AD47E181-A418-429F-8B70-02C376EE4F53}">
      <dsp:nvSpPr>
        <dsp:cNvPr id="0" name=""/>
        <dsp:cNvSpPr/>
      </dsp:nvSpPr>
      <dsp:spPr>
        <a:xfrm>
          <a:off x="4921896" y="4163248"/>
          <a:ext cx="903846" cy="77878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CEF6C-7EE4-4D9A-B37B-006608310F21}">
      <dsp:nvSpPr>
        <dsp:cNvPr id="0" name=""/>
        <dsp:cNvSpPr/>
      </dsp:nvSpPr>
      <dsp:spPr>
        <a:xfrm>
          <a:off x="4311536" y="4143968"/>
          <a:ext cx="3616304" cy="1698367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</a:t>
          </a:r>
          <a:r>
            <a:rPr lang="en-US" sz="36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সার্ক</a:t>
          </a:r>
          <a:r>
            <a:rPr lang="en-US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বিশ্ববিদ্যালয়</a:t>
          </a:r>
          <a:r>
            <a:rPr lang="en-US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স্থাপন</a:t>
          </a:r>
          <a:r>
            <a:rPr lang="en-US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74636" y="4361459"/>
        <a:ext cx="2690104" cy="1263385"/>
      </dsp:txXfrm>
    </dsp:sp>
    <dsp:sp modelId="{AA1AD618-AA1F-4BE7-AD36-6488F0B8F6AF}">
      <dsp:nvSpPr>
        <dsp:cNvPr id="0" name=""/>
        <dsp:cNvSpPr/>
      </dsp:nvSpPr>
      <dsp:spPr>
        <a:xfrm>
          <a:off x="3849762" y="2707922"/>
          <a:ext cx="903846" cy="77878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07C8A6-1082-44BE-A138-6B5020E8B7D0}">
      <dsp:nvSpPr>
        <dsp:cNvPr id="0" name=""/>
        <dsp:cNvSpPr/>
      </dsp:nvSpPr>
      <dsp:spPr>
        <a:xfrm>
          <a:off x="763188" y="3085500"/>
          <a:ext cx="3326934" cy="1698367"/>
        </a:xfrm>
        <a:prstGeom prst="hexagon">
          <a:avLst>
            <a:gd name="adj" fmla="val 28570"/>
            <a:gd name="vf" fmla="val 115470"/>
          </a:avLst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৬। </a:t>
          </a:r>
          <a:r>
            <a:rPr lang="en-US" sz="3200" kern="1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</a:t>
          </a:r>
          <a:r>
            <a:rPr lang="en-US" sz="32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সার্ক</a:t>
          </a:r>
          <a:r>
            <a:rPr lang="en-US" sz="32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</a:t>
          </a:r>
          <a:r>
            <a:rPr lang="en-US" sz="32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ভিসা</a:t>
          </a:r>
          <a:r>
            <a:rPr lang="en-US" sz="32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r>
            <a:rPr lang="en-US" sz="32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kern="1200" dirty="0">
            <a:solidFill>
              <a:schemeClr val="bg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02174" y="3309598"/>
        <a:ext cx="2448962" cy="1250171"/>
      </dsp:txXfrm>
    </dsp:sp>
    <dsp:sp modelId="{AD4A3793-571F-46CF-AC74-AA98D15AE371}">
      <dsp:nvSpPr>
        <dsp:cNvPr id="0" name=""/>
        <dsp:cNvSpPr/>
      </dsp:nvSpPr>
      <dsp:spPr>
        <a:xfrm>
          <a:off x="817813" y="626631"/>
          <a:ext cx="3328524" cy="1698367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95000"/>
            <a:lumOff val="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৭। </a:t>
          </a:r>
          <a:r>
            <a:rPr lang="en-US" sz="36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মাদক</a:t>
          </a:r>
          <a:r>
            <a:rPr lang="en-US" sz="36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চোরাচালান</a:t>
          </a:r>
          <a:r>
            <a:rPr lang="en-US" sz="36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নিয়ন্ত্রন</a:t>
          </a:r>
          <a:r>
            <a:rPr lang="en-US" sz="36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kern="1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56931" y="850689"/>
        <a:ext cx="2450288" cy="12502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5925-EFCC-402C-8A8D-697C53D3D9E0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0441-729E-4BBC-A573-2434F1C6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8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5925-EFCC-402C-8A8D-697C53D3D9E0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0441-729E-4BBC-A573-2434F1C6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95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5925-EFCC-402C-8A8D-697C53D3D9E0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0441-729E-4BBC-A573-2434F1C6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87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5925-EFCC-402C-8A8D-697C53D3D9E0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0441-729E-4BBC-A573-2434F1C65C2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6003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5925-EFCC-402C-8A8D-697C53D3D9E0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0441-729E-4BBC-A573-2434F1C6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00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5925-EFCC-402C-8A8D-697C53D3D9E0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0441-729E-4BBC-A573-2434F1C6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72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5925-EFCC-402C-8A8D-697C53D3D9E0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0441-729E-4BBC-A573-2434F1C6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92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5925-EFCC-402C-8A8D-697C53D3D9E0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0441-729E-4BBC-A573-2434F1C6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38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5925-EFCC-402C-8A8D-697C53D3D9E0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0441-729E-4BBC-A573-2434F1C6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56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5925-EFCC-402C-8A8D-697C53D3D9E0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0441-729E-4BBC-A573-2434F1C6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3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5925-EFCC-402C-8A8D-697C53D3D9E0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0441-729E-4BBC-A573-2434F1C6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21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5925-EFCC-402C-8A8D-697C53D3D9E0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0441-729E-4BBC-A573-2434F1C6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8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5925-EFCC-402C-8A8D-697C53D3D9E0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0441-729E-4BBC-A573-2434F1C6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56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5925-EFCC-402C-8A8D-697C53D3D9E0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0441-729E-4BBC-A573-2434F1C6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9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5925-EFCC-402C-8A8D-697C53D3D9E0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0441-729E-4BBC-A573-2434F1C6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71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5925-EFCC-402C-8A8D-697C53D3D9E0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0441-729E-4BBC-A573-2434F1C6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81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5925-EFCC-402C-8A8D-697C53D3D9E0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0441-729E-4BBC-A573-2434F1C6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13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9BA5925-EFCC-402C-8A8D-697C53D3D9E0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80441-729E-4BBC-A573-2434F1C6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13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916" y="4567808"/>
            <a:ext cx="105753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40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1788" y="625642"/>
            <a:ext cx="10828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191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474" y="5221705"/>
            <a:ext cx="11646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সচিবালয়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740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4690" y="1581789"/>
            <a:ext cx="1167938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সার্কভূক্ত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পররাষ্ট্র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মন্ত্রীগণ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128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1" y="360219"/>
            <a:ext cx="1188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সার্কভূক্ত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নেতৃবৃন্দ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31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184731" y="4239491"/>
            <a:ext cx="12007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সার্কের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মহাসচিব</a:t>
            </a:r>
            <a:r>
              <a:rPr lang="en-US" sz="4000" dirty="0" smtClean="0">
                <a:solidFill>
                  <a:srgbClr val="FF0000"/>
                </a:solidFill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</a:rPr>
              <a:t>জনাব</a:t>
            </a:r>
            <a:r>
              <a:rPr lang="en-US" sz="4000" dirty="0" smtClean="0">
                <a:solidFill>
                  <a:srgbClr val="FF0000"/>
                </a:solidFill>
              </a:rPr>
              <a:t> ,</a:t>
            </a:r>
            <a:r>
              <a:rPr lang="en-US" sz="4000" dirty="0" err="1" smtClean="0">
                <a:solidFill>
                  <a:srgbClr val="FF0000"/>
                </a:solidFill>
              </a:rPr>
              <a:t>আমজাত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হোসেন,পাকিস্তান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28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163" y="5029200"/>
            <a:ext cx="116516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পররাষ্ট্র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মন্ত্রী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806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209499" y="0"/>
            <a:ext cx="9915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ঘোষণাঃ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693" y="6211669"/>
            <a:ext cx="12067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কি,এর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লক্ষ্য-উদ্দেশ্য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সার্কের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সফলা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663"/>
            <a:ext cx="12192000" cy="519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82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309" y="0"/>
            <a:ext cx="10945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ফলঃ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042118"/>
            <a:ext cx="120811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সার্কের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লক্ষ্য-উদ্দেশ্য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সার্কের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সফলা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663"/>
            <a:ext cx="12192000" cy="402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38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3451140"/>
              </p:ext>
            </p:extLst>
          </p:nvPr>
        </p:nvGraphicFramePr>
        <p:xfrm>
          <a:off x="0" y="1015663"/>
          <a:ext cx="12192000" cy="5842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86691" y="0"/>
            <a:ext cx="10390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সার্কের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সমূহঃ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516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A9E3EB-0938-4A55-83EE-390D4FEBD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A9E3EB-0938-4A55-83EE-390D4FEBD0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A9E3EB-0938-4A55-83EE-390D4FEBD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A9E3EB-0938-4A55-83EE-390D4FEBD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A9E3EB-0938-4A55-83EE-390D4FEBD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A9E3EB-0938-4A55-83EE-390D4FEBD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A9E3EB-0938-4A55-83EE-390D4FEBD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A9E3EB-0938-4A55-83EE-390D4FEBD0B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A9E3EB-0938-4A55-83EE-390D4FEBD0B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A9E3EB-0938-4A55-83EE-390D4FEBD0B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A9E3EB-0938-4A55-83EE-390D4FEBD0B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A9E3EB-0938-4A55-83EE-390D4FEBD0B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A9E3EB-0938-4A55-83EE-390D4FEBD0B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A9E3EB-0938-4A55-83EE-390D4FEBD0B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A9E3EB-0938-4A55-83EE-390D4FEBD0B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078D24-3733-4538-A930-F8A85778C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078D24-3733-4538-A930-F8A85778CD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078D24-3733-4538-A930-F8A85778C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078D24-3733-4538-A930-F8A85778C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078D24-3733-4538-A930-F8A85778C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078D24-3733-4538-A930-F8A85778C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078D24-3733-4538-A930-F8A85778C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078D24-3733-4538-A930-F8A85778CD0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078D24-3733-4538-A930-F8A85778CD0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078D24-3733-4538-A930-F8A85778CD0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078D24-3733-4538-A930-F8A85778CD0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078D24-3733-4538-A930-F8A85778CD0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078D24-3733-4538-A930-F8A85778CD0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078D24-3733-4538-A930-F8A85778CD0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078D24-3733-4538-A930-F8A85778CD0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DFC00A-7AB9-45B5-8180-F2663A9BF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DFC00A-7AB9-45B5-8180-F2663A9BF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DFC00A-7AB9-45B5-8180-F2663A9BF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DFC00A-7AB9-45B5-8180-F2663A9BF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DFC00A-7AB9-45B5-8180-F2663A9BF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DFC00A-7AB9-45B5-8180-F2663A9BF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DFC00A-7AB9-45B5-8180-F2663A9BF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DFC00A-7AB9-45B5-8180-F2663A9BF82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DFC00A-7AB9-45B5-8180-F2663A9BF82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DFC00A-7AB9-45B5-8180-F2663A9BF82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DFC00A-7AB9-45B5-8180-F2663A9BF82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DFC00A-7AB9-45B5-8180-F2663A9BF82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DFC00A-7AB9-45B5-8180-F2663A9BF82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DFC00A-7AB9-45B5-8180-F2663A9BF82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DFC00A-7AB9-45B5-8180-F2663A9BF82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F159EF-77F9-4831-9D64-1247BCBC3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F159EF-77F9-4831-9D64-1247BCBC36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F159EF-77F9-4831-9D64-1247BCBC3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F159EF-77F9-4831-9D64-1247BCBC3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F159EF-77F9-4831-9D64-1247BCBC3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F159EF-77F9-4831-9D64-1247BCBC3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F159EF-77F9-4831-9D64-1247BCBC3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F159EF-77F9-4831-9D64-1247BCBC361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F159EF-77F9-4831-9D64-1247BCBC361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F159EF-77F9-4831-9D64-1247BCBC361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F159EF-77F9-4831-9D64-1247BCBC361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F159EF-77F9-4831-9D64-1247BCBC361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F159EF-77F9-4831-9D64-1247BCBC361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F159EF-77F9-4831-9D64-1247BCBC361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F159EF-77F9-4831-9D64-1247BCBC361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CB5543-B322-413D-BF7E-C539434A6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CB5543-B322-413D-BF7E-C539434A6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CB5543-B322-413D-BF7E-C539434A6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CB5543-B322-413D-BF7E-C539434A6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CB5543-B322-413D-BF7E-C539434A6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CB5543-B322-413D-BF7E-C539434A6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CB5543-B322-413D-BF7E-C539434A6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CB5543-B322-413D-BF7E-C539434A68D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CB5543-B322-413D-BF7E-C539434A68D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CB5543-B322-413D-BF7E-C539434A68D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CB5543-B322-413D-BF7E-C539434A68D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CB5543-B322-413D-BF7E-C539434A68D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CB5543-B322-413D-BF7E-C539434A68D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CB5543-B322-413D-BF7E-C539434A68D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CB5543-B322-413D-BF7E-C539434A68D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829F33-5DE6-44B4-8DDF-6F303DE7B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829F33-5DE6-44B4-8DDF-6F303DE7BE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829F33-5DE6-44B4-8DDF-6F303DE7B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829F33-5DE6-44B4-8DDF-6F303DE7B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829F33-5DE6-44B4-8DDF-6F303DE7B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829F33-5DE6-44B4-8DDF-6F303DE7B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829F33-5DE6-44B4-8DDF-6F303DE7B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829F33-5DE6-44B4-8DDF-6F303DE7BE9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829F33-5DE6-44B4-8DDF-6F303DE7BE9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829F33-5DE6-44B4-8DDF-6F303DE7BE9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829F33-5DE6-44B4-8DDF-6F303DE7BE9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829F33-5DE6-44B4-8DDF-6F303DE7BE9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829F33-5DE6-44B4-8DDF-6F303DE7BE9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829F33-5DE6-44B4-8DDF-6F303DE7BE9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829F33-5DE6-44B4-8DDF-6F303DE7BE9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34FA1D-DFB2-4CE1-9722-117D5BF7B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34FA1D-DFB2-4CE1-9722-117D5BF7B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34FA1D-DFB2-4CE1-9722-117D5BF7B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34FA1D-DFB2-4CE1-9722-117D5BF7B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34FA1D-DFB2-4CE1-9722-117D5BF7B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34FA1D-DFB2-4CE1-9722-117D5BF7B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34FA1D-DFB2-4CE1-9722-117D5BF7B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34FA1D-DFB2-4CE1-9722-117D5BF7B2D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34FA1D-DFB2-4CE1-9722-117D5BF7B2D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34FA1D-DFB2-4CE1-9722-117D5BF7B2D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34FA1D-DFB2-4CE1-9722-117D5BF7B2D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34FA1D-DFB2-4CE1-9722-117D5BF7B2D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34FA1D-DFB2-4CE1-9722-117D5BF7B2D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34FA1D-DFB2-4CE1-9722-117D5BF7B2D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34FA1D-DFB2-4CE1-9722-117D5BF7B2D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C3E42-9FFE-451C-B406-852C0A5BE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C3E42-9FFE-451C-B406-852C0A5BE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C3E42-9FFE-451C-B406-852C0A5BE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C3E42-9FFE-451C-B406-852C0A5BE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C3E42-9FFE-451C-B406-852C0A5BE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C3E42-9FFE-451C-B406-852C0A5BE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C3E42-9FFE-451C-B406-852C0A5BE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C3E42-9FFE-451C-B406-852C0A5BEC0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C3E42-9FFE-451C-B406-852C0A5BEC0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C3E42-9FFE-451C-B406-852C0A5BEC0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C3E42-9FFE-451C-B406-852C0A5BEC0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C3E42-9FFE-451C-B406-852C0A5BEC0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C3E42-9FFE-451C-B406-852C0A5BEC0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C3E42-9FFE-451C-B406-852C0A5BEC0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C3E42-9FFE-451C-B406-852C0A5BEC0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A13438-DCCD-40EB-8076-91FFC4EB3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A13438-DCCD-40EB-8076-91FFC4EB38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A13438-DCCD-40EB-8076-91FFC4EB3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A13438-DCCD-40EB-8076-91FFC4EB3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A13438-DCCD-40EB-8076-91FFC4EB3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A13438-DCCD-40EB-8076-91FFC4EB3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A13438-DCCD-40EB-8076-91FFC4EB3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A13438-DCCD-40EB-8076-91FFC4EB38F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A13438-DCCD-40EB-8076-91FFC4EB38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A13438-DCCD-40EB-8076-91FFC4EB38F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A13438-DCCD-40EB-8076-91FFC4EB38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A13438-DCCD-40EB-8076-91FFC4EB38F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A13438-DCCD-40EB-8076-91FFC4EB38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A13438-DCCD-40EB-8076-91FFC4EB38F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A13438-DCCD-40EB-8076-91FFC4EB38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03AFF5-B93A-46BE-8467-93EA55811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03AFF5-B93A-46BE-8467-93EA558112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03AFF5-B93A-46BE-8467-93EA55811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03AFF5-B93A-46BE-8467-93EA55811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03AFF5-B93A-46BE-8467-93EA55811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03AFF5-B93A-46BE-8467-93EA55811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03AFF5-B93A-46BE-8467-93EA55811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03AFF5-B93A-46BE-8467-93EA558112B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03AFF5-B93A-46BE-8467-93EA558112B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03AFF5-B93A-46BE-8467-93EA558112B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03AFF5-B93A-46BE-8467-93EA558112B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03AFF5-B93A-46BE-8467-93EA558112B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03AFF5-B93A-46BE-8467-93EA558112B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03AFF5-B93A-46BE-8467-93EA558112B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03AFF5-B93A-46BE-8467-93EA558112B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9575D6-F2D3-4593-A922-F4ADB5379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9575D6-F2D3-4593-A922-F4ADB5379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9575D6-F2D3-4593-A922-F4ADB5379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9575D6-F2D3-4593-A922-F4ADB5379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9575D6-F2D3-4593-A922-F4ADB5379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9575D6-F2D3-4593-A922-F4ADB5379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9575D6-F2D3-4593-A922-F4ADB5379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9575D6-F2D3-4593-A922-F4ADB5379C9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9575D6-F2D3-4593-A922-F4ADB5379C9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9575D6-F2D3-4593-A922-F4ADB5379C9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9575D6-F2D3-4593-A922-F4ADB5379C9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9575D6-F2D3-4593-A922-F4ADB5379C9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9575D6-F2D3-4593-A922-F4ADB5379C9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9575D6-F2D3-4593-A922-F4ADB5379C9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9575D6-F2D3-4593-A922-F4ADB5379C9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90A973-8CA0-46F1-B474-D81D57E82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90A973-8CA0-46F1-B474-D81D57E821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90A973-8CA0-46F1-B474-D81D57E82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90A973-8CA0-46F1-B474-D81D57E82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90A973-8CA0-46F1-B474-D81D57E82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90A973-8CA0-46F1-B474-D81D57E82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90A973-8CA0-46F1-B474-D81D57E82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90A973-8CA0-46F1-B474-D81D57E8218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90A973-8CA0-46F1-B474-D81D57E8218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90A973-8CA0-46F1-B474-D81D57E8218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90A973-8CA0-46F1-B474-D81D57E8218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90A973-8CA0-46F1-B474-D81D57E8218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90A973-8CA0-46F1-B474-D81D57E8218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90A973-8CA0-46F1-B474-D81D57E8218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90A973-8CA0-46F1-B474-D81D57E8218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A80AEC-6E3F-4C6C-8590-335088061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A80AEC-6E3F-4C6C-8590-3350880612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A80AEC-6E3F-4C6C-8590-335088061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A80AEC-6E3F-4C6C-8590-335088061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A80AEC-6E3F-4C6C-8590-335088061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A80AEC-6E3F-4C6C-8590-335088061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A80AEC-6E3F-4C6C-8590-335088061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A80AEC-6E3F-4C6C-8590-33508806125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A80AEC-6E3F-4C6C-8590-33508806125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A80AEC-6E3F-4C6C-8590-33508806125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A80AEC-6E3F-4C6C-8590-33508806125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A80AEC-6E3F-4C6C-8590-33508806125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A80AEC-6E3F-4C6C-8590-33508806125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A80AEC-6E3F-4C6C-8590-33508806125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A80AEC-6E3F-4C6C-8590-33508806125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AD9709-7343-4091-8E56-C18D50977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AD9709-7343-4091-8E56-C18D50977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AD9709-7343-4091-8E56-C18D50977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AD9709-7343-4091-8E56-C18D50977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AD9709-7343-4091-8E56-C18D50977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AD9709-7343-4091-8E56-C18D50977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AD9709-7343-4091-8E56-C18D50977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AD9709-7343-4091-8E56-C18D50977F0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AD9709-7343-4091-8E56-C18D50977F0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AD9709-7343-4091-8E56-C18D50977F0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AD9709-7343-4091-8E56-C18D50977F0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AD9709-7343-4091-8E56-C18D50977F0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AD9709-7343-4091-8E56-C18D50977F0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AD9709-7343-4091-8E56-C18D50977F0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AD9709-7343-4091-8E56-C18D50977F0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2ABEF2-E9E7-446F-A12B-58326594A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2ABEF2-E9E7-446F-A12B-58326594A9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2ABEF2-E9E7-446F-A12B-58326594A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2ABEF2-E9E7-446F-A12B-58326594A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2ABEF2-E9E7-446F-A12B-58326594A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2ABEF2-E9E7-446F-A12B-58326594A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2ABEF2-E9E7-446F-A12B-58326594A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2ABEF2-E9E7-446F-A12B-58326594A92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2ABEF2-E9E7-446F-A12B-58326594A92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2ABEF2-E9E7-446F-A12B-58326594A92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2ABEF2-E9E7-446F-A12B-58326594A92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2ABEF2-E9E7-446F-A12B-58326594A92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2ABEF2-E9E7-446F-A12B-58326594A92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2ABEF2-E9E7-446F-A12B-58326594A92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2ABEF2-E9E7-446F-A12B-58326594A92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E0090F-0EAE-439D-9295-F0F4C96A5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E0090F-0EAE-439D-9295-F0F4C96A59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E0090F-0EAE-439D-9295-F0F4C96A5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E0090F-0EAE-439D-9295-F0F4C96A5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E0090F-0EAE-439D-9295-F0F4C96A5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E0090F-0EAE-439D-9295-F0F4C96A5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E0090F-0EAE-439D-9295-F0F4C96A5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E0090F-0EAE-439D-9295-F0F4C96A595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E0090F-0EAE-439D-9295-F0F4C96A595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E0090F-0EAE-439D-9295-F0F4C96A595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E0090F-0EAE-439D-9295-F0F4C96A595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E0090F-0EAE-439D-9295-F0F4C96A595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E0090F-0EAE-439D-9295-F0F4C96A595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E0090F-0EAE-439D-9295-F0F4C96A595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E0090F-0EAE-439D-9295-F0F4C96A595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F34D11-3D9D-4990-B562-55E7AF02C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F34D11-3D9D-4990-B562-55E7AF02C8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F34D11-3D9D-4990-B562-55E7AF02C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F34D11-3D9D-4990-B562-55E7AF02C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F34D11-3D9D-4990-B562-55E7AF02C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F34D11-3D9D-4990-B562-55E7AF02C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F34D11-3D9D-4990-B562-55E7AF02C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F34D11-3D9D-4990-B562-55E7AF02C8D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F34D11-3D9D-4990-B562-55E7AF02C8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F34D11-3D9D-4990-B562-55E7AF02C8D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F34D11-3D9D-4990-B562-55E7AF02C8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F34D11-3D9D-4990-B562-55E7AF02C8D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F34D11-3D9D-4990-B562-55E7AF02C8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F34D11-3D9D-4990-B562-55E7AF02C8D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F34D11-3D9D-4990-B562-55E7AF02C8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61821000"/>
              </p:ext>
            </p:extLst>
          </p:nvPr>
        </p:nvGraphicFramePr>
        <p:xfrm>
          <a:off x="0" y="1015664"/>
          <a:ext cx="12192000" cy="5842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8764" y="0"/>
            <a:ext cx="11388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সার্কের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সফলা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সমূহঃ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680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66461E-000E-41F8-A5F8-4105DFE7A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66461E-000E-41F8-A5F8-4105DFE7A8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66461E-000E-41F8-A5F8-4105DFE7A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66461E-000E-41F8-A5F8-4105DFE7A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66461E-000E-41F8-A5F8-4105DFE7A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66461E-000E-41F8-A5F8-4105DFE7A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66461E-000E-41F8-A5F8-4105DFE7A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66461E-000E-41F8-A5F8-4105DFE7A85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66461E-000E-41F8-A5F8-4105DFE7A85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66461E-000E-41F8-A5F8-4105DFE7A85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66461E-000E-41F8-A5F8-4105DFE7A85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66461E-000E-41F8-A5F8-4105DFE7A85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66461E-000E-41F8-A5F8-4105DFE7A85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66461E-000E-41F8-A5F8-4105DFE7A85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66461E-000E-41F8-A5F8-4105DFE7A85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BEAC9B-586B-41AF-BC01-B7ABD932B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BEAC9B-586B-41AF-BC01-B7ABD932B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BEAC9B-586B-41AF-BC01-B7ABD932B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BEAC9B-586B-41AF-BC01-B7ABD932B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BEAC9B-586B-41AF-BC01-B7ABD932B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BEAC9B-586B-41AF-BC01-B7ABD932B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BEAC9B-586B-41AF-BC01-B7ABD932B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BEAC9B-586B-41AF-BC01-B7ABD932B7F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BEAC9B-586B-41AF-BC01-B7ABD932B7F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BEAC9B-586B-41AF-BC01-B7ABD932B7F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BEAC9B-586B-41AF-BC01-B7ABD932B7F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BEAC9B-586B-41AF-BC01-B7ABD932B7F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BEAC9B-586B-41AF-BC01-B7ABD932B7F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BEAC9B-586B-41AF-BC01-B7ABD932B7F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BEAC9B-586B-41AF-BC01-B7ABD932B7F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1E248C-8DD0-4C3F-B4E8-689C3E781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1E248C-8DD0-4C3F-B4E8-689C3E781D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1E248C-8DD0-4C3F-B4E8-689C3E781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1E248C-8DD0-4C3F-B4E8-689C3E781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1E248C-8DD0-4C3F-B4E8-689C3E781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1E248C-8DD0-4C3F-B4E8-689C3E781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1E248C-8DD0-4C3F-B4E8-689C3E781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1E248C-8DD0-4C3F-B4E8-689C3E781D6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1E248C-8DD0-4C3F-B4E8-689C3E781D6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1E248C-8DD0-4C3F-B4E8-689C3E781D6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1E248C-8DD0-4C3F-B4E8-689C3E781D6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1E248C-8DD0-4C3F-B4E8-689C3E781D6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1E248C-8DD0-4C3F-B4E8-689C3E781D6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1E248C-8DD0-4C3F-B4E8-689C3E781D6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1E248C-8DD0-4C3F-B4E8-689C3E781D6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912C16-AB87-475F-B8A6-F9838F8FA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912C16-AB87-475F-B8A6-F9838F8FA4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912C16-AB87-475F-B8A6-F9838F8FA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912C16-AB87-475F-B8A6-F9838F8FA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912C16-AB87-475F-B8A6-F9838F8FA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912C16-AB87-475F-B8A6-F9838F8FA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912C16-AB87-475F-B8A6-F9838F8FA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912C16-AB87-475F-B8A6-F9838F8FA49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912C16-AB87-475F-B8A6-F9838F8FA49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912C16-AB87-475F-B8A6-F9838F8FA49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912C16-AB87-475F-B8A6-F9838F8FA49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912C16-AB87-475F-B8A6-F9838F8FA49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912C16-AB87-475F-B8A6-F9838F8FA49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912C16-AB87-475F-B8A6-F9838F8FA49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912C16-AB87-475F-B8A6-F9838F8FA49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C875C4-0B64-46CD-A429-B540A340B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C875C4-0B64-46CD-A429-B540A340BA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C875C4-0B64-46CD-A429-B540A340B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C875C4-0B64-46CD-A429-B540A340B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C875C4-0B64-46CD-A429-B540A340B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C875C4-0B64-46CD-A429-B540A340B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C875C4-0B64-46CD-A429-B540A340B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C875C4-0B64-46CD-A429-B540A340BAB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C875C4-0B64-46CD-A429-B540A340BAB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C875C4-0B64-46CD-A429-B540A340BAB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C875C4-0B64-46CD-A429-B540A340BAB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C875C4-0B64-46CD-A429-B540A340BAB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C875C4-0B64-46CD-A429-B540A340BAB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C875C4-0B64-46CD-A429-B540A340BAB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C875C4-0B64-46CD-A429-B540A340BAB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8B92C7-C2A4-4FA8-B7E3-9660545779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8B92C7-C2A4-4FA8-B7E3-9660545779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8B92C7-C2A4-4FA8-B7E3-9660545779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8B92C7-C2A4-4FA8-B7E3-9660545779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8B92C7-C2A4-4FA8-B7E3-9660545779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8B92C7-C2A4-4FA8-B7E3-9660545779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8B92C7-C2A4-4FA8-B7E3-9660545779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8B92C7-C2A4-4FA8-B7E3-96605457791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8B92C7-C2A4-4FA8-B7E3-96605457791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8B92C7-C2A4-4FA8-B7E3-96605457791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8B92C7-C2A4-4FA8-B7E3-96605457791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8B92C7-C2A4-4FA8-B7E3-96605457791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8B92C7-C2A4-4FA8-B7E3-96605457791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8B92C7-C2A4-4FA8-B7E3-96605457791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8B92C7-C2A4-4FA8-B7E3-96605457791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3A5868-BB06-4C91-8B48-8A1472198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3A5868-BB06-4C91-8B48-8A1472198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3A5868-BB06-4C91-8B48-8A1472198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3A5868-BB06-4C91-8B48-8A1472198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3A5868-BB06-4C91-8B48-8A1472198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3A5868-BB06-4C91-8B48-8A1472198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3A5868-BB06-4C91-8B48-8A1472198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3A5868-BB06-4C91-8B48-8A14721985D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3A5868-BB06-4C91-8B48-8A14721985D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3A5868-BB06-4C91-8B48-8A14721985D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3A5868-BB06-4C91-8B48-8A14721985D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3A5868-BB06-4C91-8B48-8A14721985D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3A5868-BB06-4C91-8B48-8A14721985D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3A5868-BB06-4C91-8B48-8A14721985D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3A5868-BB06-4C91-8B48-8A14721985D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1E652C-BC4A-4C52-83C3-DD69E2A06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1E652C-BC4A-4C52-83C3-DD69E2A06C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1E652C-BC4A-4C52-83C3-DD69E2A06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1E652C-BC4A-4C52-83C3-DD69E2A06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1E652C-BC4A-4C52-83C3-DD69E2A06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1E652C-BC4A-4C52-83C3-DD69E2A06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1E652C-BC4A-4C52-83C3-DD69E2A06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1E652C-BC4A-4C52-83C3-DD69E2A06C3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1E652C-BC4A-4C52-83C3-DD69E2A06C3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1E652C-BC4A-4C52-83C3-DD69E2A06C3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1E652C-BC4A-4C52-83C3-DD69E2A06C3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1E652C-BC4A-4C52-83C3-DD69E2A06C3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1E652C-BC4A-4C52-83C3-DD69E2A06C3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1E652C-BC4A-4C52-83C3-DD69E2A06C3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1E652C-BC4A-4C52-83C3-DD69E2A06C3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7CEF6C-7EE4-4D9A-B37B-006608310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7CEF6C-7EE4-4D9A-B37B-006608310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7CEF6C-7EE4-4D9A-B37B-006608310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7CEF6C-7EE4-4D9A-B37B-006608310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7CEF6C-7EE4-4D9A-B37B-006608310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7CEF6C-7EE4-4D9A-B37B-006608310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7CEF6C-7EE4-4D9A-B37B-006608310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7CEF6C-7EE4-4D9A-B37B-006608310F2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7CEF6C-7EE4-4D9A-B37B-006608310F2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7CEF6C-7EE4-4D9A-B37B-006608310F2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7CEF6C-7EE4-4D9A-B37B-006608310F2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7CEF6C-7EE4-4D9A-B37B-006608310F2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7CEF6C-7EE4-4D9A-B37B-006608310F2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7CEF6C-7EE4-4D9A-B37B-006608310F2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7CEF6C-7EE4-4D9A-B37B-006608310F2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47E181-A418-429F-8B70-02C376EE4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47E181-A418-429F-8B70-02C376EE4F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47E181-A418-429F-8B70-02C376EE4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47E181-A418-429F-8B70-02C376EE4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47E181-A418-429F-8B70-02C376EE4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47E181-A418-429F-8B70-02C376EE4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47E181-A418-429F-8B70-02C376EE4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47E181-A418-429F-8B70-02C376EE4F5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47E181-A418-429F-8B70-02C376EE4F5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47E181-A418-429F-8B70-02C376EE4F5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47E181-A418-429F-8B70-02C376EE4F5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47E181-A418-429F-8B70-02C376EE4F5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47E181-A418-429F-8B70-02C376EE4F5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47E181-A418-429F-8B70-02C376EE4F5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47E181-A418-429F-8B70-02C376EE4F5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07C8A6-1082-44BE-A138-6B5020E8B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07C8A6-1082-44BE-A138-6B5020E8B7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07C8A6-1082-44BE-A138-6B5020E8B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07C8A6-1082-44BE-A138-6B5020E8B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07C8A6-1082-44BE-A138-6B5020E8B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07C8A6-1082-44BE-A138-6B5020E8B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07C8A6-1082-44BE-A138-6B5020E8B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07C8A6-1082-44BE-A138-6B5020E8B7D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07C8A6-1082-44BE-A138-6B5020E8B7D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07C8A6-1082-44BE-A138-6B5020E8B7D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07C8A6-1082-44BE-A138-6B5020E8B7D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07C8A6-1082-44BE-A138-6B5020E8B7D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07C8A6-1082-44BE-A138-6B5020E8B7D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07C8A6-1082-44BE-A138-6B5020E8B7D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07C8A6-1082-44BE-A138-6B5020E8B7D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1AD618-AA1F-4BE7-AD36-6488F0B8F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1AD618-AA1F-4BE7-AD36-6488F0B8F6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1AD618-AA1F-4BE7-AD36-6488F0B8F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1AD618-AA1F-4BE7-AD36-6488F0B8F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1AD618-AA1F-4BE7-AD36-6488F0B8F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1AD618-AA1F-4BE7-AD36-6488F0B8F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1AD618-AA1F-4BE7-AD36-6488F0B8F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1AD618-AA1F-4BE7-AD36-6488F0B8F6A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1AD618-AA1F-4BE7-AD36-6488F0B8F6A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1AD618-AA1F-4BE7-AD36-6488F0B8F6A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1AD618-AA1F-4BE7-AD36-6488F0B8F6A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1AD618-AA1F-4BE7-AD36-6488F0B8F6A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1AD618-AA1F-4BE7-AD36-6488F0B8F6A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1AD618-AA1F-4BE7-AD36-6488F0B8F6A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1AD618-AA1F-4BE7-AD36-6488F0B8F6A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4A3793-571F-46CF-AC74-AA98D15AE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4A3793-571F-46CF-AC74-AA98D15AE3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4A3793-571F-46CF-AC74-AA98D15AE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4A3793-571F-46CF-AC74-AA98D15AE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4A3793-571F-46CF-AC74-AA98D15AE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4A3793-571F-46CF-AC74-AA98D15AE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4A3793-571F-46CF-AC74-AA98D15AE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4A3793-571F-46CF-AC74-AA98D15AE37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4A3793-571F-46CF-AC74-AA98D15AE37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4A3793-571F-46CF-AC74-AA98D15AE37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4A3793-571F-46CF-AC74-AA98D15AE37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4A3793-571F-46CF-AC74-AA98D15AE37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4A3793-571F-46CF-AC74-AA98D15AE37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4A3793-571F-46CF-AC74-AA98D15AE37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4A3793-571F-46CF-AC74-AA98D15AE37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2182" y="794789"/>
            <a:ext cx="4953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692303"/>
            <a:ext cx="64423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আজহারুল ইসলাম,</a:t>
            </a: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অধ্যাপক,</a:t>
            </a: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জাংগালিয়া ইউনিয়ন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পাকুন্দিয়া-কিশোরগঞ্জ,</a:t>
            </a: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০১৭১২৩৮৯৭৫২ ,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77891" y="3692303"/>
            <a:ext cx="55141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দ্বাদশ,</a:t>
            </a: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সু-শাসন,</a:t>
            </a: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BD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[SAARC ],</a:t>
            </a:r>
            <a:endParaRPr lang="bn-BD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মিনিট,</a:t>
            </a:r>
          </a:p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০৮</a:t>
            </a:r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০2/২০21</a:t>
            </a:r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176" y="0"/>
            <a:ext cx="3483824" cy="3491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3449783" cy="349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6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628077" y="0"/>
            <a:ext cx="110097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[ SAARC ]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কিঃ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947" y="886691"/>
            <a:ext cx="1219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আঞ্চলিক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[ Association For Regional Co-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Oparation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] ।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সার্বভৌমত্ব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স্বাধীনতা,আঞ্চলিক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অখন্ডতা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বিষয়াদিতে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হস্তক্ষেপ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শান্তিপূর্ণ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বিরোধ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মীমাংসা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আঞ্চলিক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স্থিতিশীলতা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সার্বিক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অগ্রগতি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ত্বরানবিত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আঞ্চলিক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[ South Asian Association For Regional Co-Operation ]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০৭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০৮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সার্কভূক্ত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দেশগুলই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হলো,বাংলাদেশ,ভারত,নেপাল,ভূঠান,মালদ্বীপ,শ্রীলংকা,পাকিস্তান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আফগানিস্তান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সচিবালয়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নেপালের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রাজধানী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কাঠমুন্ডতে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প্রধানকে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সেক্রেটারী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শীর্ষ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সম্মেলন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অনুষ্টিত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১৯৮৫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 ও ৮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শীর্ষ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সম্মেলনের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প্রেসিডেন্ট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সাবেক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প্রেসিডেন্ট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এইচ,এম,এরশাদ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606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437" y="0"/>
            <a:ext cx="107095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662"/>
            <a:ext cx="12191999" cy="41382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153891"/>
            <a:ext cx="116932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SAARC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সার্কভূক্ত ৮টি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সার্কের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সচিবালয়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শীর্ষ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সম্মেলন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যাত্রা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887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808186" y="0"/>
            <a:ext cx="10441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663"/>
            <a:ext cx="12191999" cy="51960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38" y="6211669"/>
            <a:ext cx="1203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সার্কের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লক্ষ্য-উদ্দেশ্য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113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5127" y="0"/>
            <a:ext cx="107234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015663"/>
            <a:ext cx="6400799" cy="52575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663"/>
            <a:ext cx="5791200" cy="5196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732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3382" y="6211669"/>
            <a:ext cx="6428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জনজীবনের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মানোন্নয়ন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025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1379" y="249382"/>
            <a:ext cx="10169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r>
              <a:rPr lang="en-US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" y="2050474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সার্কের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যাত্রা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১৯৮৫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----------------------------------------?</a:t>
            </a:r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ক, ৫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                                                      খ, ৬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গ, ৭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                                                       ঘ, ৮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সার্কের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প্রেসিডেন্ট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-----------------------------------?</a:t>
            </a:r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ক,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রাজীবগান্ধী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                                                      খ,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এইচ,এম,এরশাদ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গ,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নেওয়াজ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শরীফ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                                                ঘ,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ডঃ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মাহাথি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সার্কের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সচিবালয়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----------------------------------------------------------?</a:t>
            </a:r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ক,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                                                              খ,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গ,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নেপালে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                                                           ঘ,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মালে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915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328" y="0"/>
            <a:ext cx="11042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663"/>
            <a:ext cx="12192000" cy="51960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211669"/>
            <a:ext cx="11679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সার্কের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সফলাতা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দিবা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001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879171"/>
            <a:ext cx="118179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en-US" sz="9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9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3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03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328" y="4267199"/>
            <a:ext cx="11873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সার্কের</a:t>
            </a:r>
            <a:r>
              <a:rPr lang="en-US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শীর্ষ</a:t>
            </a:r>
            <a:r>
              <a:rPr lang="en-US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সম্মেলনে</a:t>
            </a:r>
            <a:r>
              <a:rPr lang="en-US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রাষ্ট্রপ্রধান</a:t>
            </a:r>
            <a:r>
              <a:rPr lang="en-US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US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617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93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964" y="0"/>
            <a:ext cx="118456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সার্কভূক্ত </a:t>
            </a:r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প্রতাকা</a:t>
            </a:r>
            <a:r>
              <a:rPr lang="en-US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368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9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1845025"/>
            <a:ext cx="114438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সার্কভূক্ত </a:t>
            </a:r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রাষ্ট্রপ্রধানগণ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617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8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209</TotalTime>
  <Words>552</Words>
  <Application>Microsoft Office PowerPoint</Application>
  <PresentationFormat>Widescreen</PresentationFormat>
  <Paragraphs>73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Century Gothic</vt:lpstr>
      <vt:lpstr>NikoshBAN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Azharul Islam</dc:creator>
  <cp:lastModifiedBy>Azharul Islam</cp:lastModifiedBy>
  <cp:revision>30</cp:revision>
  <dcterms:created xsi:type="dcterms:W3CDTF">2021-02-26T05:35:07Z</dcterms:created>
  <dcterms:modified xsi:type="dcterms:W3CDTF">2021-03-31T17:59:36Z</dcterms:modified>
</cp:coreProperties>
</file>