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373" r:id="rId2"/>
    <p:sldId id="389" r:id="rId3"/>
    <p:sldId id="356" r:id="rId4"/>
    <p:sldId id="391" r:id="rId5"/>
    <p:sldId id="357" r:id="rId6"/>
    <p:sldId id="385" r:id="rId7"/>
    <p:sldId id="299" r:id="rId8"/>
    <p:sldId id="358" r:id="rId9"/>
    <p:sldId id="311" r:id="rId10"/>
    <p:sldId id="334" r:id="rId11"/>
    <p:sldId id="339" r:id="rId12"/>
    <p:sldId id="337" r:id="rId13"/>
    <p:sldId id="377" r:id="rId14"/>
    <p:sldId id="375" r:id="rId15"/>
    <p:sldId id="367" r:id="rId16"/>
    <p:sldId id="364" r:id="rId17"/>
    <p:sldId id="386" r:id="rId18"/>
    <p:sldId id="33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2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9ED0A-AD42-4E7D-BA9F-267FF0E6327E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4D42FD-D9D9-4FFF-84B8-34BFC7330432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জন্ম :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৮৯৯সালে </a:t>
          </a:r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জেলার আসানসোল মহকুমার চুরুলিয়া গ্রামে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15AD9981-8E8B-4840-9552-2B899A3E3617}" type="parTrans" cxnId="{9FC40D62-B59A-4CDD-B176-B37EB6921EAD}">
      <dgm:prSet/>
      <dgm:spPr/>
      <dgm:t>
        <a:bodyPr/>
        <a:lstStyle/>
        <a:p>
          <a:endParaRPr lang="en-US"/>
        </a:p>
      </dgm:t>
    </dgm:pt>
    <dgm:pt modelId="{A8294D6C-1C73-4124-937E-15474EDBD48E}" type="sibTrans" cxnId="{9FC40D62-B59A-4CDD-B176-B37EB6921EAD}">
      <dgm:prSet/>
      <dgm:spPr/>
      <dgm:t>
        <a:bodyPr/>
        <a:lstStyle/>
        <a:p>
          <a:endParaRPr lang="en-US"/>
        </a:p>
      </dgm:t>
    </dgm:pt>
    <dgm:pt modelId="{C9A8E8A5-BC14-4D40-915D-47EEEB31B62F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: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১৯৭৬সাল ঢাকায়। ঢা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মসজিদসংলগ্ন প্রাঙ্গনে তাঁকে সমাহিত করা হয়</a:t>
          </a:r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AU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C68AD8-E2FF-4B6F-9CA4-B994DE3BC9E9}" type="parTrans" cxnId="{6883A5CB-C96F-416A-8E66-818EA2BF3D11}">
      <dgm:prSet/>
      <dgm:spPr/>
      <dgm:t>
        <a:bodyPr/>
        <a:lstStyle/>
        <a:p>
          <a:endParaRPr lang="en-US"/>
        </a:p>
      </dgm:t>
    </dgm:pt>
    <dgm:pt modelId="{3230E31D-CC7E-4989-A573-0F677B9A07BC}" type="sibTrans" cxnId="{6883A5CB-C96F-416A-8E66-818EA2BF3D11}">
      <dgm:prSet/>
      <dgm:spPr/>
      <dgm:t>
        <a:bodyPr/>
        <a:lstStyle/>
        <a:p>
          <a:endParaRPr lang="en-US"/>
        </a:p>
      </dgm:t>
    </dgm:pt>
    <dgm:pt modelId="{586BA0C3-B6A0-4B92-8B79-84A31433C96E}">
      <dgm:prSet/>
      <dgm:spPr/>
      <dgm:t>
        <a:bodyPr/>
        <a:lstStyle/>
        <a:p>
          <a:endParaRPr lang="en-US"/>
        </a:p>
      </dgm:t>
    </dgm:pt>
    <dgm:pt modelId="{DDADAF8F-0AC9-41A8-8196-C087694B520D}" type="parTrans" cxnId="{2E74B56D-076E-4757-92E1-D9D1AD00EDCE}">
      <dgm:prSet/>
      <dgm:spPr/>
      <dgm:t>
        <a:bodyPr/>
        <a:lstStyle/>
        <a:p>
          <a:endParaRPr lang="en-US"/>
        </a:p>
      </dgm:t>
    </dgm:pt>
    <dgm:pt modelId="{6D76C8AA-524C-44D2-AFEB-2E895D4EBFCF}" type="sibTrans" cxnId="{2E74B56D-076E-4757-92E1-D9D1AD00EDCE}">
      <dgm:prSet/>
      <dgm:spPr/>
      <dgm:t>
        <a:bodyPr/>
        <a:lstStyle/>
        <a:p>
          <a:endParaRPr lang="en-US"/>
        </a:p>
      </dgm:t>
    </dgm:pt>
    <dgm:pt modelId="{DCA39762-9066-478D-8A32-D181829247D9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জীবন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ময়মনসিংহ জেলার দরিরাম পুর হাইস্কুল।</a:t>
          </a:r>
          <a:endParaRPr lang="en-AU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6056D2-61AB-4925-9AE6-325A20B43918}" type="parTrans" cxnId="{245A4139-C9DD-41F9-AFB1-CDA5C0C74EE8}">
      <dgm:prSet/>
      <dgm:spPr/>
      <dgm:t>
        <a:bodyPr/>
        <a:lstStyle/>
        <a:p>
          <a:endParaRPr lang="en-US"/>
        </a:p>
      </dgm:t>
    </dgm:pt>
    <dgm:pt modelId="{AF7D3B19-929E-4408-80E7-8C6272B55BFE}" type="sibTrans" cxnId="{245A4139-C9DD-41F9-AFB1-CDA5C0C74EE8}">
      <dgm:prSet/>
      <dgm:spPr/>
      <dgm:t>
        <a:bodyPr/>
        <a:lstStyle/>
        <a:p>
          <a:endParaRPr lang="en-US"/>
        </a:p>
      </dgm:t>
    </dgm:pt>
    <dgm:pt modelId="{F62C651F-6F19-4954-921C-AB8BC6514486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১৯১৭ সালে সেনাবাহিনীর বাঙালি পল্টনে যোগদিয়ে করাচি যান।</a:t>
          </a:r>
          <a:endParaRPr lang="en-AU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FD7D13-9BD1-4287-B377-BDFE446327F9}" type="parTrans" cxnId="{E38528B2-DCBF-4B98-B749-0D5E85943378}">
      <dgm:prSet/>
      <dgm:spPr/>
      <dgm:t>
        <a:bodyPr/>
        <a:lstStyle/>
        <a:p>
          <a:endParaRPr lang="en-US"/>
        </a:p>
      </dgm:t>
    </dgm:pt>
    <dgm:pt modelId="{8A2CBF5D-7FC0-47DD-AEAF-5B044229F725}" type="sibTrans" cxnId="{E38528B2-DCBF-4B98-B749-0D5E85943378}">
      <dgm:prSet/>
      <dgm:spPr/>
      <dgm:t>
        <a:bodyPr/>
        <a:lstStyle/>
        <a:p>
          <a:endParaRPr lang="en-US"/>
        </a:p>
      </dgm:t>
    </dgm:pt>
    <dgm:pt modelId="{5944BB91-315E-4E44-A566-8164DF426134}">
      <dgm:prSet custT="1"/>
      <dgm:spPr/>
      <dgm:t>
        <a:bodyPr/>
        <a:lstStyle/>
        <a:p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অসাধারণ সাহিত্যকৃতির জন্য ঢা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 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ডি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লিট</a:t>
          </a:r>
          <a:r>
            <a:rPr lang="bn-BD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 প্রদান করেন।</a:t>
          </a:r>
          <a:endParaRPr lang="en-AU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B7F75C-1A94-4A7C-9642-DA323269D892}" type="parTrans" cxnId="{5C9AAF12-6A7B-487F-941B-78B338B8008E}">
      <dgm:prSet/>
      <dgm:spPr/>
      <dgm:t>
        <a:bodyPr/>
        <a:lstStyle/>
        <a:p>
          <a:endParaRPr lang="en-US"/>
        </a:p>
      </dgm:t>
    </dgm:pt>
    <dgm:pt modelId="{4FCAFFAC-336B-40A4-8C5C-F8AA7EF698A0}" type="sibTrans" cxnId="{5C9AAF12-6A7B-487F-941B-78B338B8008E}">
      <dgm:prSet/>
      <dgm:spPr/>
      <dgm:t>
        <a:bodyPr/>
        <a:lstStyle/>
        <a:p>
          <a:endParaRPr lang="en-US"/>
        </a:p>
      </dgm:t>
    </dgm:pt>
    <dgm:pt modelId="{881C3B01-5E11-4F45-8069-D8FA785D88A3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কবিতা-অগ্নি বীণা,বিষের বাঁশি।ব্যথার দান,রিক্তের বেদন, গল্প ও উপন্যাস, এবং নাটক ও প্রবন্ধ রচনা করেন।</a:t>
          </a:r>
          <a:r>
            <a:rPr lang="bn-BD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endParaRPr lang="en-AU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8697BF-C756-4AE9-A7A1-F6C395893051}" type="parTrans" cxnId="{9CD1BF82-FDF9-4FB0-BD44-88A37E41A08F}">
      <dgm:prSet/>
      <dgm:spPr/>
      <dgm:t>
        <a:bodyPr/>
        <a:lstStyle/>
        <a:p>
          <a:endParaRPr lang="en-US"/>
        </a:p>
      </dgm:t>
    </dgm:pt>
    <dgm:pt modelId="{5E66AEE7-17FA-41F6-BBFE-F0F81D7D24AE}" type="sibTrans" cxnId="{9CD1BF82-FDF9-4FB0-BD44-88A37E41A08F}">
      <dgm:prSet/>
      <dgm:spPr/>
      <dgm:t>
        <a:bodyPr/>
        <a:lstStyle/>
        <a:p>
          <a:endParaRPr lang="en-US"/>
        </a:p>
      </dgm:t>
    </dgm:pt>
    <dgm:pt modelId="{9669F0CC-D2DD-4AAD-A559-7B99D22E68D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err="1"/>
            <a:t>জাতীয়</a:t>
          </a:r>
          <a:r>
            <a:rPr lang="en-US" sz="2400" dirty="0"/>
            <a:t> </a:t>
          </a:r>
          <a:r>
            <a:rPr lang="en-US" sz="2400" dirty="0" err="1"/>
            <a:t>কবি</a:t>
          </a:r>
          <a:r>
            <a:rPr lang="en-US" sz="2400" dirty="0"/>
            <a:t> </a:t>
          </a:r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কাজী নজরুল ইসলাম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F05456-C868-4985-B742-F51E4C13B18D}" type="sibTrans" cxnId="{9843A1C9-9DFB-43C9-B48A-A6D515CF33D9}">
      <dgm:prSet/>
      <dgm:spPr/>
      <dgm:t>
        <a:bodyPr/>
        <a:lstStyle/>
        <a:p>
          <a:endParaRPr lang="en-US"/>
        </a:p>
      </dgm:t>
    </dgm:pt>
    <dgm:pt modelId="{C3A37C7B-8F22-40AA-85F0-78AF6491B573}" type="parTrans" cxnId="{9843A1C9-9DFB-43C9-B48A-A6D515CF33D9}">
      <dgm:prSet/>
      <dgm:spPr/>
      <dgm:t>
        <a:bodyPr/>
        <a:lstStyle/>
        <a:p>
          <a:endParaRPr lang="en-US"/>
        </a:p>
      </dgm:t>
    </dgm:pt>
    <dgm:pt modelId="{930FBB49-8C62-4F89-8741-3BBAC4177256}">
      <dgm:prSet phldrT="[Text]" phldr="1"/>
      <dgm:spPr/>
      <dgm:t>
        <a:bodyPr/>
        <a:lstStyle/>
        <a:p>
          <a:endParaRPr lang="en-US" dirty="0"/>
        </a:p>
      </dgm:t>
    </dgm:pt>
    <dgm:pt modelId="{22BB4FAB-DEA3-435D-833B-AF619B363794}" type="parTrans" cxnId="{1E5A5805-D35C-4C12-92E4-09845D977B20}">
      <dgm:prSet/>
      <dgm:spPr/>
      <dgm:t>
        <a:bodyPr/>
        <a:lstStyle/>
        <a:p>
          <a:endParaRPr lang="en-US"/>
        </a:p>
      </dgm:t>
    </dgm:pt>
    <dgm:pt modelId="{15CD3662-BAE7-4DC5-96B7-3F073C5928F3}" type="sibTrans" cxnId="{1E5A5805-D35C-4C12-92E4-09845D977B20}">
      <dgm:prSet/>
      <dgm:spPr/>
      <dgm:t>
        <a:bodyPr/>
        <a:lstStyle/>
        <a:p>
          <a:endParaRPr lang="en-US"/>
        </a:p>
      </dgm:t>
    </dgm:pt>
    <dgm:pt modelId="{151A996A-DE9E-4E75-AE39-531BE9FCE77B}">
      <dgm:prSet phldrT="[Text]" phldr="1"/>
      <dgm:spPr/>
      <dgm:t>
        <a:bodyPr/>
        <a:lstStyle/>
        <a:p>
          <a:endParaRPr lang="en-US" dirty="0"/>
        </a:p>
      </dgm:t>
    </dgm:pt>
    <dgm:pt modelId="{C0AC05D8-EBD8-4771-8340-B7C8B9099A9B}" type="parTrans" cxnId="{1C8987E1-098C-4644-8450-805FB63DBA6B}">
      <dgm:prSet/>
      <dgm:spPr/>
      <dgm:t>
        <a:bodyPr/>
        <a:lstStyle/>
        <a:p>
          <a:endParaRPr lang="en-US"/>
        </a:p>
      </dgm:t>
    </dgm:pt>
    <dgm:pt modelId="{ADC14E26-7C98-47FB-BC4B-21B871D7E9CD}" type="sibTrans" cxnId="{1C8987E1-098C-4644-8450-805FB63DBA6B}">
      <dgm:prSet/>
      <dgm:spPr/>
      <dgm:t>
        <a:bodyPr/>
        <a:lstStyle/>
        <a:p>
          <a:endParaRPr lang="en-US"/>
        </a:p>
      </dgm:t>
    </dgm:pt>
    <dgm:pt modelId="{BDD38B65-F99C-4C9E-A9E9-134ECEE65F1E}" type="pres">
      <dgm:prSet presAssocID="{FF79ED0A-AD42-4E7D-BA9F-267FF0E632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AA6D9-1100-46A9-9C4B-1C1F200A56D3}" type="pres">
      <dgm:prSet presAssocID="{9669F0CC-D2DD-4AAD-A559-7B99D22E68DB}" presName="centerShape" presStyleLbl="node0" presStyleIdx="0" presStyleCnt="1" custScaleX="123093" custScaleY="113286"/>
      <dgm:spPr/>
      <dgm:t>
        <a:bodyPr/>
        <a:lstStyle/>
        <a:p>
          <a:endParaRPr lang="en-US"/>
        </a:p>
      </dgm:t>
    </dgm:pt>
    <dgm:pt modelId="{20AA0F92-7CD4-4617-BFF7-DA89B106F66B}" type="pres">
      <dgm:prSet presAssocID="{15AD9981-8E8B-4840-9552-2B899A3E361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A812D9B-3AEA-4C63-8722-538D920CEE21}" type="pres">
      <dgm:prSet presAssocID="{15AD9981-8E8B-4840-9552-2B899A3E361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F69BB2C-AC91-45B4-954F-DEDEF17D125C}" type="pres">
      <dgm:prSet presAssocID="{D34D42FD-D9D9-4FFF-84B8-34BFC7330432}" presName="node" presStyleLbl="node1" presStyleIdx="0" presStyleCnt="6" custScaleX="123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345E8-6254-45FD-9670-75DF999A7D05}" type="pres">
      <dgm:prSet presAssocID="{7F6056D2-61AB-4925-9AE6-325A20B4391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EBAC664-7FCA-4543-AB51-B496228981E2}" type="pres">
      <dgm:prSet presAssocID="{7F6056D2-61AB-4925-9AE6-325A20B4391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8C65C87-A226-4CB6-BFE9-3AAAE344927D}" type="pres">
      <dgm:prSet presAssocID="{DCA39762-9066-478D-8A32-D181829247D9}" presName="node" presStyleLbl="node1" presStyleIdx="1" presStyleCnt="6" custScaleX="122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14F77-455B-40AF-9ABC-6B1F09DF95DB}" type="pres">
      <dgm:prSet presAssocID="{06FD7D13-9BD1-4287-B377-BDFE446327F9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D9FE43E-2413-4DCA-B8C5-EE20156D4588}" type="pres">
      <dgm:prSet presAssocID="{06FD7D13-9BD1-4287-B377-BDFE446327F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3ACFA01-22D9-4829-BD2D-EE943E054C94}" type="pres">
      <dgm:prSet presAssocID="{F62C651F-6F19-4954-921C-AB8BC6514486}" presName="node" presStyleLbl="node1" presStyleIdx="2" presStyleCnt="6" custScaleX="120563" custRadScaleRad="108922" custRadScaleInc="-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3065E-2CAE-42AE-AA6A-DB213BA756B8}" type="pres">
      <dgm:prSet presAssocID="{21B7F75C-1A94-4A7C-9642-DA323269D89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716681F-7919-4E0F-A5C7-613B2918FAEE}" type="pres">
      <dgm:prSet presAssocID="{21B7F75C-1A94-4A7C-9642-DA323269D89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C37FE3E-93C4-486D-B936-847285B1C09B}" type="pres">
      <dgm:prSet presAssocID="{5944BB91-315E-4E44-A566-8164DF426134}" presName="node" presStyleLbl="node1" presStyleIdx="3" presStyleCnt="6" custScaleX="132959" custRadScaleRad="99247" custRadScaleInc="-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74F66-3F18-4FE2-BDCF-6087985D1E9D}" type="pres">
      <dgm:prSet presAssocID="{B68697BF-C756-4AE9-A7A1-F6C395893051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205217C-AF0B-4A3C-9499-CE5683018279}" type="pres">
      <dgm:prSet presAssocID="{B68697BF-C756-4AE9-A7A1-F6C39589305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A87F237-2D56-4E46-8BED-F5C7D41DC86B}" type="pres">
      <dgm:prSet presAssocID="{881C3B01-5E11-4F45-8069-D8FA785D88A3}" presName="node" presStyleLbl="node1" presStyleIdx="4" presStyleCnt="6" custScaleX="140925" custScaleY="118994" custRadScaleRad="110077" custRadScaleInc="4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172EB-7CEC-4298-AAA4-E36B0E5B0849}" type="pres">
      <dgm:prSet presAssocID="{49C68AD8-E2FF-4B6F-9CA4-B994DE3BC9E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59BCF36-DFCB-4EC6-AF0D-05B4383330A6}" type="pres">
      <dgm:prSet presAssocID="{49C68AD8-E2FF-4B6F-9CA4-B994DE3BC9E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86228F3-4540-4901-8796-04A6BDF7DD18}" type="pres">
      <dgm:prSet presAssocID="{C9A8E8A5-BC14-4D40-915D-47EEEB31B62F}" presName="node" presStyleLbl="node1" presStyleIdx="5" presStyleCnt="6" custScaleX="129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F4AF80-9908-4CDA-B40D-9B4D7D011CCC}" type="presOf" srcId="{06FD7D13-9BD1-4287-B377-BDFE446327F9}" destId="{0FE14F77-455B-40AF-9ABC-6B1F09DF95DB}" srcOrd="0" destOrd="0" presId="urn:microsoft.com/office/officeart/2005/8/layout/radial5"/>
    <dgm:cxn modelId="{DEABD44B-C2D9-4A66-AA23-6FD9302E77A8}" type="presOf" srcId="{F62C651F-6F19-4954-921C-AB8BC6514486}" destId="{A3ACFA01-22D9-4829-BD2D-EE943E054C94}" srcOrd="0" destOrd="0" presId="urn:microsoft.com/office/officeart/2005/8/layout/radial5"/>
    <dgm:cxn modelId="{0451A6C9-4779-4F12-8E0B-580C7EE073B9}" type="presOf" srcId="{7F6056D2-61AB-4925-9AE6-325A20B43918}" destId="{EEBAC664-7FCA-4543-AB51-B496228981E2}" srcOrd="1" destOrd="0" presId="urn:microsoft.com/office/officeart/2005/8/layout/radial5"/>
    <dgm:cxn modelId="{64CD0BDD-149C-4EB8-93BC-CDCA0CE859B3}" type="presOf" srcId="{C9A8E8A5-BC14-4D40-915D-47EEEB31B62F}" destId="{986228F3-4540-4901-8796-04A6BDF7DD18}" srcOrd="0" destOrd="0" presId="urn:microsoft.com/office/officeart/2005/8/layout/radial5"/>
    <dgm:cxn modelId="{9C70634C-2FB6-41A6-8863-2F1B32A4E8B4}" type="presOf" srcId="{21B7F75C-1A94-4A7C-9642-DA323269D892}" destId="{E716681F-7919-4E0F-A5C7-613B2918FAEE}" srcOrd="1" destOrd="0" presId="urn:microsoft.com/office/officeart/2005/8/layout/radial5"/>
    <dgm:cxn modelId="{004599BB-BA19-4A84-BF5D-57273992221C}" type="presOf" srcId="{06FD7D13-9BD1-4287-B377-BDFE446327F9}" destId="{AD9FE43E-2413-4DCA-B8C5-EE20156D4588}" srcOrd="1" destOrd="0" presId="urn:microsoft.com/office/officeart/2005/8/layout/radial5"/>
    <dgm:cxn modelId="{6883A5CB-C96F-416A-8E66-818EA2BF3D11}" srcId="{9669F0CC-D2DD-4AAD-A559-7B99D22E68DB}" destId="{C9A8E8A5-BC14-4D40-915D-47EEEB31B62F}" srcOrd="5" destOrd="0" parTransId="{49C68AD8-E2FF-4B6F-9CA4-B994DE3BC9E9}" sibTransId="{3230E31D-CC7E-4989-A573-0F677B9A07BC}"/>
    <dgm:cxn modelId="{9843A1C9-9DFB-43C9-B48A-A6D515CF33D9}" srcId="{FF79ED0A-AD42-4E7D-BA9F-267FF0E6327E}" destId="{9669F0CC-D2DD-4AAD-A559-7B99D22E68DB}" srcOrd="0" destOrd="0" parTransId="{C3A37C7B-8F22-40AA-85F0-78AF6491B573}" sibTransId="{DDF05456-C868-4985-B742-F51E4C13B18D}"/>
    <dgm:cxn modelId="{8DB2637A-DE00-4C7B-ABAA-E5461BE9056C}" type="presOf" srcId="{49C68AD8-E2FF-4B6F-9CA4-B994DE3BC9E9}" destId="{BC1172EB-7CEC-4298-AAA4-E36B0E5B0849}" srcOrd="0" destOrd="0" presId="urn:microsoft.com/office/officeart/2005/8/layout/radial5"/>
    <dgm:cxn modelId="{245A4139-C9DD-41F9-AFB1-CDA5C0C74EE8}" srcId="{9669F0CC-D2DD-4AAD-A559-7B99D22E68DB}" destId="{DCA39762-9066-478D-8A32-D181829247D9}" srcOrd="1" destOrd="0" parTransId="{7F6056D2-61AB-4925-9AE6-325A20B43918}" sibTransId="{AF7D3B19-929E-4408-80E7-8C6272B55BFE}"/>
    <dgm:cxn modelId="{5D22E55C-E45D-41EB-82C6-CEC376072CCE}" type="presOf" srcId="{B68697BF-C756-4AE9-A7A1-F6C395893051}" destId="{9205217C-AF0B-4A3C-9499-CE5683018279}" srcOrd="1" destOrd="0" presId="urn:microsoft.com/office/officeart/2005/8/layout/radial5"/>
    <dgm:cxn modelId="{9FC40D62-B59A-4CDD-B176-B37EB6921EAD}" srcId="{9669F0CC-D2DD-4AAD-A559-7B99D22E68DB}" destId="{D34D42FD-D9D9-4FFF-84B8-34BFC7330432}" srcOrd="0" destOrd="0" parTransId="{15AD9981-8E8B-4840-9552-2B899A3E3617}" sibTransId="{A8294D6C-1C73-4124-937E-15474EDBD48E}"/>
    <dgm:cxn modelId="{FAA40CD6-7F73-4F56-8D1B-683901798D50}" type="presOf" srcId="{5944BB91-315E-4E44-A566-8164DF426134}" destId="{7C37FE3E-93C4-486D-B936-847285B1C09B}" srcOrd="0" destOrd="0" presId="urn:microsoft.com/office/officeart/2005/8/layout/radial5"/>
    <dgm:cxn modelId="{B5C7D441-E602-405D-8BAF-35E97D704C56}" type="presOf" srcId="{49C68AD8-E2FF-4B6F-9CA4-B994DE3BC9E9}" destId="{159BCF36-DFCB-4EC6-AF0D-05B4383330A6}" srcOrd="1" destOrd="0" presId="urn:microsoft.com/office/officeart/2005/8/layout/radial5"/>
    <dgm:cxn modelId="{1C8987E1-098C-4644-8450-805FB63DBA6B}" srcId="{FF79ED0A-AD42-4E7D-BA9F-267FF0E6327E}" destId="{151A996A-DE9E-4E75-AE39-531BE9FCE77B}" srcOrd="1" destOrd="0" parTransId="{C0AC05D8-EBD8-4771-8340-B7C8B9099A9B}" sibTransId="{ADC14E26-7C98-47FB-BC4B-21B871D7E9CD}"/>
    <dgm:cxn modelId="{6E07013B-9C92-4FC5-9CE9-B7FBD6727ADD}" type="presOf" srcId="{881C3B01-5E11-4F45-8069-D8FA785D88A3}" destId="{4A87F237-2D56-4E46-8BED-F5C7D41DC86B}" srcOrd="0" destOrd="0" presId="urn:microsoft.com/office/officeart/2005/8/layout/radial5"/>
    <dgm:cxn modelId="{2E74B56D-076E-4757-92E1-D9D1AD00EDCE}" srcId="{FF79ED0A-AD42-4E7D-BA9F-267FF0E6327E}" destId="{586BA0C3-B6A0-4B92-8B79-84A31433C96E}" srcOrd="3" destOrd="0" parTransId="{DDADAF8F-0AC9-41A8-8196-C087694B520D}" sibTransId="{6D76C8AA-524C-44D2-AFEB-2E895D4EBFCF}"/>
    <dgm:cxn modelId="{1E5A5805-D35C-4C12-92E4-09845D977B20}" srcId="{FF79ED0A-AD42-4E7D-BA9F-267FF0E6327E}" destId="{930FBB49-8C62-4F89-8741-3BBAC4177256}" srcOrd="2" destOrd="0" parTransId="{22BB4FAB-DEA3-435D-833B-AF619B363794}" sibTransId="{15CD3662-BAE7-4DC5-96B7-3F073C5928F3}"/>
    <dgm:cxn modelId="{0C82D374-8112-4AE8-BC4F-8CFEE3DB25C2}" type="presOf" srcId="{DCA39762-9066-478D-8A32-D181829247D9}" destId="{B8C65C87-A226-4CB6-BFE9-3AAAE344927D}" srcOrd="0" destOrd="0" presId="urn:microsoft.com/office/officeart/2005/8/layout/radial5"/>
    <dgm:cxn modelId="{908F2605-CD97-4CD7-96C6-76B2FAA2BBB1}" type="presOf" srcId="{B68697BF-C756-4AE9-A7A1-F6C395893051}" destId="{69374F66-3F18-4FE2-BDCF-6087985D1E9D}" srcOrd="0" destOrd="0" presId="urn:microsoft.com/office/officeart/2005/8/layout/radial5"/>
    <dgm:cxn modelId="{E77F0767-14E9-4769-82DB-0119B6E66B78}" type="presOf" srcId="{9669F0CC-D2DD-4AAD-A559-7B99D22E68DB}" destId="{22EAA6D9-1100-46A9-9C4B-1C1F200A56D3}" srcOrd="0" destOrd="0" presId="urn:microsoft.com/office/officeart/2005/8/layout/radial5"/>
    <dgm:cxn modelId="{9CD1BF82-FDF9-4FB0-BD44-88A37E41A08F}" srcId="{9669F0CC-D2DD-4AAD-A559-7B99D22E68DB}" destId="{881C3B01-5E11-4F45-8069-D8FA785D88A3}" srcOrd="4" destOrd="0" parTransId="{B68697BF-C756-4AE9-A7A1-F6C395893051}" sibTransId="{5E66AEE7-17FA-41F6-BBFE-F0F81D7D24AE}"/>
    <dgm:cxn modelId="{E38528B2-DCBF-4B98-B749-0D5E85943378}" srcId="{9669F0CC-D2DD-4AAD-A559-7B99D22E68DB}" destId="{F62C651F-6F19-4954-921C-AB8BC6514486}" srcOrd="2" destOrd="0" parTransId="{06FD7D13-9BD1-4287-B377-BDFE446327F9}" sibTransId="{8A2CBF5D-7FC0-47DD-AEAF-5B044229F725}"/>
    <dgm:cxn modelId="{F5BFC1BF-CEA1-46ED-A690-3E2958770DDC}" type="presOf" srcId="{21B7F75C-1A94-4A7C-9642-DA323269D892}" destId="{2CB3065E-2CAE-42AE-AA6A-DB213BA756B8}" srcOrd="0" destOrd="0" presId="urn:microsoft.com/office/officeart/2005/8/layout/radial5"/>
    <dgm:cxn modelId="{D3E53D81-792E-4982-8C25-5B32038EDD46}" type="presOf" srcId="{7F6056D2-61AB-4925-9AE6-325A20B43918}" destId="{429345E8-6254-45FD-9670-75DF999A7D05}" srcOrd="0" destOrd="0" presId="urn:microsoft.com/office/officeart/2005/8/layout/radial5"/>
    <dgm:cxn modelId="{B3C2E8CF-D12B-4DC6-90B1-5E307F1C4EA3}" type="presOf" srcId="{15AD9981-8E8B-4840-9552-2B899A3E3617}" destId="{BA812D9B-3AEA-4C63-8722-538D920CEE21}" srcOrd="1" destOrd="0" presId="urn:microsoft.com/office/officeart/2005/8/layout/radial5"/>
    <dgm:cxn modelId="{5C9AAF12-6A7B-487F-941B-78B338B8008E}" srcId="{9669F0CC-D2DD-4AAD-A559-7B99D22E68DB}" destId="{5944BB91-315E-4E44-A566-8164DF426134}" srcOrd="3" destOrd="0" parTransId="{21B7F75C-1A94-4A7C-9642-DA323269D892}" sibTransId="{4FCAFFAC-336B-40A4-8C5C-F8AA7EF698A0}"/>
    <dgm:cxn modelId="{53208748-69BC-4D31-8B8F-82172501B68F}" type="presOf" srcId="{D34D42FD-D9D9-4FFF-84B8-34BFC7330432}" destId="{1F69BB2C-AC91-45B4-954F-DEDEF17D125C}" srcOrd="0" destOrd="0" presId="urn:microsoft.com/office/officeart/2005/8/layout/radial5"/>
    <dgm:cxn modelId="{1E16DD2F-098F-40A6-81EF-0784BFF50B62}" type="presOf" srcId="{15AD9981-8E8B-4840-9552-2B899A3E3617}" destId="{20AA0F92-7CD4-4617-BFF7-DA89B106F66B}" srcOrd="0" destOrd="0" presId="urn:microsoft.com/office/officeart/2005/8/layout/radial5"/>
    <dgm:cxn modelId="{01A7C10E-F95C-405D-8754-B609CE661F11}" type="presOf" srcId="{FF79ED0A-AD42-4E7D-BA9F-267FF0E6327E}" destId="{BDD38B65-F99C-4C9E-A9E9-134ECEE65F1E}" srcOrd="0" destOrd="0" presId="urn:microsoft.com/office/officeart/2005/8/layout/radial5"/>
    <dgm:cxn modelId="{B41E5C10-0810-4A6A-A4FA-28BA0393398C}" type="presParOf" srcId="{BDD38B65-F99C-4C9E-A9E9-134ECEE65F1E}" destId="{22EAA6D9-1100-46A9-9C4B-1C1F200A56D3}" srcOrd="0" destOrd="0" presId="urn:microsoft.com/office/officeart/2005/8/layout/radial5"/>
    <dgm:cxn modelId="{FE0F6A32-35A4-4133-9E6F-BA535902818B}" type="presParOf" srcId="{BDD38B65-F99C-4C9E-A9E9-134ECEE65F1E}" destId="{20AA0F92-7CD4-4617-BFF7-DA89B106F66B}" srcOrd="1" destOrd="0" presId="urn:microsoft.com/office/officeart/2005/8/layout/radial5"/>
    <dgm:cxn modelId="{474484C3-5EF4-4734-A52B-AB227AC71571}" type="presParOf" srcId="{20AA0F92-7CD4-4617-BFF7-DA89B106F66B}" destId="{BA812D9B-3AEA-4C63-8722-538D920CEE21}" srcOrd="0" destOrd="0" presId="urn:microsoft.com/office/officeart/2005/8/layout/radial5"/>
    <dgm:cxn modelId="{21DF49E9-13A8-4F34-BB2B-F721C0FE9EB7}" type="presParOf" srcId="{BDD38B65-F99C-4C9E-A9E9-134ECEE65F1E}" destId="{1F69BB2C-AC91-45B4-954F-DEDEF17D125C}" srcOrd="2" destOrd="0" presId="urn:microsoft.com/office/officeart/2005/8/layout/radial5"/>
    <dgm:cxn modelId="{DA101831-F2F5-4DCD-BFD9-6A77630489D3}" type="presParOf" srcId="{BDD38B65-F99C-4C9E-A9E9-134ECEE65F1E}" destId="{429345E8-6254-45FD-9670-75DF999A7D05}" srcOrd="3" destOrd="0" presId="urn:microsoft.com/office/officeart/2005/8/layout/radial5"/>
    <dgm:cxn modelId="{B1FFADBB-B916-491A-811D-C8210965377D}" type="presParOf" srcId="{429345E8-6254-45FD-9670-75DF999A7D05}" destId="{EEBAC664-7FCA-4543-AB51-B496228981E2}" srcOrd="0" destOrd="0" presId="urn:microsoft.com/office/officeart/2005/8/layout/radial5"/>
    <dgm:cxn modelId="{731E691D-7C6E-4C37-BC0D-8055D323E26D}" type="presParOf" srcId="{BDD38B65-F99C-4C9E-A9E9-134ECEE65F1E}" destId="{B8C65C87-A226-4CB6-BFE9-3AAAE344927D}" srcOrd="4" destOrd="0" presId="urn:microsoft.com/office/officeart/2005/8/layout/radial5"/>
    <dgm:cxn modelId="{9E6BC569-34A7-4F45-90F2-B8C23FA50251}" type="presParOf" srcId="{BDD38B65-F99C-4C9E-A9E9-134ECEE65F1E}" destId="{0FE14F77-455B-40AF-9ABC-6B1F09DF95DB}" srcOrd="5" destOrd="0" presId="urn:microsoft.com/office/officeart/2005/8/layout/radial5"/>
    <dgm:cxn modelId="{2FEED511-427E-4CDF-91F0-3281D9A7016C}" type="presParOf" srcId="{0FE14F77-455B-40AF-9ABC-6B1F09DF95DB}" destId="{AD9FE43E-2413-4DCA-B8C5-EE20156D4588}" srcOrd="0" destOrd="0" presId="urn:microsoft.com/office/officeart/2005/8/layout/radial5"/>
    <dgm:cxn modelId="{1442D8AC-3FEF-4EC4-A021-83B0B6082FDD}" type="presParOf" srcId="{BDD38B65-F99C-4C9E-A9E9-134ECEE65F1E}" destId="{A3ACFA01-22D9-4829-BD2D-EE943E054C94}" srcOrd="6" destOrd="0" presId="urn:microsoft.com/office/officeart/2005/8/layout/radial5"/>
    <dgm:cxn modelId="{459ED069-617A-443F-9550-9B2650E5FE9D}" type="presParOf" srcId="{BDD38B65-F99C-4C9E-A9E9-134ECEE65F1E}" destId="{2CB3065E-2CAE-42AE-AA6A-DB213BA756B8}" srcOrd="7" destOrd="0" presId="urn:microsoft.com/office/officeart/2005/8/layout/radial5"/>
    <dgm:cxn modelId="{5E03885C-9CDE-45C3-8A38-5972133D4CDF}" type="presParOf" srcId="{2CB3065E-2CAE-42AE-AA6A-DB213BA756B8}" destId="{E716681F-7919-4E0F-A5C7-613B2918FAEE}" srcOrd="0" destOrd="0" presId="urn:microsoft.com/office/officeart/2005/8/layout/radial5"/>
    <dgm:cxn modelId="{3E11C7C5-DC78-448C-82F6-5CA367114D9E}" type="presParOf" srcId="{BDD38B65-F99C-4C9E-A9E9-134ECEE65F1E}" destId="{7C37FE3E-93C4-486D-B936-847285B1C09B}" srcOrd="8" destOrd="0" presId="urn:microsoft.com/office/officeart/2005/8/layout/radial5"/>
    <dgm:cxn modelId="{8161B15D-3DB9-4B06-A636-D8F872B3C270}" type="presParOf" srcId="{BDD38B65-F99C-4C9E-A9E9-134ECEE65F1E}" destId="{69374F66-3F18-4FE2-BDCF-6087985D1E9D}" srcOrd="9" destOrd="0" presId="urn:microsoft.com/office/officeart/2005/8/layout/radial5"/>
    <dgm:cxn modelId="{69EF0CC3-3EEC-41F3-AB09-DE31269F2D18}" type="presParOf" srcId="{69374F66-3F18-4FE2-BDCF-6087985D1E9D}" destId="{9205217C-AF0B-4A3C-9499-CE5683018279}" srcOrd="0" destOrd="0" presId="urn:microsoft.com/office/officeart/2005/8/layout/radial5"/>
    <dgm:cxn modelId="{A2C687C4-3E33-4F84-B495-57EBA9BE1362}" type="presParOf" srcId="{BDD38B65-F99C-4C9E-A9E9-134ECEE65F1E}" destId="{4A87F237-2D56-4E46-8BED-F5C7D41DC86B}" srcOrd="10" destOrd="0" presId="urn:microsoft.com/office/officeart/2005/8/layout/radial5"/>
    <dgm:cxn modelId="{E4866B96-AA54-4C3D-A737-6E7325DB1D8D}" type="presParOf" srcId="{BDD38B65-F99C-4C9E-A9E9-134ECEE65F1E}" destId="{BC1172EB-7CEC-4298-AAA4-E36B0E5B0849}" srcOrd="11" destOrd="0" presId="urn:microsoft.com/office/officeart/2005/8/layout/radial5"/>
    <dgm:cxn modelId="{D4896E9D-4099-4906-9A5C-61F775DA3B69}" type="presParOf" srcId="{BC1172EB-7CEC-4298-AAA4-E36B0E5B0849}" destId="{159BCF36-DFCB-4EC6-AF0D-05B4383330A6}" srcOrd="0" destOrd="0" presId="urn:microsoft.com/office/officeart/2005/8/layout/radial5"/>
    <dgm:cxn modelId="{55946CFC-45FC-40EE-A978-BA37C72B4BFF}" type="presParOf" srcId="{BDD38B65-F99C-4C9E-A9E9-134ECEE65F1E}" destId="{986228F3-4540-4901-8796-04A6BDF7DD1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8321-6FC4-44A6-B8F1-06F8F7DB3C0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563F5-0F8B-48F1-9765-850CAD0D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1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AED6-4B48-4DB7-A04F-DE5872F60F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1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63F5-0F8B-48F1-9765-850CAD0D4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AED6-4B48-4DB7-A04F-DE5872F60F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7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video" Target="file:///C:\Users\Norul%20Aalam\Downloads\everyone-should-watch-this-workers-video-ingenious-construction-workers-3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2362200" y="210493"/>
            <a:ext cx="4038600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/>
              <a:t>সবাইকে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স্বাগতম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35522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8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-14288"/>
            <a:ext cx="402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8590"/>
            <a:ext cx="4343400" cy="2856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13" y="468590"/>
            <a:ext cx="4287287" cy="2856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14009"/>
            <a:ext cx="4343400" cy="2449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13" y="3437743"/>
            <a:ext cx="4287287" cy="2425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1" y="5903893"/>
            <a:ext cx="8686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দধিচিদের হাড় দিয়া ঐ বাষ্প-শকট চলে,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বাবু সাব এসে চিড়িল তাহাতে,কুলি পড়িল তলে।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-152400"/>
            <a:ext cx="39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291"/>
            <a:ext cx="4343400" cy="2867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85" y="483514"/>
            <a:ext cx="4257316" cy="2793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3428998"/>
            <a:ext cx="4317167" cy="2362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84" y="3428998"/>
            <a:ext cx="4257316" cy="2362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833" y="5903893"/>
            <a:ext cx="866056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বেতন দিয়েছ?– চুপ রও যত মথ্যাবাদীর দল!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 পাই দিয়ে কুলেদের তুই কত ক্রোর পেলি বল।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1304" y="-76200"/>
            <a:ext cx="3130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20041" b="43520"/>
          <a:stretch/>
        </p:blipFill>
        <p:spPr>
          <a:xfrm>
            <a:off x="363510" y="542303"/>
            <a:ext cx="4208490" cy="26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554979"/>
            <a:ext cx="4214813" cy="264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0" y="3229291"/>
            <a:ext cx="4208490" cy="2612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6" y="3244962"/>
            <a:ext cx="4214814" cy="25745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6542" y="5887654"/>
            <a:ext cx="847569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রাজ পথে তব চলিছে মোটর,সাগরে জাহাজ চলে,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রেল পথে চলে বাষ্প শকট, দেশ ছেয়ে গেল কলে,</a:t>
            </a:r>
          </a:p>
        </p:txBody>
      </p:sp>
    </p:spTree>
    <p:extLst>
      <p:ext uri="{BB962C8B-B14F-4D97-AF65-F5344CB8AC3E}">
        <p14:creationId xmlns:p14="http://schemas.microsoft.com/office/powerpoint/2010/main" val="10808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716" y="771654"/>
            <a:ext cx="198788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বাষ্প-শকট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45715" y="2374308"/>
            <a:ext cx="19878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45715" y="4001106"/>
            <a:ext cx="198788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অট্টালিকা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145715" y="5547368"/>
            <a:ext cx="198788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শাবল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6934198" y="5547368"/>
            <a:ext cx="205740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লোহার তৈরি  হাতিয়ার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198" y="4001106"/>
            <a:ext cx="205740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প্রাসাদ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197" y="2384842"/>
            <a:ext cx="20336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মুদ্রার একক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34197" y="768578"/>
            <a:ext cx="205740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রেলগাড়ি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-152400" y="-201355"/>
            <a:ext cx="8998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নিচের নতুন নতুন শব্দের শব্দার্থ জেনে 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22917"/>
            <a:ext cx="3124200" cy="1334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44660"/>
            <a:ext cx="3124199" cy="1528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48" y="3760683"/>
            <a:ext cx="3120451" cy="1420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5268860"/>
            <a:ext cx="3124199" cy="15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950" y="1569897"/>
            <a:ext cx="84582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প্রশ্নঃ-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কবিতাটিতে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8197" y="3462680"/>
            <a:ext cx="8458199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মানুষেরা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বঞ্চিত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হাতেই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।চলে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কলকারখানা,মোটর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রেলগাড়ি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উপেক্ষিত,বঞ্চিত।তায়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পরিশ্রমের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মুল্যায়নের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জানিয়েছেন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2590800" y="0"/>
            <a:ext cx="3067050" cy="12971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45326" y="0"/>
            <a:ext cx="1965273" cy="129712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443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276600" y="34505"/>
            <a:ext cx="2514600" cy="84319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15200" y="-6719"/>
            <a:ext cx="1524000" cy="12505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993" y="1182231"/>
            <a:ext cx="4572000" cy="2246769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5728" y="1243786"/>
            <a:ext cx="4572000" cy="2123658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ধুলিকণা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94" y="4038600"/>
            <a:ext cx="4455826" cy="1692771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দল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3210" y="4018071"/>
            <a:ext cx="4572000" cy="163121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দল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গেয়েছেন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6106" y="-36367"/>
            <a:ext cx="2871787" cy="8520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374" y="924783"/>
            <a:ext cx="8580226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কবি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নজরুজ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কোন গ্রন্থ থেকে নেয়া হয়েছে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6252" y="2266470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6252" y="3218301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6351" y="3242467"/>
            <a:ext cx="2734768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পিলে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পটকা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6351" y="2229994"/>
            <a:ext cx="2734768" cy="628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সঞ্চয়ন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6351" y="4916348"/>
            <a:ext cx="2739452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6252" y="4916348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6252" y="5767803"/>
            <a:ext cx="2902002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6351" y="5797577"/>
            <a:ext cx="2734768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473" y="4075075"/>
            <a:ext cx="8382000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কোনটিতে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0" y="0"/>
            <a:ext cx="9144000" cy="16764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0718" y="5744980"/>
            <a:ext cx="7342681" cy="1005590"/>
          </a:xfrm>
          <a:custGeom>
            <a:avLst/>
            <a:gdLst>
              <a:gd name="connsiteX0" fmla="*/ 0 w 7162800"/>
              <a:gd name="connsiteY0" fmla="*/ 0 h 960620"/>
              <a:gd name="connsiteX1" fmla="*/ 7162800 w 7162800"/>
              <a:gd name="connsiteY1" fmla="*/ 0 h 960620"/>
              <a:gd name="connsiteX2" fmla="*/ 7162800 w 7162800"/>
              <a:gd name="connsiteY2" fmla="*/ 960620 h 960620"/>
              <a:gd name="connsiteX3" fmla="*/ 0 w 7162800"/>
              <a:gd name="connsiteY3" fmla="*/ 960620 h 960620"/>
              <a:gd name="connsiteX4" fmla="*/ 0 w 7162800"/>
              <a:gd name="connsiteY4" fmla="*/ 0 h 960620"/>
              <a:gd name="connsiteX0" fmla="*/ 0 w 7162800"/>
              <a:gd name="connsiteY0" fmla="*/ 0 h 990600"/>
              <a:gd name="connsiteX1" fmla="*/ 7162800 w 7162800"/>
              <a:gd name="connsiteY1" fmla="*/ 0 h 990600"/>
              <a:gd name="connsiteX2" fmla="*/ 6982918 w 7162800"/>
              <a:gd name="connsiteY2" fmla="*/ 990600 h 990600"/>
              <a:gd name="connsiteX3" fmla="*/ 0 w 7162800"/>
              <a:gd name="connsiteY3" fmla="*/ 960620 h 990600"/>
              <a:gd name="connsiteX4" fmla="*/ 0 w 7162800"/>
              <a:gd name="connsiteY4" fmla="*/ 0 h 990600"/>
              <a:gd name="connsiteX0" fmla="*/ 179881 w 7342681"/>
              <a:gd name="connsiteY0" fmla="*/ 0 h 1005590"/>
              <a:gd name="connsiteX1" fmla="*/ 7342681 w 7342681"/>
              <a:gd name="connsiteY1" fmla="*/ 0 h 1005590"/>
              <a:gd name="connsiteX2" fmla="*/ 7162799 w 7342681"/>
              <a:gd name="connsiteY2" fmla="*/ 990600 h 1005590"/>
              <a:gd name="connsiteX3" fmla="*/ 0 w 7342681"/>
              <a:gd name="connsiteY3" fmla="*/ 1005590 h 1005590"/>
              <a:gd name="connsiteX4" fmla="*/ 179881 w 7342681"/>
              <a:gd name="connsiteY4" fmla="*/ 0 h 1005590"/>
              <a:gd name="connsiteX0" fmla="*/ 179881 w 7342681"/>
              <a:gd name="connsiteY0" fmla="*/ 0 h 1005590"/>
              <a:gd name="connsiteX1" fmla="*/ 7342681 w 7342681"/>
              <a:gd name="connsiteY1" fmla="*/ 0 h 1005590"/>
              <a:gd name="connsiteX2" fmla="*/ 7072858 w 7342681"/>
              <a:gd name="connsiteY2" fmla="*/ 990600 h 1005590"/>
              <a:gd name="connsiteX3" fmla="*/ 0 w 7342681"/>
              <a:gd name="connsiteY3" fmla="*/ 1005590 h 1005590"/>
              <a:gd name="connsiteX4" fmla="*/ 179881 w 7342681"/>
              <a:gd name="connsiteY4" fmla="*/ 0 h 100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2681" h="1005590">
                <a:moveTo>
                  <a:pt x="179881" y="0"/>
                </a:moveTo>
                <a:lnTo>
                  <a:pt x="7342681" y="0"/>
                </a:lnTo>
                <a:lnTo>
                  <a:pt x="7072858" y="990600"/>
                </a:lnTo>
                <a:lnTo>
                  <a:pt x="0" y="1005590"/>
                </a:lnTo>
                <a:lnTo>
                  <a:pt x="179881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362200"/>
            <a:ext cx="7162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4800" dirty="0"/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’ কবিতা অবলম্বনে তোমার দেখা একজন কৃষকের জীবন যাপনের উপর ১০টি বাক্য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" y="23734"/>
            <a:ext cx="9259942" cy="68342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81200" y="0"/>
            <a:ext cx="4953000" cy="2895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2" y="5410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অংশ গ্রহণ করার জন্য সবাইকে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_DSC0119.JPG"/>
          <p:cNvPicPr>
            <a:picLocks noChangeAspect="1"/>
          </p:cNvPicPr>
          <p:nvPr/>
        </p:nvPicPr>
        <p:blipFill>
          <a:blip r:embed="rId2" cstate="print"/>
          <a:srcRect l="51178" t="10101" r="2525" b="16667"/>
          <a:stretch>
            <a:fillRect/>
          </a:stretch>
        </p:blipFill>
        <p:spPr>
          <a:xfrm rot="16200000">
            <a:off x="465878" y="699002"/>
            <a:ext cx="2630031" cy="3403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0" y="3810000"/>
            <a:ext cx="6400800" cy="30480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76955"/>
            <a:ext cx="3683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" y="3810000"/>
            <a:ext cx="4876800" cy="2895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 err="1"/>
              <a:t>মোঃ</a:t>
            </a:r>
            <a:r>
              <a:rPr lang="en-US" sz="5400" dirty="0"/>
              <a:t> </a:t>
            </a:r>
            <a:r>
              <a:rPr lang="en-US" sz="5400" dirty="0" err="1"/>
              <a:t>নুরুল</a:t>
            </a:r>
            <a:r>
              <a:rPr lang="en-US" sz="5400" dirty="0"/>
              <a:t> </a:t>
            </a:r>
            <a:r>
              <a:rPr lang="en-US" sz="5400" dirty="0" err="1"/>
              <a:t>আলম</a:t>
            </a:r>
            <a:r>
              <a:rPr lang="en-US" sz="5400" dirty="0"/>
              <a:t> </a:t>
            </a:r>
          </a:p>
          <a:p>
            <a:pPr marL="0" indent="0" algn="ctr">
              <a:buNone/>
            </a:pPr>
            <a:r>
              <a:rPr lang="en-US" sz="3500" dirty="0" err="1"/>
              <a:t>সহকারি</a:t>
            </a:r>
            <a:r>
              <a:rPr lang="en-US" sz="3500" dirty="0"/>
              <a:t> </a:t>
            </a:r>
            <a:r>
              <a:rPr lang="en-US" sz="3500" dirty="0" err="1"/>
              <a:t>শিক্ষক</a:t>
            </a:r>
            <a:endParaRPr lang="en-US" sz="3500" dirty="0"/>
          </a:p>
          <a:p>
            <a:pPr marL="0" indent="0" algn="ctr">
              <a:buNone/>
            </a:pPr>
            <a:r>
              <a:rPr lang="en-US" sz="4800" dirty="0" err="1"/>
              <a:t>সূফী</a:t>
            </a:r>
            <a:r>
              <a:rPr lang="en-US" sz="4800" dirty="0"/>
              <a:t> </a:t>
            </a:r>
            <a:r>
              <a:rPr lang="en-US" sz="4800" dirty="0" err="1"/>
              <a:t>ফতেহ</a:t>
            </a:r>
            <a:r>
              <a:rPr lang="en-US" sz="4800" dirty="0"/>
              <a:t> </a:t>
            </a:r>
            <a:r>
              <a:rPr lang="en-US" sz="4800" dirty="0" err="1"/>
              <a:t>আলী</a:t>
            </a:r>
            <a:r>
              <a:rPr lang="en-US" sz="4800" dirty="0"/>
              <a:t> </a:t>
            </a:r>
            <a:r>
              <a:rPr lang="en-US" sz="4800" dirty="0" err="1"/>
              <a:t>ওয়াইসি</a:t>
            </a:r>
            <a:r>
              <a:rPr lang="en-US" sz="4800" dirty="0"/>
              <a:t> </a:t>
            </a:r>
            <a:r>
              <a:rPr lang="en-US" sz="4800" dirty="0" err="1"/>
              <a:t>মহিলা</a:t>
            </a:r>
            <a:r>
              <a:rPr lang="en-US" sz="4800" dirty="0"/>
              <a:t> </a:t>
            </a:r>
            <a:r>
              <a:rPr lang="en-US" sz="4800" dirty="0" err="1"/>
              <a:t>দাখিল</a:t>
            </a:r>
            <a:r>
              <a:rPr lang="en-US" sz="4800" dirty="0"/>
              <a:t> </a:t>
            </a:r>
            <a:r>
              <a:rPr lang="en-US" sz="4800" dirty="0" err="1"/>
              <a:t>মাদ্রাস</a:t>
            </a:r>
            <a:r>
              <a:rPr lang="en-US" sz="4800" dirty="0"/>
              <a:t>।</a:t>
            </a:r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003800" y="152399"/>
            <a:ext cx="3683000" cy="15240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শ্রেণি-সপ্তম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98" y="1752600"/>
            <a:ext cx="377600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2057400" y="304800"/>
            <a:ext cx="4800600" cy="16002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1752600" y="4132907"/>
            <a:ext cx="5181600" cy="1810693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38400" y="2057400"/>
            <a:ext cx="40386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কুলী</a:t>
            </a:r>
            <a:r>
              <a:rPr lang="en-US" sz="5400" dirty="0" smtClean="0"/>
              <a:t> </a:t>
            </a:r>
            <a:r>
              <a:rPr lang="en-US" sz="5400" dirty="0" err="1" smtClean="0"/>
              <a:t>মজুর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9499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28600" y="304800"/>
            <a:ext cx="7620000" cy="18288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এসো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একটা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ভিডিও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দেখি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3" name="everyone-should-watch-this-workers-video-ingenious-construction-workers-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2286000"/>
            <a:ext cx="7467600" cy="4495800"/>
          </a:xfrm>
          <a:prstGeom prst="rect">
            <a:avLst/>
          </a:prstGeom>
        </p:spPr>
      </p:pic>
      <p:pic>
        <p:nvPicPr>
          <p:cNvPr id="4" name="~PP78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320" y="3703789"/>
            <a:ext cx="7580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50" dirty="0"/>
              <a:t> </a:t>
            </a:r>
            <a:endParaRPr lang="en-US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-27160"/>
            <a:ext cx="48006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30226"/>
            <a:ext cx="8686800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/>
              <a:t>এই</a:t>
            </a:r>
            <a:r>
              <a:rPr lang="en-US" sz="4400" dirty="0"/>
              <a:t> </a:t>
            </a:r>
            <a:r>
              <a:rPr lang="en-US" sz="4400" dirty="0" err="1"/>
              <a:t>পাঠ</a:t>
            </a:r>
            <a:r>
              <a:rPr lang="en-US" sz="4400" dirty="0"/>
              <a:t> </a:t>
            </a:r>
            <a:r>
              <a:rPr lang="en-US" sz="4400" dirty="0" err="1"/>
              <a:t>শেষে</a:t>
            </a:r>
            <a:r>
              <a:rPr lang="en-US" sz="4400" dirty="0"/>
              <a:t> </a:t>
            </a:r>
            <a:r>
              <a:rPr lang="en-US" sz="4400" dirty="0" err="1"/>
              <a:t>শিক্ষার্থীরা</a:t>
            </a:r>
            <a:r>
              <a:rPr lang="en-US" sz="4400" dirty="0"/>
              <a:t>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১।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২।  কিছু গুরুত্বপুর্ণ শব্দের শব্দার্থ লেখতে পারবে।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 কবিতাটিতে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তা ব্যাখ্যা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সেটি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5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6502083"/>
              </p:ext>
            </p:extLst>
          </p:nvPr>
        </p:nvGraphicFramePr>
        <p:xfrm>
          <a:off x="0" y="751102"/>
          <a:ext cx="8991600" cy="610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895600" y="-33728"/>
            <a:ext cx="258917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EAA6D9-1100-46A9-9C4B-1C1F200A5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22EAA6D9-1100-46A9-9C4B-1C1F200A5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22EAA6D9-1100-46A9-9C4B-1C1F200A5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2EAA6D9-1100-46A9-9C4B-1C1F200A5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AA0F92-7CD4-4617-BFF7-DA89B106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20AA0F92-7CD4-4617-BFF7-DA89B106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20AA0F92-7CD4-4617-BFF7-DA89B106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20AA0F92-7CD4-4617-BFF7-DA89B106F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69BB2C-AC91-45B4-954F-DEDEF17D1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1F69BB2C-AC91-45B4-954F-DEDEF17D1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1F69BB2C-AC91-45B4-954F-DEDEF17D1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1F69BB2C-AC91-45B4-954F-DEDEF17D1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9345E8-6254-45FD-9670-75DF999A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429345E8-6254-45FD-9670-75DF999A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429345E8-6254-45FD-9670-75DF999A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429345E8-6254-45FD-9670-75DF999A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C65C87-A226-4CB6-BFE9-3AAAE3449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B8C65C87-A226-4CB6-BFE9-3AAAE3449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B8C65C87-A226-4CB6-BFE9-3AAAE3449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B8C65C87-A226-4CB6-BFE9-3AAAE3449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E14F77-455B-40AF-9ABC-6B1F09DF9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0FE14F77-455B-40AF-9ABC-6B1F09DF9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0FE14F77-455B-40AF-9ABC-6B1F09DF9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0FE14F77-455B-40AF-9ABC-6B1F09DF9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CFA01-22D9-4829-BD2D-EE943E054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A3ACFA01-22D9-4829-BD2D-EE943E054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A3ACFA01-22D9-4829-BD2D-EE943E054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A3ACFA01-22D9-4829-BD2D-EE943E054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3065E-2CAE-42AE-AA6A-DB213BA7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2CB3065E-2CAE-42AE-AA6A-DB213BA7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2CB3065E-2CAE-42AE-AA6A-DB213BA7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2CB3065E-2CAE-42AE-AA6A-DB213BA75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7FE3E-93C4-486D-B936-847285B1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graphicEl>
                                              <a:dgm id="{7C37FE3E-93C4-486D-B936-847285B1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7C37FE3E-93C4-486D-B936-847285B1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7C37FE3E-93C4-486D-B936-847285B1C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74F66-3F18-4FE2-BDCF-6087985D1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69374F66-3F18-4FE2-BDCF-6087985D1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graphicEl>
                                              <a:dgm id="{69374F66-3F18-4FE2-BDCF-6087985D1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>
                                            <p:graphicEl>
                                              <a:dgm id="{69374F66-3F18-4FE2-BDCF-6087985D1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87F237-2D56-4E46-8BED-F5C7D41DC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4A87F237-2D56-4E46-8BED-F5C7D41DC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4A87F237-2D56-4E46-8BED-F5C7D41DC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>
                                            <p:graphicEl>
                                              <a:dgm id="{4A87F237-2D56-4E46-8BED-F5C7D41DC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172EB-7CEC-4298-AAA4-E36B0E5B0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BC1172EB-7CEC-4298-AAA4-E36B0E5B0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graphicEl>
                                              <a:dgm id="{BC1172EB-7CEC-4298-AAA4-E36B0E5B0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">
                                            <p:graphicEl>
                                              <a:dgm id="{BC1172EB-7CEC-4298-AAA4-E36B0E5B0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228F3-4540-4901-8796-04A6BDF7D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graphicEl>
                                              <a:dgm id="{986228F3-4540-4901-8796-04A6BDF7D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graphicEl>
                                              <a:dgm id="{986228F3-4540-4901-8796-04A6BDF7D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986228F3-4540-4901-8796-04A6BDF7D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1397602"/>
            <a:ext cx="86868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জনমনে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নন্দিত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3380125"/>
            <a:ext cx="8763000" cy="3170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আমাদের জাতীয় কবি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অন্যায়,শোষণ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নির্যাতনের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বিদ্রোহ,বিপ্লব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দেশপ্রেমের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উদ্দীপনাময়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খেন। এজন্য 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জনমনে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নন্দিত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0"/>
            <a:ext cx="2590800" cy="1219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0"/>
            <a:ext cx="2743200" cy="11252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6" y="533400"/>
            <a:ext cx="4345274" cy="2509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27807"/>
          <a:stretch/>
        </p:blipFill>
        <p:spPr>
          <a:xfrm>
            <a:off x="4724400" y="578667"/>
            <a:ext cx="4267200" cy="2479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4" y="3124199"/>
            <a:ext cx="4427096" cy="2667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13" y="3124199"/>
            <a:ext cx="4287187" cy="2667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06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পাঠ সংশ্লিষ্ট ছবির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কবিতটি আলোচনা করি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72663"/>
            <a:ext cx="88392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দেখিনু সে দিন রেলে,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কুলি বলে এক বাবু সাব তারে ঠেলে দিলে নিচে ফেলে।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53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0420" y="-37475"/>
            <a:ext cx="3571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419599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27" y="685800"/>
            <a:ext cx="4345273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28" y="3391525"/>
            <a:ext cx="4345272" cy="2512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429000"/>
            <a:ext cx="4419600" cy="24748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1" y="5903893"/>
            <a:ext cx="883919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চোখ ফেটে এল জল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কি জগৎ জুড়িয়া মার খাবে দুর্বল।  </a:t>
            </a:r>
          </a:p>
        </p:txBody>
      </p:sp>
    </p:spTree>
    <p:extLst>
      <p:ext uri="{BB962C8B-B14F-4D97-AF65-F5344CB8AC3E}">
        <p14:creationId xmlns:p14="http://schemas.microsoft.com/office/powerpoint/2010/main" val="26204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2687</TotalTime>
  <Words>546</Words>
  <Application>Microsoft Office PowerPoint</Application>
  <PresentationFormat>On-screen Show (4:3)</PresentationFormat>
  <Paragraphs>87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NikoshBAN</vt:lpstr>
      <vt:lpstr>Trebuchet MS</vt:lpstr>
      <vt:lpstr>Vrinda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liakat</dc:creator>
  <cp:lastModifiedBy>Norul Aalam</cp:lastModifiedBy>
  <cp:revision>1575</cp:revision>
  <dcterms:created xsi:type="dcterms:W3CDTF">2006-08-16T00:00:00Z</dcterms:created>
  <dcterms:modified xsi:type="dcterms:W3CDTF">2021-04-01T04:21:53Z</dcterms:modified>
</cp:coreProperties>
</file>