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9" r:id="rId3"/>
    <p:sldId id="260" r:id="rId4"/>
    <p:sldId id="258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3" r:id="rId19"/>
    <p:sldId id="277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7E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76200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152400"/>
            <a:ext cx="9144000" cy="1588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704012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780212"/>
            <a:ext cx="9144000" cy="1588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jpeg"/><Relationship Id="rId7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9801" y="-152400"/>
            <a:ext cx="4419600" cy="6096000"/>
            <a:chOff x="2209801" y="-152400"/>
            <a:chExt cx="4419600" cy="609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1" y="-152400"/>
              <a:ext cx="4419600" cy="485329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2324100" y="4953000"/>
              <a:ext cx="4191001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 smtClean="0"/>
                <a:t>স্বাগতম</a:t>
              </a:r>
              <a:endParaRPr lang="en-US" sz="8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amham+Waterfall.jpg"/>
          <p:cNvPicPr>
            <a:picLocks noChangeAspect="1"/>
          </p:cNvPicPr>
          <p:nvPr/>
        </p:nvPicPr>
        <p:blipFill>
          <a:blip r:embed="rId2">
            <a:lum contrast="40000"/>
          </a:blip>
          <a:srcRect t="10753" r="1994"/>
          <a:stretch>
            <a:fillRect/>
          </a:stretch>
        </p:blipFill>
        <p:spPr>
          <a:xfrm>
            <a:off x="457200" y="381000"/>
            <a:ext cx="3168000" cy="360608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 descr="file (12).jpeg"/>
          <p:cNvPicPr>
            <a:picLocks noChangeAspect="1"/>
          </p:cNvPicPr>
          <p:nvPr/>
        </p:nvPicPr>
        <p:blipFill>
          <a:blip r:embed="rId3">
            <a:lum contrast="40000"/>
          </a:blip>
          <a:srcRect r="50000"/>
          <a:stretch>
            <a:fillRect/>
          </a:stretch>
        </p:blipFill>
        <p:spPr>
          <a:xfrm>
            <a:off x="5791200" y="1828800"/>
            <a:ext cx="3024000" cy="3404163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066800" y="4191000"/>
            <a:ext cx="152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ঝরনা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5486400"/>
            <a:ext cx="152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সাগর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500">
              <a:srgbClr val="AEC878"/>
            </a:gs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e (5).jpe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rcRect b="7407"/>
          <a:stretch>
            <a:fillRect/>
          </a:stretch>
        </p:blipFill>
        <p:spPr>
          <a:xfrm>
            <a:off x="228600" y="381000"/>
            <a:ext cx="4176000" cy="232000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 descr="file (13).jpe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rcRect r="6250"/>
          <a:stretch>
            <a:fillRect/>
          </a:stretch>
        </p:blipFill>
        <p:spPr>
          <a:xfrm>
            <a:off x="4953000" y="3014727"/>
            <a:ext cx="3996000" cy="2395473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447800" y="2858192"/>
            <a:ext cx="152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খাল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5549324"/>
            <a:ext cx="152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হ্রদ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uma-Science-(C-3) Condition of water-7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-68580"/>
            <a:ext cx="9235440" cy="6926580"/>
          </a:xfrm>
          <a:prstGeom prst="rect">
            <a:avLst/>
          </a:prstGeom>
        </p:spPr>
      </p:pic>
      <p:pic>
        <p:nvPicPr>
          <p:cNvPr id="5" name="Picture 4" descr="file (5).jpe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rcRect b="7407"/>
          <a:stretch>
            <a:fillRect/>
          </a:stretch>
        </p:blipFill>
        <p:spPr>
          <a:xfrm>
            <a:off x="6781800" y="2590800"/>
            <a:ext cx="1447799" cy="1219200"/>
          </a:xfrm>
          <a:prstGeom prst="star7">
            <a:avLst/>
          </a:prstGeom>
          <a:ln w="63500" cap="rnd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file (13).jpeg"/>
          <p:cNvPicPr>
            <a:picLocks noChangeAspect="1"/>
          </p:cNvPicPr>
          <p:nvPr/>
        </p:nvPicPr>
        <p:blipFill>
          <a:blip r:embed="rId4">
            <a:lum bright="10000" contrast="40000"/>
          </a:blip>
          <a:srcRect r="6250"/>
          <a:stretch>
            <a:fillRect/>
          </a:stretch>
        </p:blipFill>
        <p:spPr>
          <a:xfrm>
            <a:off x="5166360" y="4495800"/>
            <a:ext cx="1463040" cy="1293915"/>
          </a:xfrm>
          <a:prstGeom prst="star7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 descr="Hamham+Waterfall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rcRect t="10753" r="1994"/>
          <a:stretch>
            <a:fillRect/>
          </a:stretch>
        </p:blipFill>
        <p:spPr>
          <a:xfrm>
            <a:off x="2225040" y="4267200"/>
            <a:ext cx="1280160" cy="1457184"/>
          </a:xfrm>
          <a:prstGeom prst="star6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 descr="file (12).jpeg"/>
          <p:cNvPicPr>
            <a:picLocks noChangeAspect="1"/>
          </p:cNvPicPr>
          <p:nvPr/>
        </p:nvPicPr>
        <p:blipFill>
          <a:blip r:embed="rId6">
            <a:lum contrast="40000"/>
          </a:blip>
          <a:srcRect r="50000"/>
          <a:stretch>
            <a:fillRect/>
          </a:stretch>
        </p:blipFill>
        <p:spPr>
          <a:xfrm>
            <a:off x="2667000" y="533400"/>
            <a:ext cx="1280160" cy="1441098"/>
          </a:xfrm>
          <a:prstGeom prst="star6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8" descr="hqdefault.jpg"/>
          <p:cNvPicPr>
            <a:picLocks noChangeAspect="1"/>
          </p:cNvPicPr>
          <p:nvPr/>
        </p:nvPicPr>
        <p:blipFill>
          <a:blip r:embed="rId7">
            <a:lum bright="20000" contrast="40000"/>
          </a:blip>
          <a:stretch>
            <a:fillRect/>
          </a:stretch>
        </p:blipFill>
        <p:spPr>
          <a:xfrm>
            <a:off x="5486400" y="762000"/>
            <a:ext cx="1463040" cy="1097280"/>
          </a:xfrm>
          <a:prstGeom prst="star7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9" descr="k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95468" y="2590800"/>
            <a:ext cx="1561092" cy="1143000"/>
          </a:xfrm>
          <a:prstGeom prst="star7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Oval 10"/>
          <p:cNvSpPr/>
          <p:nvPr/>
        </p:nvSpPr>
        <p:spPr>
          <a:xfrm>
            <a:off x="3657600" y="2057400"/>
            <a:ext cx="2286000" cy="2286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‘পানির প্রাকৃতিক       উৎস’  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05200" y="1859280"/>
            <a:ext cx="2895600" cy="27517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48100" y="2323262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এককথায় এগুলোকে আমরা কী বলতে পারি?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uma-Science-(C-3) Condition of water-7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pic>
        <p:nvPicPr>
          <p:cNvPr id="6" name="Picture 5" descr="bangladesh_1_0.jpg"/>
          <p:cNvPicPr>
            <a:picLocks noChangeAspect="1"/>
          </p:cNvPicPr>
          <p:nvPr/>
        </p:nvPicPr>
        <p:blipFill>
          <a:blip r:embed="rId3">
            <a:lum bright="30000" contrast="40000"/>
          </a:blip>
          <a:srcRect l="43688" t="4930"/>
          <a:stretch>
            <a:fillRect/>
          </a:stretch>
        </p:blipFill>
        <p:spPr>
          <a:xfrm>
            <a:off x="5105400" y="445126"/>
            <a:ext cx="1188720" cy="1124182"/>
          </a:xfrm>
          <a:prstGeom prst="snip2SameRect">
            <a:avLst/>
          </a:prstGeom>
          <a:ln w="19050">
            <a:solidFill>
              <a:srgbClr val="0070C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6858000" y="533400"/>
            <a:ext cx="22860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অনুশীলন: 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 descr="file (14).jpeg"/>
          <p:cNvPicPr>
            <a:picLocks noChangeAspect="1"/>
          </p:cNvPicPr>
          <p:nvPr/>
        </p:nvPicPr>
        <p:blipFill>
          <a:blip r:embed="rId4">
            <a:lum bright="10000" contrast="40000"/>
          </a:blip>
          <a:stretch>
            <a:fillRect/>
          </a:stretch>
        </p:blipFill>
        <p:spPr>
          <a:xfrm>
            <a:off x="1082040" y="795010"/>
            <a:ext cx="3017520" cy="226649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5400000">
            <a:off x="3161506" y="3314700"/>
            <a:ext cx="3429794" cy="7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200400" y="2971800"/>
            <a:ext cx="3201194" cy="79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391694" y="3695700"/>
            <a:ext cx="31242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6000" y="2133600"/>
            <a:ext cx="2286000" cy="35394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৫টি প্রাকৃতিক উৎসের নাম লেখ। এগুলোকে কেন প্রাকৃতিক উৎস বলা হয়? বন্ধুর সাথে  আলোচনা করে লেখ।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9" name="Picture 18" descr="Hamham+Waterfall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rcRect t="10753" r="1994"/>
          <a:stretch>
            <a:fillRect/>
          </a:stretch>
        </p:blipFill>
        <p:spPr>
          <a:xfrm>
            <a:off x="1104900" y="3461778"/>
            <a:ext cx="3200400" cy="2200955"/>
          </a:xfrm>
          <a:prstGeom prst="rect">
            <a:avLst/>
          </a:prstGeom>
          <a:ln w="57150"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_20150213_170215.jpg"/>
          <p:cNvPicPr>
            <a:picLocks noChangeAspect="1"/>
          </p:cNvPicPr>
          <p:nvPr/>
        </p:nvPicPr>
        <p:blipFill>
          <a:blip r:embed="rId2" cstate="print">
            <a:lum bright="30000" contrast="40000"/>
          </a:blip>
          <a:stretch>
            <a:fillRect/>
          </a:stretch>
        </p:blipFill>
        <p:spPr>
          <a:xfrm>
            <a:off x="286200" y="377775"/>
            <a:ext cx="3600000" cy="270000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Picture 13" descr="xsz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5232532" y="3386044"/>
            <a:ext cx="3600000" cy="264749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4163827" y="1435387"/>
            <a:ext cx="152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পুকুর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97064" y="4709790"/>
            <a:ext cx="152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কুয়া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le (8).jpeg"/>
          <p:cNvPicPr>
            <a:picLocks noChangeAspect="1"/>
          </p:cNvPicPr>
          <p:nvPr/>
        </p:nvPicPr>
        <p:blipFill>
          <a:blip r:embed="rId2"/>
          <a:srcRect l="6410" b="6640"/>
          <a:stretch>
            <a:fillRect/>
          </a:stretch>
        </p:blipFill>
        <p:spPr>
          <a:xfrm>
            <a:off x="187725" y="398080"/>
            <a:ext cx="3708000" cy="2709037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 descr="file (7).jpeg"/>
          <p:cNvPicPr>
            <a:picLocks noChangeAspect="1"/>
          </p:cNvPicPr>
          <p:nvPr/>
        </p:nvPicPr>
        <p:blipFill>
          <a:blip r:embed="rId3">
            <a:lum contrast="30000"/>
          </a:blip>
          <a:srcRect l="8511" b="14667"/>
          <a:stretch>
            <a:fillRect/>
          </a:stretch>
        </p:blipFill>
        <p:spPr>
          <a:xfrm>
            <a:off x="5562600" y="3200397"/>
            <a:ext cx="3564000" cy="265228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3855720" y="4276907"/>
            <a:ext cx="152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পানির কল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3450" y="1393598"/>
            <a:ext cx="152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নলকূপ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1981200"/>
            <a:ext cx="2743200" cy="4031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পাঠ্যবইয়ের ছকের আলোকে একটি ছক তৈরি করে উপরের ছবিগুলো থেকে পানির প্রাকৃতিক ও মানুষের তৈরি উৎসগুলো আলাদা করে লেখ।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h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01703"/>
            <a:ext cx="8052151" cy="950897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276600" y="2438400"/>
          <a:ext cx="5486400" cy="32880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</a:tblGrid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প্রাকৃতিক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উৎস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মানুষের তৈরি উৎস 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7E5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7E5A4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7E5A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7E5A4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98573" y="85011"/>
            <a:ext cx="21336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33400" y="914400"/>
            <a:ext cx="15240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3200400"/>
            <a:ext cx="251460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ছবিগুলো থেকে পানির প্রাকৃতিক উৎসগুলোর নাম বোর্ডে এসে লেখঃ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Hatiya\Documents\Downloads\podartho-chobi\imgpr428.jpg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 l="19600" t="10000" r="13200" b="6800"/>
          <a:stretch>
            <a:fillRect/>
          </a:stretch>
        </p:blipFill>
        <p:spPr bwMode="auto">
          <a:xfrm flipH="1">
            <a:off x="7310436" y="3266600"/>
            <a:ext cx="1524000" cy="1811385"/>
          </a:xfrm>
          <a:prstGeom prst="rect">
            <a:avLst/>
          </a:prstGeom>
          <a:noFill/>
        </p:spPr>
      </p:pic>
      <p:pic>
        <p:nvPicPr>
          <p:cNvPr id="17" name="Picture 16" descr="hgn.png"/>
          <p:cNvPicPr>
            <a:picLocks noChangeAspect="1"/>
          </p:cNvPicPr>
          <p:nvPr/>
        </p:nvPicPr>
        <p:blipFill>
          <a:blip r:embed="rId3"/>
          <a:srcRect l="61966"/>
          <a:stretch>
            <a:fillRect/>
          </a:stretch>
        </p:blipFill>
        <p:spPr>
          <a:xfrm>
            <a:off x="3962400" y="1600200"/>
            <a:ext cx="3108960" cy="1204290"/>
          </a:xfrm>
          <a:prstGeom prst="rect">
            <a:avLst/>
          </a:prstGeom>
        </p:spPr>
      </p:pic>
      <p:pic>
        <p:nvPicPr>
          <p:cNvPr id="21" name="Picture 20" descr="hgn.png"/>
          <p:cNvPicPr>
            <a:picLocks noChangeAspect="1"/>
          </p:cNvPicPr>
          <p:nvPr/>
        </p:nvPicPr>
        <p:blipFill>
          <a:blip r:embed="rId3"/>
          <a:srcRect r="40171"/>
          <a:stretch>
            <a:fillRect/>
          </a:stretch>
        </p:blipFill>
        <p:spPr>
          <a:xfrm>
            <a:off x="3048000" y="381000"/>
            <a:ext cx="4846320" cy="119341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286000" y="228600"/>
            <a:ext cx="6324600" cy="2743200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DSC00092_320x240.JPG"/>
          <p:cNvPicPr>
            <a:picLocks noChangeAspect="1"/>
          </p:cNvPicPr>
          <p:nvPr/>
        </p:nvPicPr>
        <p:blipFill>
          <a:blip r:embed="rId4">
            <a:lum bright="20000" contrast="40000"/>
          </a:blip>
          <a:srcRect t="52500"/>
          <a:stretch>
            <a:fillRect/>
          </a:stretch>
        </p:blipFill>
        <p:spPr>
          <a:xfrm>
            <a:off x="685799" y="3733804"/>
            <a:ext cx="2926080" cy="1295396"/>
          </a:xfrm>
          <a:prstGeom prst="snip2SameRect">
            <a:avLst/>
          </a:prstGeom>
          <a:ln>
            <a:solidFill>
              <a:srgbClr val="C00000"/>
            </a:solidFill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7652861" y="3609842"/>
            <a:ext cx="1188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ঝরনা </a:t>
            </a:r>
            <a:endParaRPr lang="en-GB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2644" y="3624022"/>
            <a:ext cx="1188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 </a:t>
            </a:r>
            <a:endParaRPr lang="en-GB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06684" y="3616932"/>
            <a:ext cx="1188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হ্রদ </a:t>
            </a:r>
            <a:endParaRPr lang="en-GB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4622" y="5638800"/>
            <a:ext cx="2759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ধন্যবাদ। </a:t>
            </a:r>
            <a:endParaRPr lang="en-GB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1" grpId="1"/>
      <p:bldP spid="1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"/>
            <a:ext cx="38862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এককথায় উত্তর দাও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পান করার পানি তোমরা কোথা থেকে পাও?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তোমরা কোথায় সাঁতার কাটো? 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রান্নার কাজে কোন তরল পদার্থটি বেশি প্রয়োজন?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কুয়া পানির কোন উৎসের অন্তর্ভুক্ত?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5872f93f9f77d9b6a89b3d7838b0a1d6.gif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3886200" y="4572000"/>
            <a:ext cx="1554480" cy="1498517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softEdge rad="317500"/>
          </a:effectLst>
        </p:spPr>
      </p:pic>
      <p:pic>
        <p:nvPicPr>
          <p:cNvPr id="6" name="Picture 5" descr="Bangladesh 2008 069.jpg"/>
          <p:cNvPicPr>
            <a:picLocks noChangeAspect="1"/>
          </p:cNvPicPr>
          <p:nvPr/>
        </p:nvPicPr>
        <p:blipFill>
          <a:blip r:embed="rId3" cstate="print">
            <a:lum bright="20000" contrast="40000"/>
          </a:blip>
          <a:stretch>
            <a:fillRect/>
          </a:stretch>
        </p:blipFill>
        <p:spPr>
          <a:xfrm>
            <a:off x="6019800" y="4495800"/>
            <a:ext cx="1554480" cy="1403702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softEdge rad="31750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0" y="4646612"/>
            <a:ext cx="92202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xsz.pn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1569720" y="4592988"/>
            <a:ext cx="1737360" cy="1277682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"/>
            <a:ext cx="51816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 তোমরা যা শিখলে-------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752600"/>
            <a:ext cx="731520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পানির বিভিন্ন উৎসের নাম। 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পানির প্রাকৃতিক ও মানুষের তৈরি উৎসগুলো চিহ্নিতকরণ ও সেগুলোর নাম বলতে ও লিখতে পারা।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5872f93f9f77d9b6a89b3d7838b0a1d6.gif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3886200" y="4572000"/>
            <a:ext cx="1554480" cy="1498517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softEdge rad="317500"/>
          </a:effectLst>
        </p:spPr>
      </p:pic>
      <p:pic>
        <p:nvPicPr>
          <p:cNvPr id="6" name="Picture 5" descr="Bangladesh 2008 069.jpg"/>
          <p:cNvPicPr>
            <a:picLocks noChangeAspect="1"/>
          </p:cNvPicPr>
          <p:nvPr/>
        </p:nvPicPr>
        <p:blipFill>
          <a:blip r:embed="rId3" cstate="print">
            <a:lum bright="20000" contrast="40000"/>
          </a:blip>
          <a:stretch>
            <a:fillRect/>
          </a:stretch>
        </p:blipFill>
        <p:spPr>
          <a:xfrm>
            <a:off x="6019800" y="4495800"/>
            <a:ext cx="1554480" cy="1403702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softEdge rad="31750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0" y="4646612"/>
            <a:ext cx="92202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xsz.pn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1828800" y="4724400"/>
            <a:ext cx="1737360" cy="1277682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020" y="969585"/>
            <a:ext cx="2956034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স্থাপনায়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1400" dirty="0"/>
              <a:t> 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51051" y="2846356"/>
            <a:ext cx="3913280" cy="255454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দিব্যেন্দু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বারোমাসা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সরকারি প্রাথমিক বিদ্যালয়।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কোটচাঁদপুর,ঝিনাইদহ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94077" y="1059915"/>
            <a:ext cx="3020379" cy="76944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bn-BD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</a:t>
            </a:r>
            <a:r>
              <a:rPr lang="bn-BD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রিচিতিঃ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1677" y="2846357"/>
            <a:ext cx="4724400" cy="25545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</a:t>
            </a:r>
          </a:p>
          <a:p>
            <a:pPr algn="ctr"/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</a:p>
          <a:p>
            <a:pPr algn="ctr"/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সাধারন পাঠঃ ‘জীবনের জন্য পানি’ </a:t>
            </a:r>
          </a:p>
          <a:p>
            <a:pPr algn="ctr"/>
            <a:r>
              <a:rPr lang="bn-BD" sz="32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 </a:t>
            </a:r>
            <a:r>
              <a:rPr lang="bn-BD" sz="32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‘পানির উৎস’     </a:t>
            </a:r>
          </a:p>
          <a:p>
            <a:pPr algn="ctr"/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৪০</a:t>
            </a:r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 </a:t>
            </a:r>
            <a:endParaRPr lang="en-US" sz="3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IMG_20151111_111930.jpg"/>
          <p:cNvPicPr>
            <a:picLocks noChangeAspect="1"/>
          </p:cNvPicPr>
          <p:nvPr/>
        </p:nvPicPr>
        <p:blipFill>
          <a:blip r:embed="rId2" cstate="print">
            <a:lum bright="20000" contrast="40000"/>
          </a:blip>
          <a:srcRect l="7037" t="15555" r="17407" b="11111"/>
          <a:stretch>
            <a:fillRect/>
          </a:stretch>
        </p:blipFill>
        <p:spPr>
          <a:xfrm>
            <a:off x="7679825" y="892501"/>
            <a:ext cx="1186252" cy="15351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" y="304800"/>
            <a:ext cx="9144000" cy="5695067"/>
            <a:chOff x="0" y="152400"/>
            <a:chExt cx="9144000" cy="56950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52400"/>
              <a:ext cx="9144000" cy="1588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228600"/>
              <a:ext cx="9144000" cy="1588"/>
            </a:xfrm>
            <a:prstGeom prst="line">
              <a:avLst/>
            </a:prstGeom>
            <a:ln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581400" y="3292922"/>
              <a:ext cx="42672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000" dirty="0" smtClean="0"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</a:t>
              </a:r>
            </a:p>
            <a:p>
              <a:r>
                <a:rPr lang="bn-BD" sz="8000" dirty="0"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8000" dirty="0" smtClean="0"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ধন্যবাদ              </a:t>
              </a:r>
              <a:endParaRPr lang="en-US" sz="80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323335"/>
              <a:ext cx="5181600" cy="3025358"/>
            </a:xfrm>
            <a:prstGeom prst="rect">
              <a:avLst/>
            </a:prstGeom>
          </p:spPr>
        </p:pic>
      </p:grpSp>
    </p:spTree>
  </p:cSld>
  <p:clrMapOvr>
    <a:masterClrMapping/>
  </p:clrMapOvr>
  <p:transition>
    <p:sndAc>
      <p:stSnd>
        <p:snd r:embed="rId2" name="Phool phote-musi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706748" y="0"/>
            <a:ext cx="3657600" cy="6096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/>
              <a:t> </a:t>
            </a:r>
            <a:r>
              <a:rPr lang="en-US" sz="7200" dirty="0" err="1" smtClean="0"/>
              <a:t>ছবিগুলো</a:t>
            </a:r>
            <a:r>
              <a:rPr lang="en-US" sz="7200" dirty="0" smtClean="0"/>
              <a:t> </a:t>
            </a:r>
            <a:r>
              <a:rPr lang="en-US" sz="7200" dirty="0" err="1" smtClean="0"/>
              <a:t>দেখ</a:t>
            </a:r>
            <a:r>
              <a:rPr lang="en-US" sz="7200" dirty="0" smtClean="0"/>
              <a:t> ও </a:t>
            </a:r>
            <a:r>
              <a:rPr lang="en-US" sz="7200" dirty="0" err="1" smtClean="0"/>
              <a:t>চিন্তা</a:t>
            </a:r>
            <a:r>
              <a:rPr lang="en-US" sz="7200" dirty="0" smtClean="0"/>
              <a:t> </a:t>
            </a:r>
            <a:r>
              <a:rPr lang="en-US" sz="7200" dirty="0" err="1" smtClean="0"/>
              <a:t>কর</a:t>
            </a:r>
            <a:endParaRPr lang="en-US" sz="7200" dirty="0"/>
          </a:p>
        </p:txBody>
      </p:sp>
      <p:pic>
        <p:nvPicPr>
          <p:cNvPr id="12" name="Picture 11" descr="file (12).jpe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963416" y="243877"/>
            <a:ext cx="1889760" cy="1764368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Picture 12" descr="Hamham+Waterfall (2)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15278" t="11111" r="12500" b="18889"/>
          <a:stretch>
            <a:fillRect/>
          </a:stretch>
        </p:blipFill>
        <p:spPr>
          <a:xfrm>
            <a:off x="6496491" y="35011"/>
            <a:ext cx="1900469" cy="1759678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" name="Picture 17" descr="5872f93f9f77d9b6a89b3d7838b0a1d6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473394" y="2543273"/>
            <a:ext cx="2101211" cy="188087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9" name="Picture 18" descr="file (16).jpeg"/>
          <p:cNvPicPr>
            <a:picLocks noChangeAspect="1"/>
          </p:cNvPicPr>
          <p:nvPr/>
        </p:nvPicPr>
        <p:blipFill>
          <a:blip r:embed="rId5">
            <a:lum bright="10000" contrast="40000"/>
          </a:blip>
          <a:srcRect r="7346"/>
          <a:stretch>
            <a:fillRect/>
          </a:stretch>
        </p:blipFill>
        <p:spPr>
          <a:xfrm>
            <a:off x="7014237" y="2580343"/>
            <a:ext cx="1969877" cy="1659163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Picture 19" descr="Bangladesh 2008 069.jpg"/>
          <p:cNvPicPr>
            <a:picLocks noChangeAspect="1"/>
          </p:cNvPicPr>
          <p:nvPr/>
        </p:nvPicPr>
        <p:blipFill>
          <a:blip r:embed="rId6" cstate="print">
            <a:lum bright="20000" contrast="40000"/>
          </a:blip>
          <a:stretch>
            <a:fillRect/>
          </a:stretch>
        </p:blipFill>
        <p:spPr>
          <a:xfrm>
            <a:off x="6172199" y="4724400"/>
            <a:ext cx="1826977" cy="1527556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1" name="Picture 20" descr="zc.png"/>
          <p:cNvPicPr>
            <a:picLocks noChangeAspect="1"/>
          </p:cNvPicPr>
          <p:nvPr/>
        </p:nvPicPr>
        <p:blipFill>
          <a:blip r:embed="rId7" cstate="print">
            <a:lum bright="10000" contrast="40000"/>
          </a:blip>
          <a:stretch>
            <a:fillRect/>
          </a:stretch>
        </p:blipFill>
        <p:spPr>
          <a:xfrm>
            <a:off x="998427" y="4591827"/>
            <a:ext cx="2051045" cy="1748050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52800" y="1066800"/>
            <a:ext cx="43434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পড়ব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3429000"/>
            <a:ext cx="23622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‘পানির উৎস’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Bangladesh 2008 069.jpg"/>
          <p:cNvPicPr>
            <a:picLocks noChangeAspect="1"/>
          </p:cNvPicPr>
          <p:nvPr/>
        </p:nvPicPr>
        <p:blipFill>
          <a:blip r:embed="rId2" cstate="print">
            <a:lum bright="20000" contrast="40000"/>
          </a:blip>
          <a:stretch>
            <a:fillRect/>
          </a:stretch>
        </p:blipFill>
        <p:spPr>
          <a:xfrm>
            <a:off x="6553200" y="3429000"/>
            <a:ext cx="2286000" cy="2064258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10" descr="5872f93f9f77d9b6a89b3d7838b0a1d6.gif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274320" y="304800"/>
            <a:ext cx="2011680" cy="2637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67 -0.33303 L 3.33333E-6 3.36725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95400" y="914400"/>
            <a:ext cx="7086600" cy="4038600"/>
            <a:chOff x="3421380" y="2286001"/>
            <a:chExt cx="5257800" cy="3138616"/>
          </a:xfrm>
        </p:grpSpPr>
        <p:sp>
          <p:nvSpPr>
            <p:cNvPr id="12" name="Rectangle 11"/>
            <p:cNvSpPr/>
            <p:nvPr/>
          </p:nvSpPr>
          <p:spPr>
            <a:xfrm>
              <a:off x="3421380" y="2286001"/>
              <a:ext cx="5257800" cy="3138616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724400" y="2438400"/>
              <a:ext cx="2651760" cy="26517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/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বিষয়বস্তু </a:t>
              </a:r>
            </a:p>
            <a:p>
              <a:pPr algn="ctr"/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ও সারসংক্ষেপ 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Picture 13" descr="file (7).jpeg"/>
            <p:cNvPicPr>
              <a:picLocks noChangeAspect="1"/>
            </p:cNvPicPr>
            <p:nvPr/>
          </p:nvPicPr>
          <p:blipFill>
            <a:blip r:embed="rId2">
              <a:lum contrast="30000"/>
            </a:blip>
            <a:srcRect l="8511" b="14667"/>
            <a:stretch>
              <a:fillRect/>
            </a:stretch>
          </p:blipFill>
          <p:spPr>
            <a:xfrm>
              <a:off x="7467600" y="4267200"/>
              <a:ext cx="1097280" cy="816583"/>
            </a:xfrm>
            <a:prstGeom prst="rect">
              <a:avLst/>
            </a:prstGeom>
            <a:ln w="57150">
              <a:solidFill>
                <a:schemeClr val="bg1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8" name="Picture 7" descr="5872f93f9f77d9b6a89b3d7838b0a1d6.gif"/>
            <p:cNvPicPr>
              <a:picLocks noChangeAspect="1"/>
            </p:cNvPicPr>
            <p:nvPr/>
          </p:nvPicPr>
          <p:blipFill>
            <a:blip r:embed="rId3" cstate="print">
              <a:lum contrast="40000"/>
            </a:blip>
            <a:stretch>
              <a:fillRect/>
            </a:stretch>
          </p:blipFill>
          <p:spPr>
            <a:xfrm>
              <a:off x="3505200" y="2286001"/>
              <a:ext cx="822960" cy="896394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0" y="4646612"/>
            <a:ext cx="92202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1000" y="762001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00200" y="1676400"/>
            <a:ext cx="6705600" cy="20621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শিক্ষার্থীরা-------</a:t>
            </a:r>
          </a:p>
          <a:p>
            <a:r>
              <a:rPr lang="bn-BD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পানির উৎসগুলোর নাম বলতে পারবে। </a:t>
            </a:r>
          </a:p>
          <a:p>
            <a:r>
              <a:rPr lang="bn-BD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পানির প্রাকৃতিক ও মানুষের তৈরি উৎসগুলো চিহ্নিত করে লিখতে পারবে।  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4419600" y="1752600"/>
            <a:ext cx="1676400" cy="144780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72200" y="1295400"/>
            <a:ext cx="1828800" cy="39703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 পানি পান করি। বেঁচে থাকার জন্য প্রাণী ও উদ্ভিদের পানির প্রয়োজন। পানি মানুষের জন্য অত্যন্ত গুরুত্বপূর্ণ।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457200"/>
            <a:ext cx="4114800" cy="5638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304800" y="2362200"/>
            <a:ext cx="41148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" y="4191000"/>
            <a:ext cx="41148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vlcsnap-2015-11-10-19h26m09s169.pn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 l="15833" r="25000"/>
          <a:stretch>
            <a:fillRect/>
          </a:stretch>
        </p:blipFill>
        <p:spPr>
          <a:xfrm>
            <a:off x="457200" y="558081"/>
            <a:ext cx="1737360" cy="165171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6" name="TextBox 25"/>
          <p:cNvSpPr txBox="1"/>
          <p:nvPr/>
        </p:nvSpPr>
        <p:spPr>
          <a:xfrm>
            <a:off x="2514600" y="1219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পানি পান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209800" y="14478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ds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rcRect l="32332" b="15887"/>
          <a:stretch>
            <a:fillRect/>
          </a:stretch>
        </p:blipFill>
        <p:spPr>
          <a:xfrm>
            <a:off x="457200" y="2438400"/>
            <a:ext cx="1737360" cy="1620873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cxnSp>
        <p:nvCxnSpPr>
          <p:cNvPr id="33" name="Straight Connector 32"/>
          <p:cNvCxnSpPr/>
          <p:nvPr/>
        </p:nvCxnSpPr>
        <p:spPr>
          <a:xfrm>
            <a:off x="304800" y="4114800"/>
            <a:ext cx="41148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14600" y="2971800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গাছে পানি দেওয়া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133600" y="32004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img_24921.jpg"/>
          <p:cNvPicPr>
            <a:picLocks noChangeAspect="1"/>
          </p:cNvPicPr>
          <p:nvPr/>
        </p:nvPicPr>
        <p:blipFill>
          <a:blip r:embed="rId4" cstate="print">
            <a:lum bright="10000" contrast="40000"/>
          </a:blip>
          <a:srcRect l="18333" t="1250" r="11667" b="3750"/>
          <a:stretch>
            <a:fillRect/>
          </a:stretch>
        </p:blipFill>
        <p:spPr>
          <a:xfrm>
            <a:off x="457200" y="4328660"/>
            <a:ext cx="1752600" cy="169114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8" name="TextBox 37"/>
          <p:cNvSpPr txBox="1"/>
          <p:nvPr/>
        </p:nvSpPr>
        <p:spPr>
          <a:xfrm>
            <a:off x="2514600" y="4876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রান্নায় পানি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286000" y="51054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419600" y="3200400"/>
            <a:ext cx="1676400" cy="1447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3" idx="3"/>
          </p:cNvCxnSpPr>
          <p:nvPr/>
        </p:nvCxnSpPr>
        <p:spPr>
          <a:xfrm flipV="1">
            <a:off x="4419600" y="3200400"/>
            <a:ext cx="1752600" cy="76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/>
      <p:bldP spid="34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28600" y="457200"/>
            <a:ext cx="4343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পানি আমরা কোথা থেকে পাই? বইয়ের আলোকে একটি ছক তৈরি করে পানির উৎসগুলোর নাম লেখ।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743200" y="2133600"/>
          <a:ext cx="35814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পানির উৎস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6600000" scaled="0"/>
                    </a:gra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562600" y="685800"/>
            <a:ext cx="26670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দলগত অনুশীলন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k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384980"/>
            <a:ext cx="3924000" cy="28730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00800" y="5272351"/>
            <a:ext cx="152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নদী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8600" y="3821522"/>
            <a:ext cx="152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বৃষ্টি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edeb5131ea14c80d31970f6b82f9cdbb.gif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228600" y="304796"/>
            <a:ext cx="2844000" cy="3250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292</Words>
  <Application>Microsoft Office PowerPoint</Application>
  <PresentationFormat>On-screen Show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Hatiya</dc:creator>
  <cp:lastModifiedBy>Bindu</cp:lastModifiedBy>
  <cp:revision>115</cp:revision>
  <dcterms:created xsi:type="dcterms:W3CDTF">2006-08-16T00:00:00Z</dcterms:created>
  <dcterms:modified xsi:type="dcterms:W3CDTF">2021-04-01T01:25:12Z</dcterms:modified>
</cp:coreProperties>
</file>