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7" r:id="rId5"/>
    <p:sldId id="272" r:id="rId6"/>
    <p:sldId id="271" r:id="rId7"/>
    <p:sldId id="270" r:id="rId8"/>
    <p:sldId id="269" r:id="rId9"/>
    <p:sldId id="276" r:id="rId10"/>
    <p:sldId id="275" r:id="rId11"/>
    <p:sldId id="274" r:id="rId12"/>
    <p:sldId id="281" r:id="rId13"/>
    <p:sldId id="280" r:id="rId14"/>
    <p:sldId id="279" r:id="rId15"/>
    <p:sldId id="278" r:id="rId16"/>
    <p:sldId id="27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8080"/>
    <a:srgbClr val="BD6F45"/>
    <a:srgbClr val="FF3399"/>
    <a:srgbClr val="00FF00"/>
    <a:srgbClr val="FF0066"/>
    <a:srgbClr val="FFCC00"/>
    <a:srgbClr val="00CC99"/>
    <a:srgbClr val="FF000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5" d="100"/>
          <a:sy n="65" d="100"/>
        </p:scale>
        <p:origin x="-942"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5657B-0AFE-47AC-AAF9-229140F6D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CB5BF40-0159-4E33-8989-C7012249D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2A2AA90-A079-4F81-9A1E-2DCE165DEACF}"/>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E49D64E2-4EA2-4B97-AAD0-318FEAF4D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04D4B6-0290-4207-96E0-CEB4633EA0D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4988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3FB76-AC2C-48EC-942E-32C7155B73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C045AF0-AB2A-4B82-940E-5EF4B7783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7775554-E24E-4254-8DD3-753B0FF9DD06}"/>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7701ACFA-D3FC-44F3-BBDD-7A274884F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2CCBB4-10AE-4463-855F-8B71D3704229}"/>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103010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5A213E1-011B-4F3A-A3E5-C907BD4BA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0AD08E5-51D0-4F66-9FEB-302A6515B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E05A4A-5228-436D-A6E5-5AC0811591CD}"/>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2186F2D4-ED9F-4B04-AD4D-6A87F704F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21F5DBA-3B2C-4394-9A11-FC945343D74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34669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28A279-A8DE-4182-9031-2EC7BD013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9DE2094-DA34-4BB5-970B-710610E44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E58777-1E06-4E19-8BB2-FD7EA1765DEB}"/>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F5A06C8D-A7AF-43B4-A07B-7AC9622F8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963327-833D-4AE5-9B67-DCA86FA3BBFA}"/>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518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C269B0-3B94-42EE-8304-A669ECA41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627B32F-D4A4-42DC-93B9-C6A9C0F9A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F2E79EE-31C9-486D-8BBB-DE992D9BC613}"/>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0CC74327-BC23-4EBB-AACF-7102D26DF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CBED19-DDB0-4F0F-BA61-7CFCF50C584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6255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D6F56-3817-4570-8565-818C9C8B1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A58E894-0108-477A-AE4C-C3DF676B7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2706C57-6A92-487E-A6AE-BD69D8F0D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4A94CC6-F172-42E8-AFC0-944A89420B90}"/>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6" name="Footer Placeholder 5">
            <a:extLst>
              <a:ext uri="{FF2B5EF4-FFF2-40B4-BE49-F238E27FC236}">
                <a16:creationId xmlns="" xmlns:a16="http://schemas.microsoft.com/office/drawing/2014/main" id="{623F3D80-BFF3-49E1-9DA4-07356BA41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7EB19E3-EDFD-4CAA-B809-22E09F36C19D}"/>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4029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E9327-AB10-41F8-B72A-51CE90EBB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A22F9CC-3AC9-4A17-9485-B45E47C47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77B552B-FA56-457C-8F21-B1FBC7157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F6A2EE1-D88E-4678-9865-3E8686990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8C294D3-FF31-4EAA-AF86-E29192C8C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D23FAE-29A8-4CB8-8F41-42DEE070C2B3}"/>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8" name="Footer Placeholder 7">
            <a:extLst>
              <a:ext uri="{FF2B5EF4-FFF2-40B4-BE49-F238E27FC236}">
                <a16:creationId xmlns="" xmlns:a16="http://schemas.microsoft.com/office/drawing/2014/main" id="{1C633971-18F6-45E2-9575-6DCC69896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C27CF8C-6D4A-4BE4-8478-908E9135AAC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7129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8E180-07CB-4ED1-B223-1A1831E34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D8F0DF8-65B3-4D1A-AFA6-F5033BA63097}"/>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4" name="Footer Placeholder 3">
            <a:extLst>
              <a:ext uri="{FF2B5EF4-FFF2-40B4-BE49-F238E27FC236}">
                <a16:creationId xmlns="" xmlns:a16="http://schemas.microsoft.com/office/drawing/2014/main" id="{7878FCBD-4C43-45D2-B971-31F00D8D98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3A97295-7A62-43A0-933E-7C3998A4B06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54901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55C9F3-D27C-46AF-9EC6-EA3F918325C2}"/>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3" name="Footer Placeholder 2">
            <a:extLst>
              <a:ext uri="{FF2B5EF4-FFF2-40B4-BE49-F238E27FC236}">
                <a16:creationId xmlns="" xmlns:a16="http://schemas.microsoft.com/office/drawing/2014/main" id="{BF61B62B-E785-4E6A-A687-77C5E4C11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CE33EDA-F22B-455E-82E4-03804DB27330}"/>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1243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227EF-C862-4CFD-BECA-841F1A56B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AE6B4EA-3B1C-4A9D-8147-584741930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C8E641B-3C7D-4BA2-9A57-470F7A540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B59BDC6-1D4C-4B71-B92C-AD5DCF1D7437}"/>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6" name="Footer Placeholder 5">
            <a:extLst>
              <a:ext uri="{FF2B5EF4-FFF2-40B4-BE49-F238E27FC236}">
                <a16:creationId xmlns="" xmlns:a16="http://schemas.microsoft.com/office/drawing/2014/main" id="{45DDE713-49AC-4292-B02E-BE655850C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CF6F08-0B67-4F2F-BCAE-49E9FA7E8BD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81260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419AF4-2E3A-4491-A647-FF9EC52A8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8993EBF-ED3B-45FD-BE9A-E906FDF26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980B06F-81AD-4CCC-B368-31C68D34D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C9E5323-0EB7-4395-A75E-F6CBA4B238E4}"/>
              </a:ext>
            </a:extLst>
          </p:cNvPr>
          <p:cNvSpPr>
            <a:spLocks noGrp="1"/>
          </p:cNvSpPr>
          <p:nvPr>
            <p:ph type="dt" sz="half" idx="10"/>
          </p:nvPr>
        </p:nvSpPr>
        <p:spPr/>
        <p:txBody>
          <a:bodyPr/>
          <a:lstStyle/>
          <a:p>
            <a:fld id="{B7C128EC-663C-4D57-BF43-C3C8410B93CC}" type="datetimeFigureOut">
              <a:rPr lang="en-US" smtClean="0"/>
              <a:t>4/1/2021</a:t>
            </a:fld>
            <a:endParaRPr lang="en-US"/>
          </a:p>
        </p:txBody>
      </p:sp>
      <p:sp>
        <p:nvSpPr>
          <p:cNvPr id="6" name="Footer Placeholder 5">
            <a:extLst>
              <a:ext uri="{FF2B5EF4-FFF2-40B4-BE49-F238E27FC236}">
                <a16:creationId xmlns="" xmlns:a16="http://schemas.microsoft.com/office/drawing/2014/main" id="{97666571-75BA-4289-BB59-75DD44BE3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B831C5-CEC6-463C-9B76-CAC3461DB30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3107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A96EAF-E4CB-4CB1-A72A-99124D8A4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849B998-C6D0-4B13-A90E-6ADA66F5B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2C03A5-798C-4F08-AD6C-A91A74BBF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128EC-663C-4D57-BF43-C3C8410B93CC}" type="datetimeFigureOut">
              <a:rPr lang="en-US" smtClean="0"/>
              <a:t>4/1/2021</a:t>
            </a:fld>
            <a:endParaRPr lang="en-US"/>
          </a:p>
        </p:txBody>
      </p:sp>
      <p:sp>
        <p:nvSpPr>
          <p:cNvPr id="5" name="Footer Placeholder 4">
            <a:extLst>
              <a:ext uri="{FF2B5EF4-FFF2-40B4-BE49-F238E27FC236}">
                <a16:creationId xmlns="" xmlns:a16="http://schemas.microsoft.com/office/drawing/2014/main" id="{8C9A1606-3CF2-4582-B143-EAA693CC0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2150A1E-0974-45AB-93A3-1BECD0FF4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A9EB7-EBC7-41E7-8EB9-A4BF9B0E1106}" type="slidenum">
              <a:rPr lang="en-US" smtClean="0"/>
              <a:t>‹#›</a:t>
            </a:fld>
            <a:endParaRPr lang="en-US"/>
          </a:p>
        </p:txBody>
      </p:sp>
    </p:spTree>
    <p:extLst>
      <p:ext uri="{BB962C8B-B14F-4D97-AF65-F5344CB8AC3E}">
        <p14:creationId xmlns:p14="http://schemas.microsoft.com/office/powerpoint/2010/main" val="288139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3F222A8-AF2A-4292-8A95-0C3AD37A109D}"/>
              </a:ext>
            </a:extLst>
          </p:cNvPr>
          <p:cNvSpPr/>
          <p:nvPr/>
        </p:nvSpPr>
        <p:spPr>
          <a:xfrm>
            <a:off x="6096000" y="0"/>
            <a:ext cx="5734929"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8" name="TextBox 137">
            <a:extLst>
              <a:ext uri="{FF2B5EF4-FFF2-40B4-BE49-F238E27FC236}">
                <a16:creationId xmlns="" xmlns:a16="http://schemas.microsoft.com/office/drawing/2014/main" id="{A92F286C-434D-41FA-B624-1519DC144791}"/>
              </a:ext>
            </a:extLst>
          </p:cNvPr>
          <p:cNvSpPr txBox="1"/>
          <p:nvPr/>
        </p:nvSpPr>
        <p:spPr>
          <a:xfrm>
            <a:off x="6902821" y="2785686"/>
            <a:ext cx="4411574" cy="1323439"/>
          </a:xfrm>
          <a:prstGeom prst="rect">
            <a:avLst/>
          </a:prstGeom>
          <a:noFill/>
        </p:spPr>
        <p:txBody>
          <a:bodyPr wrap="square" rtlCol="0">
            <a:spAutoFit/>
          </a:bodyPr>
          <a:lstStyle/>
          <a:p>
            <a:pPr algn="ctr"/>
            <a:r>
              <a:rPr lang="en-US" sz="4000" dirty="0" smtClean="0">
                <a:solidFill>
                  <a:schemeClr val="bg1"/>
                </a:solidFill>
                <a:effectLst>
                  <a:innerShdw blurRad="114300">
                    <a:prstClr val="black"/>
                  </a:innerShdw>
                </a:effectLst>
                <a:latin typeface="Oswald" panose="02000503000000000000" pitchFamily="2" charset="0"/>
              </a:rPr>
              <a:t>Welcome To MY</a:t>
            </a:r>
            <a:endParaRPr lang="en-US" sz="4000" dirty="0">
              <a:solidFill>
                <a:schemeClr val="bg1"/>
              </a:solidFill>
              <a:effectLst>
                <a:innerShdw blurRad="114300">
                  <a:prstClr val="black"/>
                </a:innerShdw>
              </a:effectLst>
              <a:latin typeface="Oswald" panose="02000503000000000000" pitchFamily="2" charset="0"/>
            </a:endParaRPr>
          </a:p>
          <a:p>
            <a:pPr algn="ctr"/>
            <a:r>
              <a:rPr lang="en-US" sz="4000" dirty="0" smtClean="0">
                <a:solidFill>
                  <a:schemeClr val="bg1"/>
                </a:solidFill>
                <a:effectLst>
                  <a:innerShdw blurRad="114300">
                    <a:prstClr val="black"/>
                  </a:innerShdw>
                </a:effectLst>
                <a:latin typeface="Oswald" panose="02000503000000000000" pitchFamily="2" charset="0"/>
              </a:rPr>
              <a:t>PRESENTATION</a:t>
            </a:r>
            <a:endParaRPr lang="en-US" sz="4000" dirty="0">
              <a:solidFill>
                <a:schemeClr val="bg1"/>
              </a:solidFill>
              <a:effectLst>
                <a:innerShdw blurRad="114300">
                  <a:prstClr val="black"/>
                </a:innerShdw>
              </a:effectLst>
              <a:latin typeface="Oswald" panose="02000503000000000000" pitchFamily="2" charset="0"/>
            </a:endParaRPr>
          </a:p>
        </p:txBody>
      </p:sp>
    </p:spTree>
    <p:extLst>
      <p:ext uri="{BB962C8B-B14F-4D97-AF65-F5344CB8AC3E}">
        <p14:creationId xmlns:p14="http://schemas.microsoft.com/office/powerpoint/2010/main" val="2818962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873649" y="430573"/>
            <a:ext cx="3782519" cy="523220"/>
          </a:xfrm>
          <a:prstGeom prst="rect">
            <a:avLst/>
          </a:prstGeom>
          <a:noFill/>
        </p:spPr>
        <p:txBody>
          <a:bodyPr wrap="square" rtlCol="0">
            <a:spAutoFit/>
          </a:bodyPr>
          <a:lstStyle/>
          <a:p>
            <a:r>
              <a:rPr lang="en-US" sz="2800" b="1" dirty="0" err="1">
                <a:solidFill>
                  <a:srgbClr val="008080"/>
                </a:solidFill>
                <a:latin typeface="NikoshBAN" pitchFamily="2" charset="0"/>
                <a:ea typeface="Hand Of Sean" panose="02000500000000000000" pitchFamily="2" charset="-128"/>
                <a:cs typeface="NikoshBAN" pitchFamily="2" charset="0"/>
              </a:rPr>
              <a:t>নিচের</a:t>
            </a:r>
            <a:r>
              <a:rPr lang="en-US" sz="2800" b="1" dirty="0">
                <a:solidFill>
                  <a:srgbClr val="008080"/>
                </a:solidFill>
                <a:latin typeface="NikoshBAN" pitchFamily="2" charset="0"/>
                <a:ea typeface="Hand Of Sean" panose="02000500000000000000" pitchFamily="2" charset="-128"/>
                <a:cs typeface="NikoshBAN" pitchFamily="2" charset="0"/>
              </a:rPr>
              <a:t> </a:t>
            </a:r>
            <a:r>
              <a:rPr lang="en-US" sz="2800" b="1" dirty="0" err="1">
                <a:solidFill>
                  <a:srgbClr val="008080"/>
                </a:solidFill>
                <a:latin typeface="NikoshBAN" pitchFamily="2" charset="0"/>
                <a:ea typeface="Hand Of Sean" panose="02000500000000000000" pitchFamily="2" charset="-128"/>
                <a:cs typeface="NikoshBAN" pitchFamily="2" charset="0"/>
              </a:rPr>
              <a:t>প্রশ্ন</a:t>
            </a:r>
            <a:r>
              <a:rPr lang="en-US" sz="2800" b="1" dirty="0">
                <a:solidFill>
                  <a:srgbClr val="008080"/>
                </a:solidFill>
                <a:latin typeface="NikoshBAN" pitchFamily="2" charset="0"/>
                <a:ea typeface="Hand Of Sean" panose="02000500000000000000" pitchFamily="2" charset="-128"/>
                <a:cs typeface="NikoshBAN" pitchFamily="2" charset="0"/>
              </a:rPr>
              <a:t> </a:t>
            </a:r>
            <a:r>
              <a:rPr lang="en-US" sz="2800" b="1" dirty="0" err="1">
                <a:solidFill>
                  <a:srgbClr val="008080"/>
                </a:solidFill>
                <a:latin typeface="NikoshBAN" pitchFamily="2" charset="0"/>
                <a:ea typeface="Hand Of Sean" panose="02000500000000000000" pitchFamily="2" charset="-128"/>
                <a:cs typeface="NikoshBAN" pitchFamily="2" charset="0"/>
              </a:rPr>
              <a:t>গুলোর</a:t>
            </a:r>
            <a:r>
              <a:rPr lang="en-US" sz="2800" b="1" dirty="0">
                <a:solidFill>
                  <a:srgbClr val="008080"/>
                </a:solidFill>
                <a:latin typeface="NikoshBAN" pitchFamily="2" charset="0"/>
                <a:ea typeface="Hand Of Sean" panose="02000500000000000000" pitchFamily="2" charset="-128"/>
                <a:cs typeface="NikoshBAN" pitchFamily="2" charset="0"/>
              </a:rPr>
              <a:t> </a:t>
            </a:r>
            <a:r>
              <a:rPr lang="en-US" sz="2800" b="1" dirty="0" err="1">
                <a:solidFill>
                  <a:srgbClr val="008080"/>
                </a:solidFill>
                <a:latin typeface="NikoshBAN" pitchFamily="2" charset="0"/>
                <a:ea typeface="Hand Of Sean" panose="02000500000000000000" pitchFamily="2" charset="-128"/>
                <a:cs typeface="NikoshBAN" pitchFamily="2" charset="0"/>
              </a:rPr>
              <a:t>উত্তর</a:t>
            </a:r>
            <a:r>
              <a:rPr lang="en-US" sz="2800" b="1" dirty="0">
                <a:solidFill>
                  <a:srgbClr val="008080"/>
                </a:solidFill>
                <a:latin typeface="NikoshBAN" pitchFamily="2" charset="0"/>
                <a:ea typeface="Hand Of Sean" panose="02000500000000000000" pitchFamily="2" charset="-128"/>
                <a:cs typeface="NikoshBAN" pitchFamily="2" charset="0"/>
              </a:rPr>
              <a:t> </a:t>
            </a:r>
            <a:r>
              <a:rPr lang="en-US" sz="2800" b="1" dirty="0" err="1">
                <a:solidFill>
                  <a:srgbClr val="008080"/>
                </a:solidFill>
                <a:latin typeface="NikoshBAN" pitchFamily="2" charset="0"/>
                <a:ea typeface="Hand Of Sean" panose="02000500000000000000" pitchFamily="2" charset="-128"/>
                <a:cs typeface="NikoshBAN" pitchFamily="2" charset="0"/>
              </a:rPr>
              <a:t>দাও</a:t>
            </a:r>
            <a:r>
              <a:rPr lang="en-US" sz="2800" b="1" dirty="0">
                <a:solidFill>
                  <a:srgbClr val="008080"/>
                </a:solidFill>
                <a:latin typeface="NikoshBAN" pitchFamily="2" charset="0"/>
                <a:ea typeface="Hand Of Sean" panose="02000500000000000000" pitchFamily="2" charset="-128"/>
                <a:cs typeface="NikoshBAN" pitchFamily="2" charset="0"/>
              </a:rPr>
              <a:t> </a:t>
            </a:r>
          </a:p>
        </p:txBody>
      </p:sp>
      <p:sp>
        <p:nvSpPr>
          <p:cNvPr id="150" name="TextBox 149">
            <a:extLst>
              <a:ext uri="{FF2B5EF4-FFF2-40B4-BE49-F238E27FC236}">
                <a16:creationId xmlns="" xmlns:a16="http://schemas.microsoft.com/office/drawing/2014/main" id="{30776A29-3708-46FF-8D15-8DFBD2CA676F}"/>
              </a:ext>
            </a:extLst>
          </p:cNvPr>
          <p:cNvSpPr txBox="1"/>
          <p:nvPr/>
        </p:nvSpPr>
        <p:spPr>
          <a:xfrm>
            <a:off x="731017" y="1323033"/>
            <a:ext cx="4963748" cy="584775"/>
          </a:xfrm>
          <a:prstGeom prst="rect">
            <a:avLst/>
          </a:prstGeom>
          <a:noFill/>
        </p:spPr>
        <p:txBody>
          <a:bodyPr wrap="square" rtlCol="0">
            <a:spAutoFit/>
          </a:bodyPr>
          <a:lstStyle/>
          <a:p>
            <a:r>
              <a:rPr lang="bn-BD" sz="3200" dirty="0">
                <a:latin typeface="NikoshBAN" pitchFamily="2" charset="0"/>
                <a:cs typeface="NikoshBAN" pitchFamily="2" charset="0"/>
              </a:rPr>
              <a:t>(ক) মোশীকে কে আজ্ঞা দিয়েছিলেন?</a:t>
            </a:r>
            <a:endParaRPr lang="en-US" sz="3200" dirty="0">
              <a:latin typeface="NikoshBAN" pitchFamily="2" charset="0"/>
              <a:cs typeface="NikoshBAN" pitchFamily="2" charset="0"/>
            </a:endParaRPr>
          </a:p>
        </p:txBody>
      </p:sp>
      <p:sp>
        <p:nvSpPr>
          <p:cNvPr id="151" name="TextBox 150">
            <a:extLst>
              <a:ext uri="{FF2B5EF4-FFF2-40B4-BE49-F238E27FC236}">
                <a16:creationId xmlns="" xmlns:a16="http://schemas.microsoft.com/office/drawing/2014/main" id="{16D7B1DF-B049-4B7F-9501-F9AA800B006B}"/>
              </a:ext>
            </a:extLst>
          </p:cNvPr>
          <p:cNvSpPr txBox="1"/>
          <p:nvPr/>
        </p:nvSpPr>
        <p:spPr>
          <a:xfrm>
            <a:off x="7260421" y="129289"/>
            <a:ext cx="3099191" cy="923330"/>
          </a:xfrm>
          <a:prstGeom prst="rect">
            <a:avLst/>
          </a:prstGeom>
          <a:noFill/>
        </p:spPr>
        <p:txBody>
          <a:bodyPr wrap="square" rtlCol="0">
            <a:spAutoFit/>
          </a:bodyPr>
          <a:lstStyle/>
          <a:p>
            <a:pPr algn="ctr"/>
            <a:r>
              <a:rPr lang="bn-BD"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দলীয় কাজঃ</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5C1BCDBD-194B-4E34-A640-9E35C1F01CC2}"/>
              </a:ext>
            </a:extLst>
          </p:cNvPr>
          <p:cNvSpPr txBox="1"/>
          <p:nvPr/>
        </p:nvSpPr>
        <p:spPr>
          <a:xfrm>
            <a:off x="6357412" y="1761291"/>
            <a:ext cx="5137745" cy="2554545"/>
          </a:xfrm>
          <a:prstGeom prst="rect">
            <a:avLst/>
          </a:prstGeom>
          <a:noFill/>
        </p:spPr>
        <p:txBody>
          <a:bodyPr wrap="square" rtlCol="0">
            <a:spAutoFit/>
          </a:bodyPr>
          <a:lstStyle/>
          <a:p>
            <a:pPr algn="ctr"/>
            <a:r>
              <a:rPr lang="bn-BD" sz="4000" b="1" dirty="0">
                <a:latin typeface="NikoshBAN" pitchFamily="2" charset="0"/>
                <a:cs typeface="NikoshBAN" pitchFamily="2" charset="0"/>
              </a:rPr>
              <a:t>কীভাবে দশ আজ্ঞা অনুসারে জীবন যাপন করতে পার তা আলোচনা করে একটি চার্ট তৈরী কর?</a:t>
            </a:r>
            <a:endParaRPr lang="en-US" sz="4000" b="1" dirty="0">
              <a:latin typeface="NikoshBAN" pitchFamily="2" charset="0"/>
              <a:cs typeface="NikoshBAN" pitchFamily="2" charset="0"/>
            </a:endParaRPr>
          </a:p>
        </p:txBody>
      </p:sp>
      <p:sp>
        <p:nvSpPr>
          <p:cNvPr id="158" name="TextBox 157">
            <a:extLst>
              <a:ext uri="{FF2B5EF4-FFF2-40B4-BE49-F238E27FC236}">
                <a16:creationId xmlns="" xmlns:a16="http://schemas.microsoft.com/office/drawing/2014/main" id="{30776A29-3708-46FF-8D15-8DFBD2CA676F}"/>
              </a:ext>
            </a:extLst>
          </p:cNvPr>
          <p:cNvSpPr txBox="1"/>
          <p:nvPr/>
        </p:nvSpPr>
        <p:spPr>
          <a:xfrm>
            <a:off x="731017" y="2369283"/>
            <a:ext cx="4963748" cy="584775"/>
          </a:xfrm>
          <a:prstGeom prst="rect">
            <a:avLst/>
          </a:prstGeom>
          <a:noFill/>
        </p:spPr>
        <p:txBody>
          <a:bodyPr wrap="square" rtlCol="0">
            <a:spAutoFit/>
          </a:bodyPr>
          <a:lstStyle/>
          <a:p>
            <a:r>
              <a:rPr lang="bn-BD" sz="3200" dirty="0">
                <a:latin typeface="NikoshBAN" pitchFamily="2" charset="0"/>
                <a:cs typeface="NikoshBAN" pitchFamily="2" charset="0"/>
              </a:rPr>
              <a:t>(খ) তৃতীয় আজ্ঞাটি কী</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59" name="TextBox 158">
            <a:extLst>
              <a:ext uri="{FF2B5EF4-FFF2-40B4-BE49-F238E27FC236}">
                <a16:creationId xmlns="" xmlns:a16="http://schemas.microsoft.com/office/drawing/2014/main" id="{30776A29-3708-46FF-8D15-8DFBD2CA676F}"/>
              </a:ext>
            </a:extLst>
          </p:cNvPr>
          <p:cNvSpPr txBox="1"/>
          <p:nvPr/>
        </p:nvSpPr>
        <p:spPr>
          <a:xfrm>
            <a:off x="888865" y="3322684"/>
            <a:ext cx="4963748" cy="1077218"/>
          </a:xfrm>
          <a:prstGeom prst="rect">
            <a:avLst/>
          </a:prstGeom>
          <a:noFill/>
        </p:spPr>
        <p:txBody>
          <a:bodyPr wrap="square" rtlCol="0">
            <a:spAutoFit/>
          </a:bodyPr>
          <a:lstStyle/>
          <a:p>
            <a:r>
              <a:rPr lang="bn-BD" sz="3200" dirty="0">
                <a:latin typeface="NikoshBAN" pitchFamily="2" charset="0"/>
                <a:cs typeface="NikoshBAN" pitchFamily="2" charset="0"/>
              </a:rPr>
              <a:t>(গ) কিসের মধ্য দিয়ে ইশ্বর দশ আজ্ঞার পুর্নতা দিয়েছিলেন?</a:t>
            </a:r>
            <a:endParaRPr lang="en-US" sz="3200" dirty="0">
              <a:latin typeface="NikoshBAN" pitchFamily="2" charset="0"/>
              <a:cs typeface="NikoshBAN" pitchFamily="2" charset="0"/>
            </a:endParaRPr>
          </a:p>
        </p:txBody>
      </p:sp>
      <p:sp>
        <p:nvSpPr>
          <p:cNvPr id="162" name="TextBox 161">
            <a:extLst>
              <a:ext uri="{FF2B5EF4-FFF2-40B4-BE49-F238E27FC236}">
                <a16:creationId xmlns="" xmlns:a16="http://schemas.microsoft.com/office/drawing/2014/main" id="{30776A29-3708-46FF-8D15-8DFBD2CA676F}"/>
              </a:ext>
            </a:extLst>
          </p:cNvPr>
          <p:cNvSpPr txBox="1"/>
          <p:nvPr/>
        </p:nvSpPr>
        <p:spPr>
          <a:xfrm>
            <a:off x="937960" y="4788267"/>
            <a:ext cx="4666651" cy="1200329"/>
          </a:xfrm>
          <a:prstGeom prst="rect">
            <a:avLst/>
          </a:prstGeom>
          <a:noFill/>
        </p:spPr>
        <p:txBody>
          <a:bodyPr wrap="square" rtlCol="0">
            <a:spAutoFit/>
          </a:bodyPr>
          <a:lstStyle/>
          <a:p>
            <a:r>
              <a:rPr lang="bn-BD" sz="3600" dirty="0">
                <a:latin typeface="NikoshBAN" pitchFamily="2" charset="0"/>
                <a:cs typeface="NikoshBAN" pitchFamily="2" charset="0"/>
              </a:rPr>
              <a:t>(ঘ) দশ আজ্ঞা পালনের মধ্য দিয়ে কার কাছে যেতে পারি?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9847524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58" name="Group 157"/>
          <p:cNvGrpSpPr/>
          <p:nvPr/>
        </p:nvGrpSpPr>
        <p:grpSpPr>
          <a:xfrm>
            <a:off x="6716485" y="959222"/>
            <a:ext cx="4459515" cy="4797081"/>
            <a:chOff x="4719693" y="42343"/>
            <a:chExt cx="4419600" cy="3269227"/>
          </a:xfrm>
        </p:grpSpPr>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93" y="42343"/>
              <a:ext cx="4419600" cy="3269227"/>
            </a:xfrm>
            <a:prstGeom prst="rect">
              <a:avLst/>
            </a:prstGeom>
          </p:spPr>
        </p:pic>
        <p:sp>
          <p:nvSpPr>
            <p:cNvPr id="160" name="Left-Up Arrow 159"/>
            <p:cNvSpPr/>
            <p:nvPr/>
          </p:nvSpPr>
          <p:spPr>
            <a:xfrm rot="3278769">
              <a:off x="6510393" y="1244764"/>
              <a:ext cx="838200" cy="1752599"/>
            </a:xfrm>
            <a:prstGeom prst="lef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873648" y="840770"/>
            <a:ext cx="4598003" cy="4957084"/>
            <a:chOff x="77429" y="76200"/>
            <a:chExt cx="4572000" cy="3352800"/>
          </a:xfrm>
        </p:grpSpPr>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9" y="117986"/>
              <a:ext cx="4572000" cy="3269227"/>
            </a:xfrm>
            <a:prstGeom prst="rect">
              <a:avLst/>
            </a:prstGeom>
          </p:spPr>
        </p:pic>
        <p:grpSp>
          <p:nvGrpSpPr>
            <p:cNvPr id="163" name="Group 162"/>
            <p:cNvGrpSpPr/>
            <p:nvPr/>
          </p:nvGrpSpPr>
          <p:grpSpPr>
            <a:xfrm>
              <a:off x="457200" y="76200"/>
              <a:ext cx="3352800" cy="3352800"/>
              <a:chOff x="623119" y="-647700"/>
              <a:chExt cx="3352800" cy="3352800"/>
            </a:xfrm>
            <a:solidFill>
              <a:srgbClr val="FF0000"/>
            </a:solidFill>
          </p:grpSpPr>
          <p:sp>
            <p:nvSpPr>
              <p:cNvPr id="164" name="Minus 163"/>
              <p:cNvSpPr/>
              <p:nvPr/>
            </p:nvSpPr>
            <p:spPr>
              <a:xfrm rot="3240335">
                <a:off x="533400" y="685800"/>
                <a:ext cx="3352800" cy="685800"/>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inus 164"/>
              <p:cNvSpPr/>
              <p:nvPr/>
            </p:nvSpPr>
            <p:spPr>
              <a:xfrm rot="19111215">
                <a:off x="623119" y="685798"/>
                <a:ext cx="3352800" cy="685801"/>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47524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58" name="Group 157"/>
          <p:cNvGrpSpPr/>
          <p:nvPr/>
        </p:nvGrpSpPr>
        <p:grpSpPr>
          <a:xfrm>
            <a:off x="6616653" y="1353990"/>
            <a:ext cx="4419600" cy="4402313"/>
            <a:chOff x="4724400" y="3401962"/>
            <a:chExt cx="4419600" cy="3448665"/>
          </a:xfrm>
        </p:grpSpPr>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29001"/>
              <a:ext cx="4419600" cy="3421626"/>
            </a:xfrm>
            <a:prstGeom prst="rect">
              <a:avLst/>
            </a:prstGeom>
          </p:spPr>
        </p:pic>
        <p:grpSp>
          <p:nvGrpSpPr>
            <p:cNvPr id="160" name="Group 159"/>
            <p:cNvGrpSpPr/>
            <p:nvPr/>
          </p:nvGrpSpPr>
          <p:grpSpPr>
            <a:xfrm>
              <a:off x="4724400" y="3401962"/>
              <a:ext cx="3352800" cy="3352800"/>
              <a:chOff x="623119" y="-647700"/>
              <a:chExt cx="3352800" cy="3352800"/>
            </a:xfrm>
            <a:solidFill>
              <a:srgbClr val="FF0000"/>
            </a:solidFill>
          </p:grpSpPr>
          <p:sp>
            <p:nvSpPr>
              <p:cNvPr id="161" name="Minus 160"/>
              <p:cNvSpPr/>
              <p:nvPr/>
            </p:nvSpPr>
            <p:spPr>
              <a:xfrm rot="3240335">
                <a:off x="533400" y="685800"/>
                <a:ext cx="3352800" cy="685800"/>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inus 161"/>
              <p:cNvSpPr/>
              <p:nvPr/>
            </p:nvSpPr>
            <p:spPr>
              <a:xfrm rot="19111215">
                <a:off x="623119" y="685798"/>
                <a:ext cx="3352800" cy="685801"/>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162"/>
          <p:cNvGrpSpPr/>
          <p:nvPr/>
        </p:nvGrpSpPr>
        <p:grpSpPr>
          <a:xfrm>
            <a:off x="873649" y="1249640"/>
            <a:ext cx="4544961" cy="4468324"/>
            <a:chOff x="27039" y="3322745"/>
            <a:chExt cx="4544961" cy="3535255"/>
          </a:xfrm>
        </p:grpSpPr>
        <p:pic>
          <p:nvPicPr>
            <p:cNvPr id="164" name="Picture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9" y="3429000"/>
              <a:ext cx="4544961" cy="3429000"/>
            </a:xfrm>
            <a:prstGeom prst="rect">
              <a:avLst/>
            </a:prstGeom>
          </p:spPr>
        </p:pic>
        <p:grpSp>
          <p:nvGrpSpPr>
            <p:cNvPr id="165" name="Group 164"/>
            <p:cNvGrpSpPr/>
            <p:nvPr/>
          </p:nvGrpSpPr>
          <p:grpSpPr>
            <a:xfrm>
              <a:off x="498136" y="3322745"/>
              <a:ext cx="3352800" cy="3352800"/>
              <a:chOff x="623119" y="-647700"/>
              <a:chExt cx="3352800" cy="3352800"/>
            </a:xfrm>
            <a:solidFill>
              <a:srgbClr val="FF0000"/>
            </a:solidFill>
          </p:grpSpPr>
          <p:sp>
            <p:nvSpPr>
              <p:cNvPr id="166" name="Minus 165"/>
              <p:cNvSpPr/>
              <p:nvPr/>
            </p:nvSpPr>
            <p:spPr>
              <a:xfrm rot="3240335">
                <a:off x="533400" y="685800"/>
                <a:ext cx="3352800" cy="685800"/>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inus 166"/>
              <p:cNvSpPr/>
              <p:nvPr/>
            </p:nvSpPr>
            <p:spPr>
              <a:xfrm rot="19111215">
                <a:off x="623119" y="685798"/>
                <a:ext cx="3352800" cy="685801"/>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992745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58" name="Group 157"/>
          <p:cNvGrpSpPr/>
          <p:nvPr/>
        </p:nvGrpSpPr>
        <p:grpSpPr>
          <a:xfrm>
            <a:off x="909527" y="1342108"/>
            <a:ext cx="4572000" cy="4375855"/>
            <a:chOff x="-7374" y="3581400"/>
            <a:chExt cx="4572000" cy="3276600"/>
          </a:xfrm>
        </p:grpSpPr>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 y="3581400"/>
              <a:ext cx="4572000" cy="3276600"/>
            </a:xfrm>
            <a:prstGeom prst="rect">
              <a:avLst/>
            </a:prstGeom>
          </p:spPr>
        </p:pic>
        <p:grpSp>
          <p:nvGrpSpPr>
            <p:cNvPr id="160" name="Group 159"/>
            <p:cNvGrpSpPr/>
            <p:nvPr/>
          </p:nvGrpSpPr>
          <p:grpSpPr>
            <a:xfrm>
              <a:off x="272845" y="3810000"/>
              <a:ext cx="3352800" cy="2665839"/>
              <a:chOff x="623119" y="-647700"/>
              <a:chExt cx="3352800" cy="3352800"/>
            </a:xfrm>
            <a:solidFill>
              <a:srgbClr val="FF0000"/>
            </a:solidFill>
          </p:grpSpPr>
          <p:sp>
            <p:nvSpPr>
              <p:cNvPr id="161" name="Minus 160"/>
              <p:cNvSpPr/>
              <p:nvPr/>
            </p:nvSpPr>
            <p:spPr>
              <a:xfrm rot="3240335">
                <a:off x="533400" y="685800"/>
                <a:ext cx="3352800" cy="685800"/>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inus 161"/>
              <p:cNvSpPr/>
              <p:nvPr/>
            </p:nvSpPr>
            <p:spPr>
              <a:xfrm rot="19111215">
                <a:off x="623119" y="685798"/>
                <a:ext cx="3352800" cy="685801"/>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162"/>
          <p:cNvGrpSpPr/>
          <p:nvPr/>
        </p:nvGrpSpPr>
        <p:grpSpPr>
          <a:xfrm>
            <a:off x="6447007" y="1382422"/>
            <a:ext cx="4701323" cy="4404241"/>
            <a:chOff x="4718701" y="3581400"/>
            <a:chExt cx="4408464" cy="3276600"/>
          </a:xfrm>
        </p:grpSpPr>
        <p:pic>
          <p:nvPicPr>
            <p:cNvPr id="164" name="Picture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581400"/>
              <a:ext cx="4326565" cy="3276600"/>
            </a:xfrm>
            <a:prstGeom prst="rect">
              <a:avLst/>
            </a:prstGeom>
          </p:spPr>
        </p:pic>
        <p:grpSp>
          <p:nvGrpSpPr>
            <p:cNvPr id="165" name="Group 164"/>
            <p:cNvGrpSpPr/>
            <p:nvPr/>
          </p:nvGrpSpPr>
          <p:grpSpPr>
            <a:xfrm>
              <a:off x="4718701" y="3980684"/>
              <a:ext cx="3352800" cy="2665839"/>
              <a:chOff x="623119" y="-647700"/>
              <a:chExt cx="3352800" cy="3352800"/>
            </a:xfrm>
            <a:solidFill>
              <a:srgbClr val="FF0000"/>
            </a:solidFill>
          </p:grpSpPr>
          <p:sp>
            <p:nvSpPr>
              <p:cNvPr id="166" name="Minus 165"/>
              <p:cNvSpPr/>
              <p:nvPr/>
            </p:nvSpPr>
            <p:spPr>
              <a:xfrm rot="3240335">
                <a:off x="533400" y="685800"/>
                <a:ext cx="3352800" cy="685800"/>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inus 166"/>
              <p:cNvSpPr/>
              <p:nvPr/>
            </p:nvSpPr>
            <p:spPr>
              <a:xfrm rot="19111215">
                <a:off x="623119" y="685798"/>
                <a:ext cx="3352800" cy="685801"/>
              </a:xfrm>
              <a:prstGeom prst="mathMin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992745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7101644" y="165589"/>
            <a:ext cx="3099191" cy="769441"/>
          </a:xfrm>
          <a:prstGeom prst="rect">
            <a:avLst/>
          </a:prstGeom>
          <a:noFill/>
        </p:spPr>
        <p:txBody>
          <a:bodyPr wrap="square" rtlCol="0">
            <a:spAutoFit/>
          </a:bodyPr>
          <a:lstStyle/>
          <a:p>
            <a:pPr algn="ctr"/>
            <a:r>
              <a:rPr lang="bn-BD"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একক কাজঃ</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6627283" y="1892621"/>
            <a:ext cx="4598003" cy="2123658"/>
          </a:xfrm>
          <a:prstGeom prst="rect">
            <a:avLst/>
          </a:prstGeom>
        </p:spPr>
        <p:txBody>
          <a:bodyPr wrap="square">
            <a:spAutoFit/>
          </a:bodyPr>
          <a:lstStyle/>
          <a:p>
            <a:pPr algn="ctr"/>
            <a:r>
              <a:rPr lang="bn-BD" sz="4400" dirty="0">
                <a:latin typeface="NikoshBAN" pitchFamily="2" charset="0"/>
                <a:cs typeface="NikoshBAN" pitchFamily="2" charset="0"/>
              </a:rPr>
              <a:t>তুমি কীভাবে দশ আজ্ঞা তোমার জীবনে প্রয়োগ করবে?</a:t>
            </a:r>
            <a:endParaRPr lang="en-US" sz="4400" dirty="0">
              <a:latin typeface="NikoshBAN" pitchFamily="2" charset="0"/>
              <a:cs typeface="NikoshBAN" pitchFamily="2" charset="0"/>
            </a:endParaRPr>
          </a:p>
        </p:txBody>
      </p:sp>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46" y="3795199"/>
            <a:ext cx="4563469" cy="2640194"/>
          </a:xfrm>
          <a:prstGeom prst="rect">
            <a:avLst/>
          </a:prstGeom>
        </p:spPr>
      </p:pic>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46" y="890014"/>
            <a:ext cx="4577165" cy="2844223"/>
          </a:xfrm>
          <a:prstGeom prst="rect">
            <a:avLst/>
          </a:prstGeom>
        </p:spPr>
      </p:pic>
    </p:spTree>
    <p:extLst>
      <p:ext uri="{BB962C8B-B14F-4D97-AF65-F5344CB8AC3E}">
        <p14:creationId xmlns:p14="http://schemas.microsoft.com/office/powerpoint/2010/main" val="203992745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1566156" y="254604"/>
            <a:ext cx="3099191" cy="707886"/>
          </a:xfrm>
          <a:prstGeom prst="rect">
            <a:avLst/>
          </a:prstGeom>
          <a:noFill/>
        </p:spPr>
        <p:txBody>
          <a:bodyPr wrap="square" rtlCol="0">
            <a:spAutoFit/>
          </a:bodyPr>
          <a:lstStyle/>
          <a:p>
            <a:pPr algn="ctr"/>
            <a:r>
              <a:rPr lang="bn-B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endParaRPr lang="en-US" sz="4000" dirty="0">
              <a:solidFill>
                <a:srgbClr val="FF0000"/>
              </a:solidFill>
              <a:latin typeface="Hand Of Sean" panose="02000500000000000000" pitchFamily="2" charset="-128"/>
              <a:ea typeface="Hand Of Sean" panose="02000500000000000000" pitchFamily="2" charset="-128"/>
            </a:endParaRPr>
          </a:p>
        </p:txBody>
      </p:sp>
      <p:sp>
        <p:nvSpPr>
          <p:cNvPr id="151" name="TextBox 150">
            <a:extLst>
              <a:ext uri="{FF2B5EF4-FFF2-40B4-BE49-F238E27FC236}">
                <a16:creationId xmlns="" xmlns:a16="http://schemas.microsoft.com/office/drawing/2014/main" id="{16D7B1DF-B049-4B7F-9501-F9AA800B006B}"/>
              </a:ext>
            </a:extLst>
          </p:cNvPr>
          <p:cNvSpPr txBox="1"/>
          <p:nvPr/>
        </p:nvSpPr>
        <p:spPr>
          <a:xfrm>
            <a:off x="7101644" y="233483"/>
            <a:ext cx="3099191" cy="707886"/>
          </a:xfrm>
          <a:prstGeom prst="rect">
            <a:avLst/>
          </a:prstGeom>
          <a:noFill/>
        </p:spPr>
        <p:txBody>
          <a:bodyPr wrap="square" rtlCol="0">
            <a:spAutoFit/>
          </a:bodyPr>
          <a:lstStyle/>
          <a:p>
            <a:pPr algn="ctr"/>
            <a:r>
              <a:rPr lang="bn-B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endParaRPr lang="en-US" sz="4000" dirty="0">
              <a:solidFill>
                <a:srgbClr val="FF0000"/>
              </a:solidFill>
              <a:latin typeface="Hand Of Sean" panose="02000500000000000000" pitchFamily="2" charset="-128"/>
              <a:ea typeface="Hand Of Sean" panose="02000500000000000000" pitchFamily="2" charset="-128"/>
            </a:endParaRPr>
          </a:p>
        </p:txBody>
      </p:sp>
      <p:sp>
        <p:nvSpPr>
          <p:cNvPr id="153" name="TextBox 152">
            <a:extLst>
              <a:ext uri="{FF2B5EF4-FFF2-40B4-BE49-F238E27FC236}">
                <a16:creationId xmlns="" xmlns:a16="http://schemas.microsoft.com/office/drawing/2014/main" id="{509F9084-0186-48A5-85FB-CA408C485068}"/>
              </a:ext>
            </a:extLst>
          </p:cNvPr>
          <p:cNvSpPr txBox="1"/>
          <p:nvPr/>
        </p:nvSpPr>
        <p:spPr>
          <a:xfrm>
            <a:off x="873649" y="2328846"/>
            <a:ext cx="4730962" cy="1077218"/>
          </a:xfrm>
          <a:prstGeom prst="rect">
            <a:avLst/>
          </a:prstGeom>
          <a:noFill/>
        </p:spPr>
        <p:txBody>
          <a:bodyPr wrap="square" rtlCol="0">
            <a:spAutoFit/>
          </a:bodyPr>
          <a:lstStyle/>
          <a:p>
            <a:pPr algn="just"/>
            <a:r>
              <a:rPr lang="bn-BD"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latin typeface="NikoshBAN" pitchFamily="2" charset="0"/>
                <a:cs typeface="NikoshBAN" pitchFamily="2" charset="0"/>
              </a:rPr>
              <a:t>১। আমরা মৃতদের -------- বিশ্বাস করি। </a:t>
            </a:r>
            <a:endParaRPr lang="en-US"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endParaRPr>
          </a:p>
        </p:txBody>
      </p:sp>
      <p:sp>
        <p:nvSpPr>
          <p:cNvPr id="155" name="TextBox 154">
            <a:extLst>
              <a:ext uri="{FF2B5EF4-FFF2-40B4-BE49-F238E27FC236}">
                <a16:creationId xmlns="" xmlns:a16="http://schemas.microsoft.com/office/drawing/2014/main" id="{A666B1D7-7A9F-484A-8BBC-07D7520F1D8B}"/>
              </a:ext>
            </a:extLst>
          </p:cNvPr>
          <p:cNvSpPr txBox="1"/>
          <p:nvPr/>
        </p:nvSpPr>
        <p:spPr>
          <a:xfrm>
            <a:off x="6781339" y="1374852"/>
            <a:ext cx="4289892" cy="646331"/>
          </a:xfrm>
          <a:prstGeom prst="rect">
            <a:avLst/>
          </a:prstGeom>
          <a:noFill/>
        </p:spPr>
        <p:txBody>
          <a:bodyPr wrap="square" rtlCol="0">
            <a:spAutoFit/>
          </a:bodyPr>
          <a:lstStyle/>
          <a:p>
            <a:pPr algn="just"/>
            <a:r>
              <a:rPr lang="bn-BD" sz="36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latin typeface="NikoshBAN" pitchFamily="2" charset="0"/>
                <a:cs typeface="NikoshBAN" pitchFamily="2" charset="0"/>
              </a:rPr>
              <a:t>৪। খ্রিস্ট হলেন ---------- ।</a:t>
            </a:r>
            <a:endParaRPr lang="en-US" sz="36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endParaRPr>
          </a:p>
        </p:txBody>
      </p:sp>
      <p:sp>
        <p:nvSpPr>
          <p:cNvPr id="156" name="TextBox 155">
            <a:extLst>
              <a:ext uri="{FF2B5EF4-FFF2-40B4-BE49-F238E27FC236}">
                <a16:creationId xmlns="" xmlns:a16="http://schemas.microsoft.com/office/drawing/2014/main" id="{147420B6-EF49-471A-B03D-C55FF73D58AB}"/>
              </a:ext>
            </a:extLst>
          </p:cNvPr>
          <p:cNvSpPr txBox="1"/>
          <p:nvPr/>
        </p:nvSpPr>
        <p:spPr>
          <a:xfrm>
            <a:off x="6781339" y="2354732"/>
            <a:ext cx="4289892" cy="1077218"/>
          </a:xfrm>
          <a:prstGeom prst="rect">
            <a:avLst/>
          </a:prstGeom>
          <a:noFill/>
        </p:spPr>
        <p:txBody>
          <a:bodyPr wrap="square" rtlCol="0">
            <a:spAutoFit/>
          </a:bodyPr>
          <a:lstStyle/>
          <a:p>
            <a:pPr algn="just"/>
            <a:r>
              <a:rPr lang="bn-BD"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latin typeface="NikoshBAN" pitchFamily="2" charset="0"/>
                <a:cs typeface="NikoshBAN" pitchFamily="2" charset="0"/>
              </a:rPr>
              <a:t>৫। যীশু খ্রিস্ট দাম্পত্য জীবনের প্রেমের মিলনকে ---- করেছেন। </a:t>
            </a:r>
            <a:endParaRPr lang="en-US"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endParaRPr>
          </a:p>
        </p:txBody>
      </p:sp>
      <p:pic>
        <p:nvPicPr>
          <p:cNvPr id="12" name="Picture 11">
            <a:extLst>
              <a:ext uri="{FF2B5EF4-FFF2-40B4-BE49-F238E27FC236}">
                <a16:creationId xmlns="" xmlns:a16="http://schemas.microsoft.com/office/drawing/2014/main" id="{9DE5081D-BD53-4BE8-A71F-D56514050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571785">
            <a:off x="8716976" y="4156141"/>
            <a:ext cx="2286198" cy="2487384"/>
          </a:xfrm>
          <a:prstGeom prst="rect">
            <a:avLst/>
          </a:prstGeom>
        </p:spPr>
      </p:pic>
      <p:sp>
        <p:nvSpPr>
          <p:cNvPr id="4" name="Rectangle 3"/>
          <p:cNvSpPr/>
          <p:nvPr/>
        </p:nvSpPr>
        <p:spPr>
          <a:xfrm>
            <a:off x="873649" y="1320722"/>
            <a:ext cx="3207929" cy="707886"/>
          </a:xfrm>
          <a:prstGeom prst="rect">
            <a:avLst/>
          </a:prstGeom>
        </p:spPr>
        <p:txBody>
          <a:bodyPr wrap="none">
            <a:spAutoFit/>
          </a:bodyPr>
          <a:lstStyle/>
          <a:p>
            <a:pPr algn="just"/>
            <a:r>
              <a:rPr lang="bn-BD" sz="40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NikoshBAN" pitchFamily="2" charset="0"/>
                <a:cs typeface="NikoshBAN" pitchFamily="2" charset="0"/>
              </a:rPr>
              <a:t>শুন্যস্থান পূরণ করি-</a:t>
            </a:r>
            <a:endParaRPr lang="en-US" sz="40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endParaRPr>
          </a:p>
        </p:txBody>
      </p:sp>
      <p:sp>
        <p:nvSpPr>
          <p:cNvPr id="7" name="Rectangle 6"/>
          <p:cNvSpPr/>
          <p:nvPr/>
        </p:nvSpPr>
        <p:spPr>
          <a:xfrm>
            <a:off x="904249" y="3782773"/>
            <a:ext cx="4423006" cy="646331"/>
          </a:xfrm>
          <a:prstGeom prst="rect">
            <a:avLst/>
          </a:prstGeom>
        </p:spPr>
        <p:txBody>
          <a:bodyPr wrap="none">
            <a:spAutoFit/>
          </a:bodyPr>
          <a:lstStyle/>
          <a:p>
            <a:pPr algn="just"/>
            <a:r>
              <a:rPr lang="bn-BD" sz="36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latin typeface="NikoshBAN" pitchFamily="2" charset="0"/>
                <a:cs typeface="NikoshBAN" pitchFamily="2" charset="0"/>
              </a:rPr>
              <a:t>২। মন্দির হলো --------- গৃহ। </a:t>
            </a:r>
            <a:endParaRPr lang="en-US" sz="36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endParaRPr>
          </a:p>
        </p:txBody>
      </p:sp>
      <p:sp>
        <p:nvSpPr>
          <p:cNvPr id="8" name="Rectangle 7"/>
          <p:cNvSpPr/>
          <p:nvPr/>
        </p:nvSpPr>
        <p:spPr>
          <a:xfrm>
            <a:off x="904248" y="4793663"/>
            <a:ext cx="4423007" cy="1077218"/>
          </a:xfrm>
          <a:prstGeom prst="rect">
            <a:avLst/>
          </a:prstGeom>
        </p:spPr>
        <p:txBody>
          <a:bodyPr wrap="square">
            <a:spAutoFit/>
          </a:bodyPr>
          <a:lstStyle/>
          <a:p>
            <a:pPr algn="just"/>
            <a:r>
              <a:rPr lang="bn-BD"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latin typeface="NikoshBAN" pitchFamily="2" charset="0"/>
                <a:cs typeface="NikoshBAN" pitchFamily="2" charset="0"/>
              </a:rPr>
              <a:t>৩। ইশ্বরের বিধান হলো --------- বিধান। </a:t>
            </a:r>
            <a:endParaRPr lang="en-US" sz="3200" b="1" cap="all" dirty="0">
              <a:ln w="9000" cmpd="sng">
                <a:solidFill>
                  <a:schemeClr val="accent4">
                    <a:shade val="50000"/>
                    <a:satMod val="120000"/>
                  </a:schemeClr>
                </a:solidFill>
                <a:prstDash val="solid"/>
              </a:ln>
              <a:solidFill>
                <a:srgbClr val="CC00F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3992745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92122"/>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1566156" y="139949"/>
            <a:ext cx="3099191" cy="769441"/>
          </a:xfrm>
          <a:prstGeom prst="rect">
            <a:avLst/>
          </a:prstGeom>
          <a:noFill/>
        </p:spPr>
        <p:txBody>
          <a:bodyPr wrap="square" rtlCol="0">
            <a:spAutoFit/>
          </a:bodyPr>
          <a:lstStyle/>
          <a:p>
            <a:pPr algn="ctr"/>
            <a:r>
              <a:rPr lang="bn-BD" sz="4400" b="1" dirty="0">
                <a:solidFill>
                  <a:schemeClr val="accent6">
                    <a:lumMod val="75000"/>
                  </a:schemeClr>
                </a:solidFill>
                <a:latin typeface="NikoshBAN" panose="02000000000000000000" pitchFamily="2" charset="0"/>
                <a:cs typeface="NikoshBAN" panose="02000000000000000000" pitchFamily="2" charset="0"/>
              </a:rPr>
              <a:t>বাড়ির কাজঃ</a:t>
            </a:r>
            <a:endParaRPr lang="en-US" sz="4400" b="1" dirty="0">
              <a:solidFill>
                <a:schemeClr val="accent6">
                  <a:lumMod val="75000"/>
                </a:schemeClr>
              </a:solidFill>
              <a:latin typeface="NikoshBAN" panose="02000000000000000000" pitchFamily="2" charset="0"/>
              <a:cs typeface="NikoshBAN" panose="02000000000000000000" pitchFamily="2" charset="0"/>
            </a:endParaRPr>
          </a:p>
        </p:txBody>
      </p:sp>
      <p:sp>
        <p:nvSpPr>
          <p:cNvPr id="4" name="Rectangle 3"/>
          <p:cNvSpPr/>
          <p:nvPr/>
        </p:nvSpPr>
        <p:spPr>
          <a:xfrm>
            <a:off x="873649" y="1833865"/>
            <a:ext cx="4598004" cy="2123658"/>
          </a:xfrm>
          <a:prstGeom prst="rect">
            <a:avLst/>
          </a:prstGeom>
        </p:spPr>
        <p:txBody>
          <a:bodyPr wrap="square">
            <a:spAutoFit/>
          </a:bodyPr>
          <a:lstStyle/>
          <a:p>
            <a:pPr algn="ctr"/>
            <a:r>
              <a:rPr lang="bn-B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দশ আজ্ঞা কে, কখন, কোথায় এবং কেন দিয়েছিলেন তা লিখ।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Rectangle 6"/>
          <p:cNvSpPr/>
          <p:nvPr/>
        </p:nvSpPr>
        <p:spPr>
          <a:xfrm>
            <a:off x="6711576" y="202535"/>
            <a:ext cx="4429418" cy="1107996"/>
          </a:xfrm>
          <a:prstGeom prst="rect">
            <a:avLst/>
          </a:prstGeom>
        </p:spPr>
        <p:txBody>
          <a:bodyPr wrap="none">
            <a:spAutoFit/>
          </a:bodyPr>
          <a:lstStyle/>
          <a:p>
            <a:pPr algn="ctr"/>
            <a:r>
              <a:rPr lang="bn-BD" sz="6600" b="1" dirty="0">
                <a:ln w="18000">
                  <a:solidFill>
                    <a:schemeClr val="accent2">
                      <a:satMod val="140000"/>
                    </a:schemeClr>
                  </a:solidFill>
                  <a:prstDash val="solid"/>
                  <a:miter lim="800000"/>
                </a:ln>
                <a:solidFill>
                  <a:srgbClr val="CC00FF"/>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সবাইকে ধন্যবাদ</a:t>
            </a:r>
            <a:endParaRPr lang="en-US" sz="6600" b="1" dirty="0">
              <a:ln w="18000">
                <a:solidFill>
                  <a:schemeClr val="accent2">
                    <a:satMod val="140000"/>
                  </a:schemeClr>
                </a:solidFill>
                <a:prstDash val="solid"/>
                <a:miter lim="800000"/>
              </a:ln>
              <a:solidFill>
                <a:srgbClr val="CC00FF"/>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6518787" y="1887439"/>
            <a:ext cx="4888046" cy="1754326"/>
          </a:xfrm>
          <a:prstGeom prst="rect">
            <a:avLst/>
          </a:prstGeom>
        </p:spPr>
        <p:txBody>
          <a:bodyPr wrap="square">
            <a:spAutoFit/>
          </a:bodyPr>
          <a:lstStyle/>
          <a:p>
            <a:pPr algn="ctr"/>
            <a:r>
              <a:rPr lang="bn-BD"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আগামী ক্লাসে আবার দেখা হবে।  </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576" y="3613375"/>
            <a:ext cx="4429417" cy="261100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84" y="3795199"/>
            <a:ext cx="4129548" cy="2253400"/>
          </a:xfrm>
          <a:prstGeom prst="rect">
            <a:avLst/>
          </a:prstGeom>
        </p:spPr>
      </p:pic>
    </p:spTree>
    <p:extLst>
      <p:ext uri="{BB962C8B-B14F-4D97-AF65-F5344CB8AC3E}">
        <p14:creationId xmlns:p14="http://schemas.microsoft.com/office/powerpoint/2010/main" val="203992745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3F222A8-AF2A-4292-8A95-0C3AD37A109D}"/>
              </a:ext>
            </a:extLst>
          </p:cNvPr>
          <p:cNvSpPr/>
          <p:nvPr/>
        </p:nvSpPr>
        <p:spPr>
          <a:xfrm>
            <a:off x="20664" y="0"/>
            <a:ext cx="5734929"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 xmlns:a16="http://schemas.microsoft.com/office/drawing/2014/main" id="{82455CA8-3E7B-475F-BE73-7D424E5A8C0C}"/>
              </a:ext>
            </a:extLst>
          </p:cNvPr>
          <p:cNvGrpSpPr/>
          <p:nvPr/>
        </p:nvGrpSpPr>
        <p:grpSpPr>
          <a:xfrm flipH="1">
            <a:off x="5433759" y="119550"/>
            <a:ext cx="580573" cy="6607323"/>
            <a:chOff x="5805714" y="119550"/>
            <a:chExt cx="580573" cy="6607323"/>
          </a:xfrm>
        </p:grpSpPr>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7" name="TextBox 66">
            <a:extLst>
              <a:ext uri="{FF2B5EF4-FFF2-40B4-BE49-F238E27FC236}">
                <a16:creationId xmlns="" xmlns:a16="http://schemas.microsoft.com/office/drawing/2014/main" id="{B61BA890-3B17-4CDD-AD01-1D48392C3EE8}"/>
              </a:ext>
            </a:extLst>
          </p:cNvPr>
          <p:cNvSpPr txBox="1"/>
          <p:nvPr/>
        </p:nvSpPr>
        <p:spPr>
          <a:xfrm>
            <a:off x="606435" y="2977115"/>
            <a:ext cx="4411574" cy="707886"/>
          </a:xfrm>
          <a:prstGeom prst="rect">
            <a:avLst/>
          </a:prstGeom>
          <a:noFill/>
        </p:spPr>
        <p:txBody>
          <a:bodyPr wrap="square" rtlCol="0">
            <a:spAutoFit/>
          </a:bodyPr>
          <a:lstStyle/>
          <a:p>
            <a:pPr algn="ctr"/>
            <a:r>
              <a:rPr lang="en-US" sz="4000" dirty="0">
                <a:solidFill>
                  <a:schemeClr val="bg1"/>
                </a:solidFill>
                <a:effectLst>
                  <a:innerShdw blurRad="114300">
                    <a:prstClr val="black"/>
                  </a:innerShdw>
                </a:effectLst>
                <a:latin typeface="Oswald" panose="02000503000000000000" pitchFamily="2" charset="0"/>
              </a:rPr>
              <a:t>THANK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32" y="0"/>
            <a:ext cx="6177668" cy="6857999"/>
          </a:xfrm>
          <a:prstGeom prst="rect">
            <a:avLst/>
          </a:prstGeom>
        </p:spPr>
      </p:pic>
    </p:spTree>
    <p:extLst>
      <p:ext uri="{BB962C8B-B14F-4D97-AF65-F5344CB8AC3E}">
        <p14:creationId xmlns:p14="http://schemas.microsoft.com/office/powerpoint/2010/main" val="29380534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33F222A8-AF2A-4292-8A95-0C3AD37A109D}"/>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 xmlns:a16="http://schemas.microsoft.com/office/drawing/2014/main" id="{92E12EE0-D677-4B3E-B6CE-0E062AA8ADF2}"/>
              </a:ext>
            </a:extLst>
          </p:cNvPr>
          <p:cNvGrpSpPr/>
          <p:nvPr/>
        </p:nvGrpSpPr>
        <p:grpSpPr>
          <a:xfrm>
            <a:off x="6096000" y="119550"/>
            <a:ext cx="5574535" cy="6778315"/>
            <a:chOff x="6096000" y="119550"/>
            <a:chExt cx="5574535" cy="6778315"/>
          </a:xfrm>
        </p:grpSpPr>
        <p:sp>
          <p:nvSpPr>
            <p:cNvPr id="18" name="Rectangle 17">
              <a:extLst>
                <a:ext uri="{FF2B5EF4-FFF2-40B4-BE49-F238E27FC236}">
                  <a16:creationId xmlns="" xmlns:a16="http://schemas.microsoft.com/office/drawing/2014/main" id="{89A7C9A0-1A85-4F30-A93E-652DADAEA768}"/>
                </a:ext>
              </a:extLst>
            </p:cNvPr>
            <p:cNvSpPr/>
            <p:nvPr/>
          </p:nvSpPr>
          <p:spPr>
            <a:xfrm>
              <a:off x="11148331" y="4069452"/>
              <a:ext cx="522204" cy="2657736"/>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 xmlns:a16="http://schemas.microsoft.com/office/drawing/2014/main" id="{844EE657-B388-4FBA-B129-7B78DAC63F27}"/>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 xmlns:a16="http://schemas.microsoft.com/office/drawing/2014/main" id="{6A4BE4DF-D2F4-4379-A9D6-80E52AFF414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00D995D0-D410-41F6-8F5B-85BB1BCC534A}"/>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 xmlns:a16="http://schemas.microsoft.com/office/drawing/2014/main" id="{E30CE9D1-00A8-4698-B82F-870B637B8B3D}"/>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 xmlns:a16="http://schemas.microsoft.com/office/drawing/2014/main" id="{77200768-9471-4E20-BAD8-29771E263599}"/>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 xmlns:a16="http://schemas.microsoft.com/office/drawing/2014/main" id="{1C5E669C-7F9D-4702-B466-E8B7969A0437}"/>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 xmlns:a16="http://schemas.microsoft.com/office/drawing/2014/main" id="{05C55975-239A-4E3C-9DA9-A1C1F43A5592}"/>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 xmlns:a16="http://schemas.microsoft.com/office/drawing/2014/main" id="{07CFC89B-3A0C-4489-9C24-1AF2539BC25F}"/>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48207E8D-9C84-4381-A43C-9C1AD7BD9C0A}"/>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27CEB030-6CD3-430F-8BC2-0652DA5FF667}"/>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4DB8F0E0-E44F-45C3-9FAF-C3DA3FC751DB}"/>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E3479BD0-F83D-44B4-81C9-71C0B635AC7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F216DE1B-38AB-4EC3-ACC7-17E6C1D4A349}"/>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C4AF6244-7532-4141-B434-8E2F38097B0C}"/>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01</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812157" cy="6607323"/>
            <a:chOff x="5604611" y="119550"/>
            <a:chExt cx="812157"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60" name="Rectangle 159"/>
          <p:cNvSpPr/>
          <p:nvPr/>
        </p:nvSpPr>
        <p:spPr>
          <a:xfrm>
            <a:off x="6533534" y="890014"/>
            <a:ext cx="4873298" cy="1754326"/>
          </a:xfrm>
          <a:prstGeom prst="rect">
            <a:avLst/>
          </a:prstGeom>
        </p:spPr>
        <p:txBody>
          <a:bodyPr wrap="square">
            <a:spAutoFit/>
          </a:bodyPr>
          <a:lstStyle/>
          <a:p>
            <a:pPr algn="ctr"/>
            <a:r>
              <a:rPr lang="bn-BD"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anose="02000000000000000000" pitchFamily="2" charset="0"/>
                <a:cs typeface="NikoshBAN" panose="02000000000000000000" pitchFamily="2" charset="0"/>
              </a:rPr>
              <a:t>স্বাগতম</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anose="02000000000000000000" pitchFamily="2" charset="0"/>
                <a:cs typeface="NikoshBAN" panose="02000000000000000000" pitchFamily="2" charset="0"/>
              </a:rPr>
              <a:t> </a:t>
            </a:r>
            <a:r>
              <a:rPr lang="bn-BD"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anose="02000000000000000000" pitchFamily="2" charset="0"/>
                <a:cs typeface="NikoshBAN" panose="02000000000000000000" pitchFamily="2" charset="0"/>
              </a:rPr>
              <a:t>আজকের মাল্টিমিডিয়া ক্লাসে </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534" y="2845007"/>
            <a:ext cx="4614797" cy="2970407"/>
          </a:xfrm>
          <a:prstGeom prst="rect">
            <a:avLst/>
          </a:prstGeom>
        </p:spPr>
      </p:pic>
    </p:spTree>
    <p:extLst>
      <p:ext uri="{BB962C8B-B14F-4D97-AF65-F5344CB8AC3E}">
        <p14:creationId xmlns:p14="http://schemas.microsoft.com/office/powerpoint/2010/main" val="54505784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33F222A8-AF2A-4292-8A95-0C3AD37A109D}"/>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3399"/>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03</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CC00FF"/>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02</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7B6C5F2-384F-48A1-BC25-56C6849F9A23}"/>
              </a:ext>
            </a:extLst>
          </p:cNvPr>
          <p:cNvSpPr txBox="1"/>
          <p:nvPr/>
        </p:nvSpPr>
        <p:spPr>
          <a:xfrm>
            <a:off x="6601162" y="347589"/>
            <a:ext cx="3099191" cy="646331"/>
          </a:xfrm>
          <a:prstGeom prst="rect">
            <a:avLst/>
          </a:prstGeom>
          <a:noFill/>
        </p:spPr>
        <p:txBody>
          <a:bodyPr wrap="square" rtlCol="0">
            <a:spAutoFit/>
          </a:bodyPr>
          <a:lstStyle/>
          <a:p>
            <a:pPr algn="ctr"/>
            <a:r>
              <a:rPr lang="bn-BD" sz="3600" b="1" dirty="0">
                <a:solidFill>
                  <a:schemeClr val="accent2">
                    <a:lumMod val="75000"/>
                  </a:schemeClr>
                </a:solidFill>
                <a:latin typeface="NikoshBAN" panose="02000000000000000000" pitchFamily="2" charset="0"/>
                <a:cs typeface="NikoshBAN" panose="02000000000000000000" pitchFamily="2" charset="0"/>
              </a:rPr>
              <a:t>পাঠ পরিচিতিঃ</a:t>
            </a:r>
            <a:endParaRPr lang="en-US" sz="3600" b="1" dirty="0">
              <a:solidFill>
                <a:schemeClr val="accent2">
                  <a:lumMod val="75000"/>
                </a:schemeClr>
              </a:solidFill>
              <a:latin typeface="NikoshBAN" panose="02000000000000000000" pitchFamily="2" charset="0"/>
              <a:cs typeface="NikoshBAN" panose="02000000000000000000" pitchFamily="2" charset="0"/>
            </a:endParaRPr>
          </a:p>
        </p:txBody>
      </p:sp>
      <p:sp>
        <p:nvSpPr>
          <p:cNvPr id="150" name="TextBox 149">
            <a:extLst>
              <a:ext uri="{FF2B5EF4-FFF2-40B4-BE49-F238E27FC236}">
                <a16:creationId xmlns="" xmlns:a16="http://schemas.microsoft.com/office/drawing/2014/main" id="{3466BF93-A147-4F52-A7E5-9E9F8BDE7A42}"/>
              </a:ext>
            </a:extLst>
          </p:cNvPr>
          <p:cNvSpPr txBox="1"/>
          <p:nvPr/>
        </p:nvSpPr>
        <p:spPr>
          <a:xfrm>
            <a:off x="6445685" y="1309434"/>
            <a:ext cx="4963748" cy="2308324"/>
          </a:xfrm>
          <a:prstGeom prst="rect">
            <a:avLst/>
          </a:prstGeom>
          <a:noFill/>
        </p:spPr>
        <p:txBody>
          <a:bodyPr wrap="square" rtlCol="0">
            <a:spAutoFit/>
          </a:bodyPr>
          <a:lstStyle/>
          <a:p>
            <a:r>
              <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বিষয়ঃ খ্রিষ্টান ধর্ম ও নৈতিক শিক্ষা </a:t>
            </a:r>
          </a:p>
          <a:p>
            <a:r>
              <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শ্রেণীঃ অষ্টম</a:t>
            </a:r>
          </a:p>
          <a:p>
            <a:r>
              <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অধ্যায়ঃ পঞ্চমঃ যীশুর বাণী প্রচারের মূলভাব</a:t>
            </a: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a:t>
            </a:r>
            <a:endPar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151" name="Picture 150" descr="61182947_1195804097246677_1455867645600464896_n.jpg"/>
          <p:cNvPicPr>
            <a:picLocks noChangeAspect="1"/>
          </p:cNvPicPr>
          <p:nvPr/>
        </p:nvPicPr>
        <p:blipFill>
          <a:blip r:embed="rId3"/>
          <a:stretch>
            <a:fillRect/>
          </a:stretch>
        </p:blipFill>
        <p:spPr>
          <a:xfrm>
            <a:off x="7801124" y="3553780"/>
            <a:ext cx="1866858" cy="2316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2" name="TextBox 151">
            <a:extLst>
              <a:ext uri="{FF2B5EF4-FFF2-40B4-BE49-F238E27FC236}">
                <a16:creationId xmlns="" xmlns:a16="http://schemas.microsoft.com/office/drawing/2014/main" id="{A965834C-80E1-4270-9F5A-A3582A7BB7F7}"/>
              </a:ext>
            </a:extLst>
          </p:cNvPr>
          <p:cNvSpPr txBox="1"/>
          <p:nvPr/>
        </p:nvSpPr>
        <p:spPr>
          <a:xfrm>
            <a:off x="833128" y="275062"/>
            <a:ext cx="3524401" cy="584775"/>
          </a:xfrm>
          <a:prstGeom prst="rect">
            <a:avLst/>
          </a:prstGeom>
          <a:noFill/>
        </p:spPr>
        <p:txBody>
          <a:bodyPr wrap="square" rtlCol="0">
            <a:spAutoFit/>
          </a:bodyPr>
          <a:lstStyle/>
          <a:p>
            <a:pPr algn="ctr"/>
            <a:r>
              <a:rPr lang="bn-BD" sz="3200" b="1" dirty="0">
                <a:solidFill>
                  <a:srgbClr val="002060"/>
                </a:solidFill>
                <a:latin typeface="NikoshBAN" panose="02000000000000000000" pitchFamily="2" charset="0"/>
                <a:cs typeface="NikoshBAN" panose="02000000000000000000" pitchFamily="2" charset="0"/>
              </a:rPr>
              <a:t>শিক্ষক পরিচিতিঃ</a:t>
            </a:r>
            <a:endParaRPr lang="en-US" sz="3200" b="1" dirty="0">
              <a:solidFill>
                <a:srgbClr val="002060"/>
              </a:solidFill>
              <a:latin typeface="NikoshBAN" panose="02000000000000000000" pitchFamily="2" charset="0"/>
              <a:cs typeface="NikoshBAN" panose="02000000000000000000" pitchFamily="2" charset="0"/>
            </a:endParaRPr>
          </a:p>
        </p:txBody>
      </p:sp>
      <p:sp>
        <p:nvSpPr>
          <p:cNvPr id="153" name="TextBox 152">
            <a:extLst>
              <a:ext uri="{FF2B5EF4-FFF2-40B4-BE49-F238E27FC236}">
                <a16:creationId xmlns="" xmlns:a16="http://schemas.microsoft.com/office/drawing/2014/main" id="{77554162-8FC4-47E5-A14D-FAA80F7E6F08}"/>
              </a:ext>
            </a:extLst>
          </p:cNvPr>
          <p:cNvSpPr txBox="1"/>
          <p:nvPr/>
        </p:nvSpPr>
        <p:spPr>
          <a:xfrm>
            <a:off x="802648" y="1170864"/>
            <a:ext cx="4963748" cy="2431435"/>
          </a:xfrm>
          <a:prstGeom prst="rect">
            <a:avLst/>
          </a:prstGeom>
          <a:noFill/>
        </p:spPr>
        <p:txBody>
          <a:bodyPr wrap="square" rtlCol="0">
            <a:spAutoFit/>
          </a:bodyPr>
          <a:lstStyle/>
          <a:p>
            <a:pPr lvl="1"/>
            <a:r>
              <a:rPr lang="en-US" sz="3200" b="1" dirty="0" err="1">
                <a:solidFill>
                  <a:schemeClr val="accent6">
                    <a:lumMod val="50000"/>
                  </a:schemeClr>
                </a:solidFill>
                <a:latin typeface="NikoshBAN" panose="02000000000000000000" pitchFamily="2" charset="0"/>
                <a:cs typeface="NikoshBAN" panose="02000000000000000000" pitchFamily="2" charset="0"/>
              </a:rPr>
              <a:t>বিপ্লব</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বাস্কি</a:t>
            </a:r>
            <a:endParaRPr lang="en-US" sz="3200" b="1" dirty="0">
              <a:solidFill>
                <a:schemeClr val="accent6">
                  <a:lumMod val="50000"/>
                </a:schemeClr>
              </a:solidFill>
              <a:latin typeface="NikoshBAN" panose="02000000000000000000" pitchFamily="2" charset="0"/>
              <a:cs typeface="NikoshBAN" panose="02000000000000000000" pitchFamily="2" charset="0"/>
            </a:endParaRPr>
          </a:p>
          <a:p>
            <a:pPr lvl="1"/>
            <a:r>
              <a:rPr lang="bn-BD" sz="3200" b="1" dirty="0">
                <a:solidFill>
                  <a:schemeClr val="accent6">
                    <a:lumMod val="50000"/>
                  </a:schemeClr>
                </a:solidFill>
                <a:latin typeface="NikoshBAN" panose="02000000000000000000" pitchFamily="2" charset="0"/>
                <a:cs typeface="NikoshBAN" panose="02000000000000000000" pitchFamily="2" charset="0"/>
              </a:rPr>
              <a:t>সহকারী শিক্ষক (</a:t>
            </a:r>
            <a:r>
              <a:rPr lang="en-US" sz="3200" b="1" dirty="0" err="1">
                <a:solidFill>
                  <a:schemeClr val="accent6">
                    <a:lumMod val="50000"/>
                  </a:schemeClr>
                </a:solidFill>
                <a:latin typeface="NikoshBAN" panose="02000000000000000000" pitchFamily="2" charset="0"/>
                <a:cs typeface="NikoshBAN" panose="02000000000000000000" pitchFamily="2" charset="0"/>
              </a:rPr>
              <a:t>খ্রিষ্টান</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bn-BD" sz="3200" b="1" dirty="0">
                <a:solidFill>
                  <a:schemeClr val="accent6">
                    <a:lumMod val="50000"/>
                  </a:schemeClr>
                </a:solidFill>
                <a:latin typeface="NikoshBAN" panose="02000000000000000000" pitchFamily="2" charset="0"/>
                <a:cs typeface="NikoshBAN" panose="02000000000000000000" pitchFamily="2" charset="0"/>
              </a:rPr>
              <a:t>ধর্ম)</a:t>
            </a:r>
          </a:p>
          <a:p>
            <a:pPr lvl="1"/>
            <a:r>
              <a:rPr lang="en-US" sz="3200" b="1" dirty="0" err="1">
                <a:solidFill>
                  <a:schemeClr val="accent6">
                    <a:lumMod val="50000"/>
                  </a:schemeClr>
                </a:solidFill>
                <a:latin typeface="NikoshBAN" panose="02000000000000000000" pitchFamily="2" charset="0"/>
                <a:cs typeface="NikoshBAN" panose="02000000000000000000" pitchFamily="2" charset="0"/>
              </a:rPr>
              <a:t>চব্বিশনগর</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উচ্চ</a:t>
            </a:r>
            <a:r>
              <a:rPr lang="bn-BD" sz="3200" b="1" dirty="0">
                <a:solidFill>
                  <a:schemeClr val="accent6">
                    <a:lumMod val="50000"/>
                  </a:schemeClr>
                </a:solidFill>
                <a:latin typeface="NikoshBAN" panose="02000000000000000000" pitchFamily="2" charset="0"/>
                <a:cs typeface="NikoshBAN" panose="02000000000000000000" pitchFamily="2" charset="0"/>
              </a:rPr>
              <a:t> বিদ্যালয় ও কলেজ</a:t>
            </a:r>
          </a:p>
          <a:p>
            <a:pPr lvl="1"/>
            <a:r>
              <a:rPr lang="en-US" sz="3200" b="1" dirty="0" err="1">
                <a:solidFill>
                  <a:schemeClr val="accent6">
                    <a:lumMod val="50000"/>
                  </a:schemeClr>
                </a:solidFill>
                <a:latin typeface="NikoshBAN" panose="02000000000000000000" pitchFamily="2" charset="0"/>
                <a:cs typeface="NikoshBAN" panose="02000000000000000000" pitchFamily="2" charset="0"/>
              </a:rPr>
              <a:t>গোদাগাড়ী</a:t>
            </a:r>
            <a:r>
              <a:rPr lang="bn-BD" sz="3200" b="1" dirty="0">
                <a:solidFill>
                  <a:schemeClr val="accent6">
                    <a:lumMod val="50000"/>
                  </a:schemeClr>
                </a:solidFill>
                <a:latin typeface="NikoshBAN" panose="02000000000000000000" pitchFamily="2" charset="0"/>
                <a:cs typeface="NikoshBAN" panose="02000000000000000000" pitchFamily="2" charset="0"/>
              </a:rPr>
              <a:t>, রাজশাহী ।</a:t>
            </a:r>
          </a:p>
          <a:p>
            <a:pPr lvl="1"/>
            <a:r>
              <a:rPr lang="en-US" sz="2400" b="1" dirty="0">
                <a:solidFill>
                  <a:schemeClr val="accent6">
                    <a:lumMod val="50000"/>
                  </a:schemeClr>
                </a:solidFill>
                <a:latin typeface="NikoshBAN" panose="02000000000000000000" pitchFamily="2" charset="0"/>
                <a:cs typeface="NikoshBAN" panose="02000000000000000000" pitchFamily="2" charset="0"/>
              </a:rPr>
              <a:t>E</a:t>
            </a:r>
            <a:r>
              <a:rPr lang="bn-BD" sz="2400" b="1" dirty="0">
                <a:solidFill>
                  <a:schemeClr val="accent6">
                    <a:lumMod val="50000"/>
                  </a:schemeClr>
                </a:solidFill>
                <a:latin typeface="NikoshBAN" panose="02000000000000000000" pitchFamily="2" charset="0"/>
                <a:cs typeface="NikoshBAN" panose="02000000000000000000" pitchFamily="2" charset="0"/>
              </a:rPr>
              <a:t>mail- </a:t>
            </a:r>
            <a:r>
              <a:rPr lang="bn-BD" sz="2400" b="1" dirty="0">
                <a:solidFill>
                  <a:schemeClr val="accent6">
                    <a:lumMod val="50000"/>
                  </a:schemeClr>
                </a:solidFill>
                <a:latin typeface="Times New Roman" pitchFamily="18" charset="0"/>
                <a:cs typeface="NikoshBAN" panose="02000000000000000000" pitchFamily="2" charset="0"/>
              </a:rPr>
              <a:t>baski</a:t>
            </a:r>
            <a:r>
              <a:rPr lang="en-US" sz="2400" b="1" dirty="0">
                <a:solidFill>
                  <a:schemeClr val="accent6">
                    <a:lumMod val="50000"/>
                  </a:schemeClr>
                </a:solidFill>
                <a:latin typeface="Times New Roman" pitchFamily="18" charset="0"/>
                <a:cs typeface="Times New Roman" pitchFamily="18" charset="0"/>
              </a:rPr>
              <a:t>4087</a:t>
            </a:r>
            <a:r>
              <a:rPr lang="bn-BD" sz="2400" b="1" dirty="0" smtClean="0">
                <a:solidFill>
                  <a:schemeClr val="accent6">
                    <a:lumMod val="50000"/>
                  </a:schemeClr>
                </a:solidFill>
                <a:latin typeface="Times New Roman" pitchFamily="18" charset="0"/>
                <a:cs typeface="NikoshBAN" panose="02000000000000000000" pitchFamily="2" charset="0"/>
              </a:rPr>
              <a:t>@gmail.com</a:t>
            </a:r>
            <a:endParaRPr lang="bn-BD" sz="2400" b="1" dirty="0">
              <a:solidFill>
                <a:schemeClr val="accent6">
                  <a:lumMod val="50000"/>
                </a:schemeClr>
              </a:solidFill>
              <a:latin typeface="Times New Roman" pitchFamily="18" charset="0"/>
              <a:cs typeface="NikoshBAN"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539" y="3783320"/>
            <a:ext cx="2121876" cy="2159588"/>
          </a:xfrm>
          <a:prstGeom prst="rect">
            <a:avLst/>
          </a:prstGeom>
        </p:spPr>
      </p:pic>
    </p:spTree>
    <p:extLst>
      <p:ext uri="{BB962C8B-B14F-4D97-AF65-F5344CB8AC3E}">
        <p14:creationId xmlns:p14="http://schemas.microsoft.com/office/powerpoint/2010/main" val="237495426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58" name="Picture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648" y="909390"/>
            <a:ext cx="4612751" cy="5332874"/>
          </a:xfrm>
          <a:prstGeom prst="rect">
            <a:avLst/>
          </a:prstGeom>
        </p:spPr>
      </p:pic>
      <p:pic>
        <p:nvPicPr>
          <p:cNvPr id="159" name="Picture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024" y="898662"/>
            <a:ext cx="4416522" cy="5378277"/>
          </a:xfrm>
          <a:prstGeom prst="rect">
            <a:avLst/>
          </a:prstGeom>
        </p:spPr>
      </p:pic>
    </p:spTree>
    <p:extLst>
      <p:ext uri="{BB962C8B-B14F-4D97-AF65-F5344CB8AC3E}">
        <p14:creationId xmlns:p14="http://schemas.microsoft.com/office/powerpoint/2010/main" val="141138447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1" name="TextBox 150">
            <a:extLst>
              <a:ext uri="{FF2B5EF4-FFF2-40B4-BE49-F238E27FC236}">
                <a16:creationId xmlns="" xmlns:a16="http://schemas.microsoft.com/office/drawing/2014/main" id="{16D7B1DF-B049-4B7F-9501-F9AA800B006B}"/>
              </a:ext>
            </a:extLst>
          </p:cNvPr>
          <p:cNvSpPr txBox="1"/>
          <p:nvPr/>
        </p:nvSpPr>
        <p:spPr>
          <a:xfrm>
            <a:off x="7376689" y="162342"/>
            <a:ext cx="3099191" cy="923330"/>
          </a:xfrm>
          <a:prstGeom prst="rect">
            <a:avLst/>
          </a:prstGeom>
          <a:noFill/>
        </p:spPr>
        <p:txBody>
          <a:bodyPr wrap="square" rtlCol="0">
            <a:spAutoFit/>
          </a:bodyPr>
          <a:lstStyle/>
          <a:p>
            <a:r>
              <a:rPr lang="bn-BD" sz="5400" b="1" dirty="0">
                <a:solidFill>
                  <a:srgbClr val="7030A0"/>
                </a:solidFill>
                <a:latin typeface="NikoshBAN" panose="02000000000000000000" pitchFamily="2" charset="0"/>
                <a:cs typeface="NikoshBAN" panose="02000000000000000000" pitchFamily="2" charset="0"/>
              </a:rPr>
              <a:t>শিখনফলঃ</a:t>
            </a:r>
            <a:endParaRPr lang="en-US" sz="5400" b="1" dirty="0">
              <a:solidFill>
                <a:srgbClr val="7030A0"/>
              </a:solidFill>
              <a:latin typeface="NikoshBAN" panose="02000000000000000000" pitchFamily="2" charset="0"/>
              <a:cs typeface="NikoshBAN" panose="02000000000000000000" pitchFamily="2" charset="0"/>
            </a:endParaRPr>
          </a:p>
        </p:txBody>
      </p:sp>
      <p:sp>
        <p:nvSpPr>
          <p:cNvPr id="152" name="TextBox 151">
            <a:extLst>
              <a:ext uri="{FF2B5EF4-FFF2-40B4-BE49-F238E27FC236}">
                <a16:creationId xmlns="" xmlns:a16="http://schemas.microsoft.com/office/drawing/2014/main" id="{28C0CD07-426D-4056-B8E9-BBFE2530D20B}"/>
              </a:ext>
            </a:extLst>
          </p:cNvPr>
          <p:cNvSpPr txBox="1"/>
          <p:nvPr/>
        </p:nvSpPr>
        <p:spPr>
          <a:xfrm>
            <a:off x="6585196" y="1356107"/>
            <a:ext cx="4289892" cy="707886"/>
          </a:xfrm>
          <a:prstGeom prst="rect">
            <a:avLst/>
          </a:prstGeom>
          <a:noFill/>
        </p:spPr>
        <p:txBody>
          <a:bodyPr wrap="square" rtlCol="0">
            <a:spAutoFit/>
          </a:bodyPr>
          <a:lstStyle/>
          <a:p>
            <a:pPr marL="285750" indent="-285750">
              <a:buFont typeface="Arial" panose="020B0604020202020204" pitchFamily="34" charset="0"/>
              <a:buChar char="•"/>
            </a:pPr>
            <a:r>
              <a:rPr lang="bn-BD" sz="4000" b="1" dirty="0">
                <a:latin typeface="NikoshBAN" panose="02000000000000000000" pitchFamily="2" charset="0"/>
                <a:cs typeface="NikoshBAN" panose="02000000000000000000" pitchFamily="2" charset="0"/>
              </a:rPr>
              <a:t>এই পাঠশেষে শিক্ষার্থীরা-</a:t>
            </a:r>
            <a:endParaRPr lang="en-US" sz="4000" dirty="0">
              <a:solidFill>
                <a:srgbClr val="002060"/>
              </a:solidFill>
              <a:latin typeface="Hand Of Sean" panose="02000500000000000000" pitchFamily="2" charset="-128"/>
              <a:ea typeface="Hand Of Sean" panose="02000500000000000000" pitchFamily="2" charset="-128"/>
            </a:endParaRPr>
          </a:p>
        </p:txBody>
      </p:sp>
      <p:sp>
        <p:nvSpPr>
          <p:cNvPr id="153" name="TextBox 152">
            <a:extLst>
              <a:ext uri="{FF2B5EF4-FFF2-40B4-BE49-F238E27FC236}">
                <a16:creationId xmlns="" xmlns:a16="http://schemas.microsoft.com/office/drawing/2014/main" id="{509F9084-0186-48A5-85FB-CA408C485068}"/>
              </a:ext>
            </a:extLst>
          </p:cNvPr>
          <p:cNvSpPr txBox="1"/>
          <p:nvPr/>
        </p:nvSpPr>
        <p:spPr>
          <a:xfrm>
            <a:off x="6585196" y="2296711"/>
            <a:ext cx="4733690" cy="1077218"/>
          </a:xfrm>
          <a:prstGeom prst="rect">
            <a:avLst/>
          </a:prstGeom>
          <a:noFill/>
        </p:spPr>
        <p:txBody>
          <a:bodyPr wrap="square" rtlCol="0">
            <a:spAutoFit/>
          </a:bodyPr>
          <a:lstStyle/>
          <a:p>
            <a:r>
              <a:rPr lang="bn-BD" sz="3200" b="1" dirty="0">
                <a:latin typeface="NikoshBAN" pitchFamily="2" charset="0"/>
                <a:cs typeface="NikoshBAN" pitchFamily="2" charset="0"/>
              </a:rPr>
              <a:t>১। ইশ্বরের দশ আজ্ঞা বর্ননা করতে পারবে।</a:t>
            </a:r>
            <a:endParaRPr lang="en-US" sz="3200" b="1" dirty="0">
              <a:latin typeface="NikoshBAN" pitchFamily="2" charset="0"/>
              <a:cs typeface="NikoshBAN" pitchFamily="2" charset="0"/>
            </a:endParaRPr>
          </a:p>
        </p:txBody>
      </p:sp>
      <p:sp>
        <p:nvSpPr>
          <p:cNvPr id="156" name="TextBox 155">
            <a:extLst>
              <a:ext uri="{FF2B5EF4-FFF2-40B4-BE49-F238E27FC236}">
                <a16:creationId xmlns="" xmlns:a16="http://schemas.microsoft.com/office/drawing/2014/main" id="{147420B6-EF49-471A-B03D-C55FF73D58AB}"/>
              </a:ext>
            </a:extLst>
          </p:cNvPr>
          <p:cNvSpPr txBox="1"/>
          <p:nvPr/>
        </p:nvSpPr>
        <p:spPr>
          <a:xfrm>
            <a:off x="6585198" y="3869560"/>
            <a:ext cx="4563134" cy="1631216"/>
          </a:xfrm>
          <a:prstGeom prst="rect">
            <a:avLst/>
          </a:prstGeom>
          <a:noFill/>
        </p:spPr>
        <p:txBody>
          <a:bodyPr wrap="square" rtlCol="0">
            <a:spAutoFit/>
          </a:bodyPr>
          <a:lstStyle/>
          <a:p>
            <a:r>
              <a:rPr lang="bn-BD" sz="3600" b="1" dirty="0">
                <a:latin typeface="NikoshBAN" pitchFamily="2" charset="0"/>
                <a:cs typeface="NikoshBAN" pitchFamily="2" charset="0"/>
              </a:rPr>
              <a:t>বিভাজনঃ </a:t>
            </a:r>
          </a:p>
          <a:p>
            <a:r>
              <a:rPr lang="bn-BD" sz="3200" b="1" dirty="0">
                <a:latin typeface="NikoshBAN" pitchFamily="2" charset="0"/>
                <a:cs typeface="NikoshBAN" pitchFamily="2" charset="0"/>
              </a:rPr>
              <a:t>দশ আজ্ঞা পালন করার জন্য অনুপ্রানিত হবে </a:t>
            </a:r>
            <a:r>
              <a:rPr lang="hi-IN" sz="3200" b="1" dirty="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158" name="TextBox 157"/>
          <p:cNvSpPr txBox="1"/>
          <p:nvPr/>
        </p:nvSpPr>
        <p:spPr>
          <a:xfrm>
            <a:off x="845980" y="208508"/>
            <a:ext cx="4237892" cy="830997"/>
          </a:xfrm>
          <a:prstGeom prst="rect">
            <a:avLst/>
          </a:prstGeom>
          <a:noFill/>
        </p:spPr>
        <p:txBody>
          <a:bodyPr wrap="square" rtlCol="0">
            <a:spAutoFit/>
          </a:bodyPr>
          <a:lstStyle/>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পাঠের </a:t>
            </a: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শিরোনামঃ</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159" name="TextBox 158"/>
          <p:cNvSpPr txBox="1"/>
          <p:nvPr/>
        </p:nvSpPr>
        <p:spPr>
          <a:xfrm>
            <a:off x="685800" y="2096528"/>
            <a:ext cx="4477773" cy="1015663"/>
          </a:xfrm>
          <a:prstGeom prst="rect">
            <a:avLst/>
          </a:prstGeom>
          <a:noFill/>
        </p:spPr>
        <p:txBody>
          <a:bodyPr wrap="square" rtlCol="0">
            <a:spAutoFit/>
          </a:bodyPr>
          <a:lstStyle/>
          <a:p>
            <a:pPr algn="ctr"/>
            <a:r>
              <a:rPr lang="bn-BD" sz="6000" dirty="0" smtClean="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rPr>
              <a:t>ইশ্বরের দশ আজ্ঞা। </a:t>
            </a:r>
            <a:endParaRPr lang="en-US" sz="6000" dirty="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649" y="3304922"/>
            <a:ext cx="4730962" cy="2911329"/>
          </a:xfrm>
          <a:prstGeom prst="rect">
            <a:avLst/>
          </a:prstGeom>
        </p:spPr>
      </p:pic>
    </p:spTree>
    <p:extLst>
      <p:ext uri="{BB962C8B-B14F-4D97-AF65-F5344CB8AC3E}">
        <p14:creationId xmlns:p14="http://schemas.microsoft.com/office/powerpoint/2010/main" val="168996798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58" name="Picture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17" y="1834095"/>
            <a:ext cx="4567631" cy="4424554"/>
          </a:xfrm>
          <a:prstGeom prst="rect">
            <a:avLst/>
          </a:prstGeom>
        </p:spPr>
      </p:pic>
      <p:pic>
        <p:nvPicPr>
          <p:cNvPr id="159" name="Picture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535" y="1864455"/>
            <a:ext cx="4614796" cy="4394194"/>
          </a:xfrm>
          <a:prstGeom prst="rect">
            <a:avLst/>
          </a:prstGeom>
        </p:spPr>
      </p:pic>
      <p:sp>
        <p:nvSpPr>
          <p:cNvPr id="160" name="TextBox 159">
            <a:extLst>
              <a:ext uri="{FF2B5EF4-FFF2-40B4-BE49-F238E27FC236}">
                <a16:creationId xmlns="" xmlns:a16="http://schemas.microsoft.com/office/drawing/2014/main" id="{92CF5222-FADE-4E8D-8F68-42A8E9A7959A}"/>
              </a:ext>
            </a:extLst>
          </p:cNvPr>
          <p:cNvSpPr txBox="1"/>
          <p:nvPr/>
        </p:nvSpPr>
        <p:spPr>
          <a:xfrm>
            <a:off x="928147" y="457976"/>
            <a:ext cx="4567631" cy="954107"/>
          </a:xfrm>
          <a:prstGeom prst="rect">
            <a:avLst/>
          </a:prstGeom>
          <a:noFill/>
        </p:spPr>
        <p:txBody>
          <a:bodyPr wrap="square" rtlCol="0">
            <a:spAutoFit/>
          </a:bodyPr>
          <a:lstStyle/>
          <a:p>
            <a:pPr algn="ctr"/>
            <a:r>
              <a:rPr lang="en-US" sz="2800" b="1" dirty="0" err="1" smtClean="0">
                <a:solidFill>
                  <a:srgbClr val="7030A0"/>
                </a:solidFill>
                <a:latin typeface="NikoshBAN" pitchFamily="2" charset="0"/>
                <a:ea typeface="Hand Of Sean" panose="02000500000000000000" pitchFamily="2" charset="-128"/>
                <a:cs typeface="NikoshBAN" pitchFamily="2" charset="0"/>
              </a:rPr>
              <a:t>মোশী</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মিশর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থেকে</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ইস্রায়েল</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জাতিদের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উদ্ধার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করছেন</a:t>
            </a:r>
            <a:r>
              <a:rPr lang="en-US" sz="2800" b="1" dirty="0" smtClean="0">
                <a:solidFill>
                  <a:srgbClr val="7030A0"/>
                </a:solidFill>
                <a:latin typeface="NikoshBAN" pitchFamily="2" charset="0"/>
                <a:ea typeface="Hand Of Sean" panose="02000500000000000000" pitchFamily="2" charset="-128"/>
                <a:cs typeface="NikoshBAN" pitchFamily="2" charset="0"/>
              </a:rPr>
              <a:t> </a:t>
            </a:r>
            <a:endParaRPr lang="en-US" sz="2800" b="1" dirty="0">
              <a:solidFill>
                <a:srgbClr val="7030A0"/>
              </a:solidFill>
              <a:latin typeface="NikoshBAN" pitchFamily="2" charset="0"/>
              <a:ea typeface="Hand Of Sean" panose="02000500000000000000" pitchFamily="2" charset="-128"/>
              <a:cs typeface="NikoshBAN" pitchFamily="2" charset="0"/>
            </a:endParaRPr>
          </a:p>
        </p:txBody>
      </p:sp>
      <p:sp>
        <p:nvSpPr>
          <p:cNvPr id="161" name="TextBox 160">
            <a:extLst>
              <a:ext uri="{FF2B5EF4-FFF2-40B4-BE49-F238E27FC236}">
                <a16:creationId xmlns="" xmlns:a16="http://schemas.microsoft.com/office/drawing/2014/main" id="{92CF5222-FADE-4E8D-8F68-42A8E9A7959A}"/>
              </a:ext>
            </a:extLst>
          </p:cNvPr>
          <p:cNvSpPr txBox="1"/>
          <p:nvPr/>
        </p:nvSpPr>
        <p:spPr>
          <a:xfrm>
            <a:off x="6526201" y="487099"/>
            <a:ext cx="4567631" cy="954107"/>
          </a:xfrm>
          <a:prstGeom prst="rect">
            <a:avLst/>
          </a:prstGeom>
          <a:noFill/>
        </p:spPr>
        <p:txBody>
          <a:bodyPr wrap="square" rtlCol="0">
            <a:spAutoFit/>
          </a:bodyPr>
          <a:lstStyle/>
          <a:p>
            <a:pPr algn="ctr"/>
            <a:r>
              <a:rPr lang="en-US" sz="2800" b="1" dirty="0" err="1" smtClean="0">
                <a:solidFill>
                  <a:srgbClr val="7030A0"/>
                </a:solidFill>
                <a:latin typeface="NikoshBAN" pitchFamily="2" charset="0"/>
                <a:ea typeface="Hand Of Sean" panose="02000500000000000000" pitchFamily="2" charset="-128"/>
                <a:cs typeface="NikoshBAN" pitchFamily="2" charset="0"/>
              </a:rPr>
              <a:t>মোশী</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মিশর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থেকে</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ইস্রায়েল</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জাতিদের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উদ্ধার</a:t>
            </a:r>
            <a:r>
              <a:rPr lang="en-US" sz="2800" b="1" dirty="0" smtClean="0">
                <a:solidFill>
                  <a:srgbClr val="7030A0"/>
                </a:solidFill>
                <a:latin typeface="NikoshBAN" pitchFamily="2" charset="0"/>
                <a:ea typeface="Hand Of Sean" panose="02000500000000000000" pitchFamily="2" charset="-128"/>
                <a:cs typeface="NikoshBAN" pitchFamily="2" charset="0"/>
              </a:rPr>
              <a:t> </a:t>
            </a:r>
            <a:r>
              <a:rPr lang="en-US" sz="2800" b="1" dirty="0" err="1" smtClean="0">
                <a:solidFill>
                  <a:srgbClr val="7030A0"/>
                </a:solidFill>
                <a:latin typeface="NikoshBAN" pitchFamily="2" charset="0"/>
                <a:ea typeface="Hand Of Sean" panose="02000500000000000000" pitchFamily="2" charset="-128"/>
                <a:cs typeface="NikoshBAN" pitchFamily="2" charset="0"/>
              </a:rPr>
              <a:t>করছেন</a:t>
            </a:r>
            <a:r>
              <a:rPr lang="en-US" sz="2800" b="1" dirty="0" smtClean="0">
                <a:solidFill>
                  <a:srgbClr val="7030A0"/>
                </a:solidFill>
                <a:latin typeface="NikoshBAN" pitchFamily="2" charset="0"/>
                <a:ea typeface="Hand Of Sean" panose="02000500000000000000" pitchFamily="2" charset="-128"/>
                <a:cs typeface="NikoshBAN" pitchFamily="2" charset="0"/>
              </a:rPr>
              <a:t> </a:t>
            </a:r>
            <a:endParaRPr lang="en-US" sz="2800" b="1" dirty="0">
              <a:solidFill>
                <a:srgbClr val="7030A0"/>
              </a:solidFill>
              <a:latin typeface="NikoshBAN" pitchFamily="2" charset="0"/>
              <a:ea typeface="Hand Of Sean" panose="02000500000000000000" pitchFamily="2" charset="-128"/>
              <a:cs typeface="NikoshBAN" pitchFamily="2" charset="0"/>
            </a:endParaRPr>
          </a:p>
        </p:txBody>
      </p:sp>
    </p:spTree>
    <p:extLst>
      <p:ext uri="{BB962C8B-B14F-4D97-AF65-F5344CB8AC3E}">
        <p14:creationId xmlns:p14="http://schemas.microsoft.com/office/powerpoint/2010/main" val="168996798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494513" y="459498"/>
            <a:ext cx="3099191" cy="461665"/>
          </a:xfrm>
          <a:prstGeom prst="rect">
            <a:avLst/>
          </a:prstGeom>
          <a:noFill/>
        </p:spPr>
        <p:txBody>
          <a:bodyPr wrap="square" rtlCol="0">
            <a:spAutoFit/>
          </a:bodyPr>
          <a:lstStyle/>
          <a:p>
            <a:r>
              <a:rPr lang="en-US" sz="2400" dirty="0">
                <a:solidFill>
                  <a:srgbClr val="FF0000"/>
                </a:solidFill>
                <a:latin typeface="Hand Of Sean" panose="02000500000000000000" pitchFamily="2" charset="-128"/>
                <a:ea typeface="Hand Of Sean" panose="02000500000000000000" pitchFamily="2" charset="-128"/>
              </a:rPr>
              <a:t>Challenges</a:t>
            </a:r>
          </a:p>
        </p:txBody>
      </p:sp>
      <p:sp>
        <p:nvSpPr>
          <p:cNvPr id="151" name="TextBox 150">
            <a:extLst>
              <a:ext uri="{FF2B5EF4-FFF2-40B4-BE49-F238E27FC236}">
                <a16:creationId xmlns="" xmlns:a16="http://schemas.microsoft.com/office/drawing/2014/main" id="{16D7B1DF-B049-4B7F-9501-F9AA800B006B}"/>
              </a:ext>
            </a:extLst>
          </p:cNvPr>
          <p:cNvSpPr txBox="1"/>
          <p:nvPr/>
        </p:nvSpPr>
        <p:spPr>
          <a:xfrm>
            <a:off x="6618875" y="409035"/>
            <a:ext cx="4529456" cy="584775"/>
          </a:xfrm>
          <a:prstGeom prst="rect">
            <a:avLst/>
          </a:prstGeom>
          <a:noFill/>
        </p:spPr>
        <p:txBody>
          <a:bodyPr wrap="square" rtlCol="0">
            <a:spAutoFit/>
          </a:bodyPr>
          <a:lstStyle/>
          <a:p>
            <a:r>
              <a:rPr lang="en-US" sz="3200" b="1" dirty="0" err="1">
                <a:solidFill>
                  <a:srgbClr val="00B050"/>
                </a:solidFill>
                <a:latin typeface="NikoshBAN" pitchFamily="2" charset="0"/>
                <a:ea typeface="Hand Of Sean" panose="02000500000000000000" pitchFamily="2" charset="-128"/>
                <a:cs typeface="NikoshBAN" pitchFamily="2" charset="0"/>
              </a:rPr>
              <a:t>নিচের</a:t>
            </a:r>
            <a:r>
              <a:rPr lang="en-US" sz="3200" b="1" dirty="0">
                <a:solidFill>
                  <a:srgbClr val="00B050"/>
                </a:solidFill>
                <a:latin typeface="NikoshBAN" pitchFamily="2" charset="0"/>
                <a:ea typeface="Hand Of Sean" panose="02000500000000000000" pitchFamily="2" charset="-128"/>
                <a:cs typeface="NikoshBAN" pitchFamily="2" charset="0"/>
              </a:rPr>
              <a:t> </a:t>
            </a:r>
            <a:r>
              <a:rPr lang="en-US" sz="3200" b="1" dirty="0" err="1">
                <a:solidFill>
                  <a:srgbClr val="00B050"/>
                </a:solidFill>
                <a:latin typeface="NikoshBAN" pitchFamily="2" charset="0"/>
                <a:ea typeface="Hand Of Sean" panose="02000500000000000000" pitchFamily="2" charset="-128"/>
                <a:cs typeface="NikoshBAN" pitchFamily="2" charset="0"/>
              </a:rPr>
              <a:t>প্রশ্ন</a:t>
            </a:r>
            <a:r>
              <a:rPr lang="en-US" sz="3200" b="1" dirty="0">
                <a:solidFill>
                  <a:srgbClr val="00B050"/>
                </a:solidFill>
                <a:latin typeface="NikoshBAN" pitchFamily="2" charset="0"/>
                <a:ea typeface="Hand Of Sean" panose="02000500000000000000" pitchFamily="2" charset="-128"/>
                <a:cs typeface="NikoshBAN" pitchFamily="2" charset="0"/>
              </a:rPr>
              <a:t> </a:t>
            </a:r>
            <a:r>
              <a:rPr lang="en-US" sz="3200" b="1" dirty="0" err="1">
                <a:solidFill>
                  <a:srgbClr val="00B050"/>
                </a:solidFill>
                <a:latin typeface="NikoshBAN" pitchFamily="2" charset="0"/>
                <a:ea typeface="Hand Of Sean" panose="02000500000000000000" pitchFamily="2" charset="-128"/>
                <a:cs typeface="NikoshBAN" pitchFamily="2" charset="0"/>
              </a:rPr>
              <a:t>গুলোর</a:t>
            </a:r>
            <a:r>
              <a:rPr lang="en-US" sz="3200" b="1" dirty="0">
                <a:solidFill>
                  <a:srgbClr val="00B050"/>
                </a:solidFill>
                <a:latin typeface="NikoshBAN" pitchFamily="2" charset="0"/>
                <a:ea typeface="Hand Of Sean" panose="02000500000000000000" pitchFamily="2" charset="-128"/>
                <a:cs typeface="NikoshBAN" pitchFamily="2" charset="0"/>
              </a:rPr>
              <a:t> </a:t>
            </a:r>
            <a:r>
              <a:rPr lang="en-US" sz="3200" b="1" dirty="0" err="1">
                <a:solidFill>
                  <a:srgbClr val="00B050"/>
                </a:solidFill>
                <a:latin typeface="NikoshBAN" pitchFamily="2" charset="0"/>
                <a:ea typeface="Hand Of Sean" panose="02000500000000000000" pitchFamily="2" charset="-128"/>
                <a:cs typeface="NikoshBAN" pitchFamily="2" charset="0"/>
              </a:rPr>
              <a:t>উত্তর</a:t>
            </a:r>
            <a:r>
              <a:rPr lang="en-US" sz="3200" b="1" dirty="0">
                <a:solidFill>
                  <a:srgbClr val="00B050"/>
                </a:solidFill>
                <a:latin typeface="NikoshBAN" pitchFamily="2" charset="0"/>
                <a:ea typeface="Hand Of Sean" panose="02000500000000000000" pitchFamily="2" charset="-128"/>
                <a:cs typeface="NikoshBAN" pitchFamily="2" charset="0"/>
              </a:rPr>
              <a:t> </a:t>
            </a:r>
            <a:r>
              <a:rPr lang="en-US" sz="3200" b="1" dirty="0" err="1">
                <a:solidFill>
                  <a:srgbClr val="00B050"/>
                </a:solidFill>
                <a:latin typeface="NikoshBAN" pitchFamily="2" charset="0"/>
                <a:ea typeface="Hand Of Sean" panose="02000500000000000000" pitchFamily="2" charset="-128"/>
                <a:cs typeface="NikoshBAN" pitchFamily="2" charset="0"/>
              </a:rPr>
              <a:t>দাও</a:t>
            </a:r>
            <a:r>
              <a:rPr lang="en-US" sz="3200" b="1" dirty="0">
                <a:solidFill>
                  <a:srgbClr val="00B050"/>
                </a:solidFill>
                <a:latin typeface="NikoshBAN" pitchFamily="2" charset="0"/>
                <a:ea typeface="Hand Of Sean" panose="02000500000000000000" pitchFamily="2" charset="-128"/>
                <a:cs typeface="NikoshBAN" pitchFamily="2" charset="0"/>
              </a:rPr>
              <a:t> </a:t>
            </a:r>
          </a:p>
        </p:txBody>
      </p:sp>
      <p:sp>
        <p:nvSpPr>
          <p:cNvPr id="152" name="TextBox 151">
            <a:extLst>
              <a:ext uri="{FF2B5EF4-FFF2-40B4-BE49-F238E27FC236}">
                <a16:creationId xmlns="" xmlns:a16="http://schemas.microsoft.com/office/drawing/2014/main" id="{28C0CD07-426D-4056-B8E9-BBFE2530D20B}"/>
              </a:ext>
            </a:extLst>
          </p:cNvPr>
          <p:cNvSpPr txBox="1"/>
          <p:nvPr/>
        </p:nvSpPr>
        <p:spPr>
          <a:xfrm>
            <a:off x="6665071" y="1805459"/>
            <a:ext cx="4289892" cy="954107"/>
          </a:xfrm>
          <a:prstGeom prst="rect">
            <a:avLst/>
          </a:prstGeom>
          <a:noFill/>
        </p:spPr>
        <p:txBody>
          <a:bodyPr wrap="square" rtlCol="0">
            <a:spAutoFit/>
          </a:bodyPr>
          <a:lstStyle/>
          <a:p>
            <a:r>
              <a:rPr lang="bn-BD" sz="2800" dirty="0">
                <a:latin typeface="NikoshBAN" pitchFamily="2" charset="0"/>
                <a:cs typeface="NikoshBAN" pitchFamily="2" charset="0"/>
              </a:rPr>
              <a:t>কেন আমরা আমাদের পছন্দের কাজ করতে উদ্বুদ্ধ হই?</a:t>
            </a:r>
            <a:endParaRPr lang="en-US" sz="2800" dirty="0">
              <a:latin typeface="NikoshBAN" pitchFamily="2" charset="0"/>
              <a:cs typeface="NikoshBAN" pitchFamily="2" charset="0"/>
            </a:endParaRPr>
          </a:p>
        </p:txBody>
      </p:sp>
      <p:sp>
        <p:nvSpPr>
          <p:cNvPr id="156" name="TextBox 155">
            <a:extLst>
              <a:ext uri="{FF2B5EF4-FFF2-40B4-BE49-F238E27FC236}">
                <a16:creationId xmlns="" xmlns:a16="http://schemas.microsoft.com/office/drawing/2014/main" id="{147420B6-EF49-471A-B03D-C55FF73D58AB}"/>
              </a:ext>
            </a:extLst>
          </p:cNvPr>
          <p:cNvSpPr txBox="1"/>
          <p:nvPr/>
        </p:nvSpPr>
        <p:spPr>
          <a:xfrm>
            <a:off x="6665071" y="3329252"/>
            <a:ext cx="4289892" cy="954107"/>
          </a:xfrm>
          <a:prstGeom prst="rect">
            <a:avLst/>
          </a:prstGeom>
          <a:noFill/>
        </p:spPr>
        <p:txBody>
          <a:bodyPr wrap="square" rtlCol="0">
            <a:spAutoFit/>
          </a:bodyPr>
          <a:lstStyle/>
          <a:p>
            <a:r>
              <a:rPr lang="bn-BD" sz="2800" dirty="0">
                <a:latin typeface="NikoshBAN" pitchFamily="2" charset="0"/>
                <a:cs typeface="NikoshBAN" pitchFamily="2" charset="0"/>
              </a:rPr>
              <a:t>আমরা যা করতে চাই না তা করতে আমাদের “কী” বিরত রাখে?</a:t>
            </a:r>
            <a:endParaRPr lang="en-US" sz="2800" dirty="0">
              <a:latin typeface="NikoshBAN" pitchFamily="2" charset="0"/>
              <a:cs typeface="NikoshBAN" pitchFamily="2" charset="0"/>
            </a:endParaRPr>
          </a:p>
        </p:txBody>
      </p:sp>
      <p:sp>
        <p:nvSpPr>
          <p:cNvPr id="157" name="TextBox 156">
            <a:extLst>
              <a:ext uri="{FF2B5EF4-FFF2-40B4-BE49-F238E27FC236}">
                <a16:creationId xmlns="" xmlns:a16="http://schemas.microsoft.com/office/drawing/2014/main" id="{3111EAC8-1B49-4CA6-A01C-A6FE701A0B5C}"/>
              </a:ext>
            </a:extLst>
          </p:cNvPr>
          <p:cNvSpPr txBox="1"/>
          <p:nvPr/>
        </p:nvSpPr>
        <p:spPr>
          <a:xfrm>
            <a:off x="6641973" y="4775751"/>
            <a:ext cx="4483259" cy="954107"/>
          </a:xfrm>
          <a:prstGeom prst="rect">
            <a:avLst/>
          </a:prstGeom>
          <a:noFill/>
        </p:spPr>
        <p:txBody>
          <a:bodyPr wrap="square" rtlCol="0">
            <a:spAutoFit/>
          </a:bodyPr>
          <a:lstStyle/>
          <a:p>
            <a:r>
              <a:rPr lang="bn-BD" sz="2800" dirty="0">
                <a:latin typeface="NikoshBAN" pitchFamily="2" charset="0"/>
                <a:cs typeface="NikoshBAN" pitchFamily="2" charset="0"/>
              </a:rPr>
              <a:t>আমাদের খ্রিস্টীয় জীবন করা বা না করার কে বিধান কে “কি”  বলে? </a:t>
            </a:r>
            <a:endParaRPr lang="en-US" sz="2800" dirty="0">
              <a:latin typeface="NikoshBAN" pitchFamily="2" charset="0"/>
              <a:cs typeface="NikoshBAN" pitchFamily="2" charset="0"/>
            </a:endParaRPr>
          </a:p>
        </p:txBody>
      </p:sp>
      <p:sp>
        <p:nvSpPr>
          <p:cNvPr id="4" name="Rectangle 3"/>
          <p:cNvSpPr/>
          <p:nvPr/>
        </p:nvSpPr>
        <p:spPr>
          <a:xfrm>
            <a:off x="888504" y="2318835"/>
            <a:ext cx="4454495" cy="1754326"/>
          </a:xfrm>
          <a:prstGeom prst="rect">
            <a:avLst/>
          </a:prstGeom>
        </p:spPr>
        <p:txBody>
          <a:bodyPr wrap="square">
            <a:spAutoFit/>
          </a:bodyPr>
          <a:lstStyle/>
          <a:p>
            <a:pPr algn="ctr"/>
            <a:r>
              <a:rPr lang="bn-BD" sz="3600" dirty="0">
                <a:latin typeface="NikoshBAN" pitchFamily="2" charset="0"/>
                <a:cs typeface="NikoshBAN" pitchFamily="2" charset="0"/>
              </a:rPr>
              <a:t>১০টি কাজ লিখ যেগুলো পছন্দ কর এবং ১০ টি কাজ লিখ যেগুলো পছন্দ কর না।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68996798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1566156" y="266477"/>
            <a:ext cx="3099191" cy="707886"/>
          </a:xfrm>
          <a:prstGeom prst="rect">
            <a:avLst/>
          </a:prstGeom>
          <a:noFill/>
        </p:spPr>
        <p:txBody>
          <a:bodyPr wrap="square" rtlCol="0">
            <a:spAutoFit/>
          </a:bodyPr>
          <a:lstStyle/>
          <a:p>
            <a:pPr algn="ctr"/>
            <a:r>
              <a:rPr lang="en-US" sz="4000" b="1" dirty="0" err="1" smtClean="0">
                <a:solidFill>
                  <a:srgbClr val="7030A0"/>
                </a:solidFill>
                <a:latin typeface="NikoshBAN" pitchFamily="2" charset="0"/>
                <a:ea typeface="Hand Of Sean" panose="02000500000000000000" pitchFamily="2" charset="-128"/>
                <a:cs typeface="NikoshBAN" pitchFamily="2" charset="0"/>
              </a:rPr>
              <a:t>দশ</a:t>
            </a:r>
            <a:r>
              <a:rPr lang="en-US" sz="4000" b="1" dirty="0" smtClean="0">
                <a:solidFill>
                  <a:srgbClr val="7030A0"/>
                </a:solidFill>
                <a:latin typeface="NikoshBAN" pitchFamily="2" charset="0"/>
                <a:ea typeface="Hand Of Sean" panose="02000500000000000000" pitchFamily="2" charset="-128"/>
                <a:cs typeface="NikoshBAN" pitchFamily="2" charset="0"/>
              </a:rPr>
              <a:t> </a:t>
            </a:r>
            <a:r>
              <a:rPr lang="en-US" sz="4000" b="1" dirty="0" err="1" smtClean="0">
                <a:solidFill>
                  <a:srgbClr val="7030A0"/>
                </a:solidFill>
                <a:latin typeface="NikoshBAN" pitchFamily="2" charset="0"/>
                <a:ea typeface="Hand Of Sean" panose="02000500000000000000" pitchFamily="2" charset="-128"/>
                <a:cs typeface="NikoshBAN" pitchFamily="2" charset="0"/>
              </a:rPr>
              <a:t>আজ্ঞা</a:t>
            </a:r>
            <a:r>
              <a:rPr lang="en-US" sz="4000" b="1" dirty="0" smtClean="0">
                <a:solidFill>
                  <a:srgbClr val="7030A0"/>
                </a:solidFill>
                <a:latin typeface="NikoshBAN" pitchFamily="2" charset="0"/>
                <a:ea typeface="Hand Of Sean" panose="02000500000000000000" pitchFamily="2" charset="-128"/>
                <a:cs typeface="NikoshBAN" pitchFamily="2" charset="0"/>
              </a:rPr>
              <a:t> </a:t>
            </a:r>
            <a:endParaRPr lang="en-US" sz="4000" b="1" dirty="0">
              <a:solidFill>
                <a:srgbClr val="7030A0"/>
              </a:solidFill>
              <a:latin typeface="NikoshBAN" pitchFamily="2" charset="0"/>
              <a:ea typeface="Hand Of Sean" panose="02000500000000000000" pitchFamily="2" charset="-128"/>
              <a:cs typeface="NikoshBAN" pitchFamily="2" charset="0"/>
            </a:endParaRPr>
          </a:p>
        </p:txBody>
      </p:sp>
      <p:sp>
        <p:nvSpPr>
          <p:cNvPr id="6" name="TextBox 5">
            <a:extLst>
              <a:ext uri="{FF2B5EF4-FFF2-40B4-BE49-F238E27FC236}">
                <a16:creationId xmlns="" xmlns:a16="http://schemas.microsoft.com/office/drawing/2014/main" id="{5C1BCDBD-194B-4E34-A640-9E35C1F01CC2}"/>
              </a:ext>
            </a:extLst>
          </p:cNvPr>
          <p:cNvSpPr txBox="1"/>
          <p:nvPr/>
        </p:nvSpPr>
        <p:spPr>
          <a:xfrm>
            <a:off x="6585197" y="1363047"/>
            <a:ext cx="4938837" cy="1384995"/>
          </a:xfrm>
          <a:prstGeom prst="rect">
            <a:avLst/>
          </a:prstGeom>
          <a:noFill/>
        </p:spPr>
        <p:txBody>
          <a:bodyPr wrap="square" rtlCol="0">
            <a:spAutoFit/>
          </a:bodyPr>
          <a:lstStyle/>
          <a:p>
            <a:r>
              <a:rPr lang="as-IN" sz="2800" dirty="0">
                <a:latin typeface="NikoshBAN" pitchFamily="2" charset="0"/>
                <a:cs typeface="NikoshBAN" pitchFamily="2" charset="0"/>
              </a:rPr>
              <a:t>৩) “কোন বাজে উদ্দেশ্যে তোমরা তোমাদের ঈশ্বর-সদাপ্রভুর নাম নেবে না। যে তা করবে সদাপ্রভু তাকে শাস্তি দেবেন”</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55" name="TextBox 154">
            <a:extLst>
              <a:ext uri="{FF2B5EF4-FFF2-40B4-BE49-F238E27FC236}">
                <a16:creationId xmlns="" xmlns:a16="http://schemas.microsoft.com/office/drawing/2014/main" id="{A666B1D7-7A9F-484A-8BBC-07D7520F1D8B}"/>
              </a:ext>
            </a:extLst>
          </p:cNvPr>
          <p:cNvSpPr txBox="1"/>
          <p:nvPr/>
        </p:nvSpPr>
        <p:spPr>
          <a:xfrm>
            <a:off x="6467993" y="2849829"/>
            <a:ext cx="4938839" cy="2246769"/>
          </a:xfrm>
          <a:prstGeom prst="rect">
            <a:avLst/>
          </a:prstGeom>
          <a:noFill/>
        </p:spPr>
        <p:txBody>
          <a:bodyPr wrap="square" rtlCol="0">
            <a:spAutoFit/>
          </a:bodyPr>
          <a:lstStyle/>
          <a:p>
            <a:r>
              <a:rPr lang="as-IN" sz="2800" dirty="0">
                <a:latin typeface="NikoshBAN" pitchFamily="2" charset="0"/>
                <a:cs typeface="NikoshBAN" pitchFamily="2" charset="0"/>
              </a:rPr>
              <a:t>৪) “বিশ্রামবার আমার উদ্দেশ্যে আলাদা করে রাখবে এবং তা পালন করবে। সপ্তার ছয় দিন তোমরা পরিশ্রম করবে এবং তোমাদের সমস্ত কাজ করবে, কিন্তু সপ্তম দিনটা হল তোমাদের ঈশ্বর সদাপ্রভুর উদ্দেশ্যে বিশ্রামের দিন।</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58" name="TextBox 157">
            <a:extLst>
              <a:ext uri="{FF2B5EF4-FFF2-40B4-BE49-F238E27FC236}">
                <a16:creationId xmlns="" xmlns:a16="http://schemas.microsoft.com/office/drawing/2014/main" id="{5C1BCDBD-194B-4E34-A640-9E35C1F01CC2}"/>
              </a:ext>
            </a:extLst>
          </p:cNvPr>
          <p:cNvSpPr txBox="1"/>
          <p:nvPr/>
        </p:nvSpPr>
        <p:spPr>
          <a:xfrm>
            <a:off x="970806" y="1359136"/>
            <a:ext cx="4289892" cy="954107"/>
          </a:xfrm>
          <a:prstGeom prst="rect">
            <a:avLst/>
          </a:prstGeom>
          <a:noFill/>
        </p:spPr>
        <p:txBody>
          <a:bodyPr wrap="square" rtlCol="0">
            <a:spAutoFit/>
          </a:bodyPr>
          <a:lstStyle/>
          <a:p>
            <a:r>
              <a:rPr lang="as-IN" sz="2800" dirty="0">
                <a:latin typeface="NikoshBAN" pitchFamily="2" charset="0"/>
                <a:cs typeface="NikoshBAN" pitchFamily="2" charset="0"/>
              </a:rPr>
              <a:t>১) “আমার জায়গায় কোন দেব-দেবতা দাঁড় করাবে না” </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60" name="TextBox 159">
            <a:extLst>
              <a:ext uri="{FF2B5EF4-FFF2-40B4-BE49-F238E27FC236}">
                <a16:creationId xmlns="" xmlns:a16="http://schemas.microsoft.com/office/drawing/2014/main" id="{5C1BCDBD-194B-4E34-A640-9E35C1F01CC2}"/>
              </a:ext>
            </a:extLst>
          </p:cNvPr>
          <p:cNvSpPr txBox="1"/>
          <p:nvPr/>
        </p:nvSpPr>
        <p:spPr>
          <a:xfrm>
            <a:off x="845979" y="2393158"/>
            <a:ext cx="4758631" cy="3539430"/>
          </a:xfrm>
          <a:prstGeom prst="rect">
            <a:avLst/>
          </a:prstGeom>
          <a:noFill/>
        </p:spPr>
        <p:txBody>
          <a:bodyPr wrap="square" rtlCol="0">
            <a:spAutoFit/>
          </a:bodyPr>
          <a:lstStyle/>
          <a:p>
            <a:r>
              <a:rPr lang="as-IN" sz="2800" dirty="0">
                <a:latin typeface="NikoshBAN" pitchFamily="2" charset="0"/>
                <a:cs typeface="NikoshBAN" pitchFamily="2" charset="0"/>
              </a:rPr>
              <a:t>২) “পূজার উদ্দেশ্যে তোমরা কোন মূর্তি তৈরী করবে না, তা আকাশের কোন কিছুর মত হোক বা মাটির উপরকার কোন কিছুর মত হোক কিংবা জলের মধ্যেকার কোন কিছুর মত হোক। তোমরা তাদের পূজাও করবে না, তাদের সেবাও করবে না, কারণ কেবলমাত্র আমি সদাপ্রভুই তোমাদের ঈশ্বর। </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64" name="TextBox 163">
            <a:extLst>
              <a:ext uri="{FF2B5EF4-FFF2-40B4-BE49-F238E27FC236}">
                <a16:creationId xmlns="" xmlns:a16="http://schemas.microsoft.com/office/drawing/2014/main" id="{92CF5222-FADE-4E8D-8F68-42A8E9A7959A}"/>
              </a:ext>
            </a:extLst>
          </p:cNvPr>
          <p:cNvSpPr txBox="1"/>
          <p:nvPr/>
        </p:nvSpPr>
        <p:spPr>
          <a:xfrm>
            <a:off x="7101644" y="227144"/>
            <a:ext cx="3099191" cy="707886"/>
          </a:xfrm>
          <a:prstGeom prst="rect">
            <a:avLst/>
          </a:prstGeom>
          <a:noFill/>
        </p:spPr>
        <p:txBody>
          <a:bodyPr wrap="square" rtlCol="0">
            <a:spAutoFit/>
          </a:bodyPr>
          <a:lstStyle/>
          <a:p>
            <a:pPr algn="ctr"/>
            <a:r>
              <a:rPr lang="en-US" sz="4000" b="1" dirty="0" err="1" smtClean="0">
                <a:solidFill>
                  <a:srgbClr val="7030A0"/>
                </a:solidFill>
                <a:latin typeface="NikoshBAN" pitchFamily="2" charset="0"/>
                <a:ea typeface="Hand Of Sean" panose="02000500000000000000" pitchFamily="2" charset="-128"/>
                <a:cs typeface="NikoshBAN" pitchFamily="2" charset="0"/>
              </a:rPr>
              <a:t>দশ</a:t>
            </a:r>
            <a:r>
              <a:rPr lang="en-US" sz="4000" b="1" dirty="0" smtClean="0">
                <a:solidFill>
                  <a:srgbClr val="7030A0"/>
                </a:solidFill>
                <a:latin typeface="NikoshBAN" pitchFamily="2" charset="0"/>
                <a:ea typeface="Hand Of Sean" panose="02000500000000000000" pitchFamily="2" charset="-128"/>
                <a:cs typeface="NikoshBAN" pitchFamily="2" charset="0"/>
              </a:rPr>
              <a:t> </a:t>
            </a:r>
            <a:r>
              <a:rPr lang="en-US" sz="4000" b="1" dirty="0" err="1" smtClean="0">
                <a:solidFill>
                  <a:srgbClr val="7030A0"/>
                </a:solidFill>
                <a:latin typeface="NikoshBAN" pitchFamily="2" charset="0"/>
                <a:ea typeface="Hand Of Sean" panose="02000500000000000000" pitchFamily="2" charset="-128"/>
                <a:cs typeface="NikoshBAN" pitchFamily="2" charset="0"/>
              </a:rPr>
              <a:t>আজ্ঞা</a:t>
            </a:r>
            <a:r>
              <a:rPr lang="en-US" sz="4000" b="1" dirty="0" smtClean="0">
                <a:solidFill>
                  <a:srgbClr val="7030A0"/>
                </a:solidFill>
                <a:latin typeface="NikoshBAN" pitchFamily="2" charset="0"/>
                <a:ea typeface="Hand Of Sean" panose="02000500000000000000" pitchFamily="2" charset="-128"/>
                <a:cs typeface="NikoshBAN" pitchFamily="2" charset="0"/>
              </a:rPr>
              <a:t> </a:t>
            </a:r>
            <a:endParaRPr lang="en-US" sz="4000" b="1" dirty="0">
              <a:solidFill>
                <a:srgbClr val="7030A0"/>
              </a:solidFill>
              <a:latin typeface="NikoshBAN" pitchFamily="2" charset="0"/>
              <a:ea typeface="Hand Of Sean" panose="02000500000000000000" pitchFamily="2" charset="-128"/>
              <a:cs typeface="NikoshBAN" pitchFamily="2" charset="0"/>
            </a:endParaRPr>
          </a:p>
        </p:txBody>
      </p:sp>
    </p:spTree>
    <p:extLst>
      <p:ext uri="{BB962C8B-B14F-4D97-AF65-F5344CB8AC3E}">
        <p14:creationId xmlns:p14="http://schemas.microsoft.com/office/powerpoint/2010/main" val="168996798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 xmlns:a16="http://schemas.microsoft.com/office/drawing/2014/main" id="{55C089E3-40F2-48EE-94AD-97A50E3AC6F8}"/>
              </a:ext>
            </a:extLst>
          </p:cNvPr>
          <p:cNvSpPr/>
          <p:nvPr/>
        </p:nvSpPr>
        <p:spPr>
          <a:xfrm>
            <a:off x="6096000"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PAGE 05</a:t>
              </a:r>
            </a:p>
          </p:txBody>
        </p:sp>
      </p:grpSp>
      <p:grpSp>
        <p:nvGrpSpPr>
          <p:cNvPr id="174" name="Group 173">
            <a:extLst>
              <a:ext uri="{FF2B5EF4-FFF2-40B4-BE49-F238E27FC236}">
                <a16:creationId xmlns="" xmlns:a16="http://schemas.microsoft.com/office/drawing/2014/main" id="{4D3EC6F6-41B8-42EA-9450-9660D30297B3}"/>
              </a:ext>
            </a:extLst>
          </p:cNvPr>
          <p:cNvGrpSpPr/>
          <p:nvPr/>
        </p:nvGrpSpPr>
        <p:grpSpPr>
          <a:xfrm flipH="1">
            <a:off x="351445" y="89189"/>
            <a:ext cx="5574535" cy="6778315"/>
            <a:chOff x="6096000" y="119550"/>
            <a:chExt cx="5574535" cy="6778315"/>
          </a:xfrm>
        </p:grpSpPr>
        <p:sp>
          <p:nvSpPr>
            <p:cNvPr id="175" name="Rectangle 174">
              <a:extLst>
                <a:ext uri="{FF2B5EF4-FFF2-40B4-BE49-F238E27FC236}">
                  <a16:creationId xmlns=""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 xmlns:a16="http://schemas.microsoft.com/office/drawing/2014/main" id="{028D77CE-26CC-48A3-92E2-0D112FD9E9FA}"/>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solidFill>
                    <a:schemeClr val="bg1"/>
                  </a:solidFill>
                </a:rPr>
                <a:t>PAGE 04</a:t>
              </a:r>
            </a:p>
          </p:txBody>
        </p:sp>
      </p:grpSp>
      <p:grpSp>
        <p:nvGrpSpPr>
          <p:cNvPr id="3" name="Group 2">
            <a:extLst>
              <a:ext uri="{FF2B5EF4-FFF2-40B4-BE49-F238E27FC236}">
                <a16:creationId xmlns=""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9" name="TextBox 148">
            <a:extLst>
              <a:ext uri="{FF2B5EF4-FFF2-40B4-BE49-F238E27FC236}">
                <a16:creationId xmlns="" xmlns:a16="http://schemas.microsoft.com/office/drawing/2014/main" id="{92CF5222-FADE-4E8D-8F68-42A8E9A7959A}"/>
              </a:ext>
            </a:extLst>
          </p:cNvPr>
          <p:cNvSpPr txBox="1"/>
          <p:nvPr/>
        </p:nvSpPr>
        <p:spPr>
          <a:xfrm>
            <a:off x="1566156" y="267519"/>
            <a:ext cx="3099191" cy="646331"/>
          </a:xfrm>
          <a:prstGeom prst="rect">
            <a:avLst/>
          </a:prstGeom>
          <a:noFill/>
        </p:spPr>
        <p:txBody>
          <a:bodyPr wrap="square" rtlCol="0">
            <a:spAutoFit/>
          </a:bodyPr>
          <a:lstStyle/>
          <a:p>
            <a:pPr algn="ctr"/>
            <a:r>
              <a:rPr lang="en-US" sz="3600" b="1" dirty="0" err="1" smtClean="0">
                <a:solidFill>
                  <a:srgbClr val="7030A0"/>
                </a:solidFill>
                <a:latin typeface="NikoshBAN" pitchFamily="2" charset="0"/>
                <a:ea typeface="Hand Of Sean" panose="02000500000000000000" pitchFamily="2" charset="-128"/>
                <a:cs typeface="NikoshBAN" pitchFamily="2" charset="0"/>
              </a:rPr>
              <a:t>দশ</a:t>
            </a:r>
            <a:r>
              <a:rPr lang="en-US" sz="3600" b="1" dirty="0" smtClean="0">
                <a:solidFill>
                  <a:srgbClr val="7030A0"/>
                </a:solidFill>
                <a:latin typeface="NikoshBAN" pitchFamily="2" charset="0"/>
                <a:ea typeface="Hand Of Sean" panose="02000500000000000000" pitchFamily="2" charset="-128"/>
                <a:cs typeface="NikoshBAN" pitchFamily="2" charset="0"/>
              </a:rPr>
              <a:t> </a:t>
            </a:r>
            <a:r>
              <a:rPr lang="en-US" sz="3600" b="1" dirty="0" err="1" smtClean="0">
                <a:solidFill>
                  <a:srgbClr val="7030A0"/>
                </a:solidFill>
                <a:latin typeface="NikoshBAN" pitchFamily="2" charset="0"/>
                <a:ea typeface="Hand Of Sean" panose="02000500000000000000" pitchFamily="2" charset="-128"/>
                <a:cs typeface="NikoshBAN" pitchFamily="2" charset="0"/>
              </a:rPr>
              <a:t>আজ্ঞা</a:t>
            </a:r>
            <a:r>
              <a:rPr lang="en-US" sz="3600" b="1" dirty="0" smtClean="0">
                <a:solidFill>
                  <a:srgbClr val="7030A0"/>
                </a:solidFill>
                <a:latin typeface="NikoshBAN" pitchFamily="2" charset="0"/>
                <a:ea typeface="Hand Of Sean" panose="02000500000000000000" pitchFamily="2" charset="-128"/>
                <a:cs typeface="NikoshBAN" pitchFamily="2" charset="0"/>
              </a:rPr>
              <a:t> </a:t>
            </a:r>
            <a:endParaRPr lang="en-US" sz="3600" b="1" dirty="0">
              <a:solidFill>
                <a:srgbClr val="7030A0"/>
              </a:solidFill>
              <a:latin typeface="NikoshBAN" pitchFamily="2" charset="0"/>
              <a:ea typeface="Hand Of Sean" panose="02000500000000000000" pitchFamily="2" charset="-128"/>
              <a:cs typeface="NikoshBAN" pitchFamily="2" charset="0"/>
            </a:endParaRPr>
          </a:p>
        </p:txBody>
      </p:sp>
      <p:sp>
        <p:nvSpPr>
          <p:cNvPr id="150" name="TextBox 149">
            <a:extLst>
              <a:ext uri="{FF2B5EF4-FFF2-40B4-BE49-F238E27FC236}">
                <a16:creationId xmlns="" xmlns:a16="http://schemas.microsoft.com/office/drawing/2014/main" id="{30776A29-3708-46FF-8D15-8DFBD2CA676F}"/>
              </a:ext>
            </a:extLst>
          </p:cNvPr>
          <p:cNvSpPr txBox="1"/>
          <p:nvPr/>
        </p:nvSpPr>
        <p:spPr>
          <a:xfrm>
            <a:off x="603572" y="1235783"/>
            <a:ext cx="5029200" cy="1200329"/>
          </a:xfrm>
          <a:prstGeom prst="rect">
            <a:avLst/>
          </a:prstGeom>
          <a:noFill/>
        </p:spPr>
        <p:txBody>
          <a:bodyPr wrap="square" rtlCol="0">
            <a:spAutoFit/>
          </a:bodyPr>
          <a:lstStyle/>
          <a:p>
            <a:r>
              <a:rPr lang="as-IN" sz="2400" dirty="0" smtClean="0">
                <a:latin typeface="NikoshBAN" pitchFamily="2" charset="0"/>
                <a:cs typeface="NikoshBAN" pitchFamily="2" charset="0"/>
              </a:rPr>
              <a:t>৫) “তোমাদের মা-বাবাকে সম্মান করে চলবে। তাতে তোমাদের ঈশ্বর সদাপ্রভুর দেওয়া দেশে তোমরা অনেক দিন বেঁচে থাকবে”</a:t>
            </a:r>
            <a:endParaRPr lang="en-US" sz="2400" dirty="0">
              <a:solidFill>
                <a:srgbClr val="0070C0"/>
              </a:solidFill>
              <a:latin typeface="NikoshBAN" pitchFamily="2" charset="0"/>
              <a:ea typeface="Hand Of Sean" panose="02000500000000000000" pitchFamily="2" charset="-128"/>
              <a:cs typeface="NikoshBAN" pitchFamily="2" charset="0"/>
            </a:endParaRPr>
          </a:p>
        </p:txBody>
      </p:sp>
      <p:sp>
        <p:nvSpPr>
          <p:cNvPr id="152" name="TextBox 151">
            <a:extLst>
              <a:ext uri="{FF2B5EF4-FFF2-40B4-BE49-F238E27FC236}">
                <a16:creationId xmlns="" xmlns:a16="http://schemas.microsoft.com/office/drawing/2014/main" id="{28C0CD07-426D-4056-B8E9-BBFE2530D20B}"/>
              </a:ext>
            </a:extLst>
          </p:cNvPr>
          <p:cNvSpPr txBox="1"/>
          <p:nvPr/>
        </p:nvSpPr>
        <p:spPr>
          <a:xfrm>
            <a:off x="6585195" y="1513005"/>
            <a:ext cx="4938837" cy="523220"/>
          </a:xfrm>
          <a:prstGeom prst="rect">
            <a:avLst/>
          </a:prstGeom>
          <a:noFill/>
        </p:spPr>
        <p:txBody>
          <a:bodyPr wrap="square" rtlCol="0">
            <a:spAutoFit/>
          </a:bodyPr>
          <a:lstStyle/>
          <a:p>
            <a:r>
              <a:rPr lang="as-IN" sz="2800" dirty="0">
                <a:latin typeface="NikoshBAN" pitchFamily="2" charset="0"/>
                <a:cs typeface="NikoshBAN" pitchFamily="2" charset="0"/>
              </a:rPr>
              <a:t>৯) “কারো বিরুদ্ধে মিথ্যা সাক্ষ্য দিয়ো না”</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54" name="TextBox 153">
            <a:extLst>
              <a:ext uri="{FF2B5EF4-FFF2-40B4-BE49-F238E27FC236}">
                <a16:creationId xmlns="" xmlns:a16="http://schemas.microsoft.com/office/drawing/2014/main" id="{85220E92-BAB3-4158-A670-895CCFA9F583}"/>
              </a:ext>
            </a:extLst>
          </p:cNvPr>
          <p:cNvSpPr txBox="1"/>
          <p:nvPr/>
        </p:nvSpPr>
        <p:spPr>
          <a:xfrm>
            <a:off x="6585195" y="2494779"/>
            <a:ext cx="4824237" cy="1384995"/>
          </a:xfrm>
          <a:prstGeom prst="rect">
            <a:avLst/>
          </a:prstGeom>
          <a:noFill/>
        </p:spPr>
        <p:txBody>
          <a:bodyPr wrap="square" rtlCol="0">
            <a:spAutoFit/>
          </a:bodyPr>
          <a:lstStyle/>
          <a:p>
            <a:r>
              <a:rPr lang="as-IN" sz="2800" dirty="0">
                <a:latin typeface="NikoshBAN" pitchFamily="2" charset="0"/>
                <a:cs typeface="NikoshBAN" pitchFamily="2" charset="0"/>
              </a:rPr>
              <a:t>১০) “অন্যের ঘর-দুয়ার, স্ত্রী, দাস-দাসী, গরু, গাধা কিংবা আর কিছুর উপর লোভ কোরো না”</a:t>
            </a:r>
            <a:endParaRPr lang="en-US" sz="2800" dirty="0">
              <a:solidFill>
                <a:srgbClr val="002060"/>
              </a:solidFill>
              <a:latin typeface="NikoshBAN" pitchFamily="2" charset="0"/>
              <a:ea typeface="Hand Of Sean" panose="02000500000000000000" pitchFamily="2" charset="-128"/>
              <a:cs typeface="NikoshBAN" pitchFamily="2" charset="0"/>
            </a:endParaRPr>
          </a:p>
        </p:txBody>
      </p:sp>
      <p:sp>
        <p:nvSpPr>
          <p:cNvPr id="158" name="TextBox 157">
            <a:extLst>
              <a:ext uri="{FF2B5EF4-FFF2-40B4-BE49-F238E27FC236}">
                <a16:creationId xmlns="" xmlns:a16="http://schemas.microsoft.com/office/drawing/2014/main" id="{92CF5222-FADE-4E8D-8F68-42A8E9A7959A}"/>
              </a:ext>
            </a:extLst>
          </p:cNvPr>
          <p:cNvSpPr txBox="1"/>
          <p:nvPr/>
        </p:nvSpPr>
        <p:spPr>
          <a:xfrm>
            <a:off x="7376689" y="285891"/>
            <a:ext cx="3099191" cy="646331"/>
          </a:xfrm>
          <a:prstGeom prst="rect">
            <a:avLst/>
          </a:prstGeom>
          <a:noFill/>
        </p:spPr>
        <p:txBody>
          <a:bodyPr wrap="square" rtlCol="0">
            <a:spAutoFit/>
          </a:bodyPr>
          <a:lstStyle/>
          <a:p>
            <a:pPr algn="ctr"/>
            <a:r>
              <a:rPr lang="en-US" sz="3600" b="1" dirty="0" err="1" smtClean="0">
                <a:solidFill>
                  <a:srgbClr val="7030A0"/>
                </a:solidFill>
                <a:latin typeface="NikoshBAN" pitchFamily="2" charset="0"/>
                <a:ea typeface="Hand Of Sean" panose="02000500000000000000" pitchFamily="2" charset="-128"/>
                <a:cs typeface="NikoshBAN" pitchFamily="2" charset="0"/>
              </a:rPr>
              <a:t>দশ</a:t>
            </a:r>
            <a:r>
              <a:rPr lang="en-US" sz="3600" b="1" dirty="0" smtClean="0">
                <a:solidFill>
                  <a:srgbClr val="7030A0"/>
                </a:solidFill>
                <a:latin typeface="NikoshBAN" pitchFamily="2" charset="0"/>
                <a:ea typeface="Hand Of Sean" panose="02000500000000000000" pitchFamily="2" charset="-128"/>
                <a:cs typeface="NikoshBAN" pitchFamily="2" charset="0"/>
              </a:rPr>
              <a:t> </a:t>
            </a:r>
            <a:r>
              <a:rPr lang="en-US" sz="3600" b="1" dirty="0" err="1" smtClean="0">
                <a:solidFill>
                  <a:srgbClr val="7030A0"/>
                </a:solidFill>
                <a:latin typeface="NikoshBAN" pitchFamily="2" charset="0"/>
                <a:ea typeface="Hand Of Sean" panose="02000500000000000000" pitchFamily="2" charset="-128"/>
                <a:cs typeface="NikoshBAN" pitchFamily="2" charset="0"/>
              </a:rPr>
              <a:t>আজ্ঞা</a:t>
            </a:r>
            <a:r>
              <a:rPr lang="en-US" sz="3600" b="1" dirty="0" smtClean="0">
                <a:solidFill>
                  <a:srgbClr val="7030A0"/>
                </a:solidFill>
                <a:latin typeface="NikoshBAN" pitchFamily="2" charset="0"/>
                <a:ea typeface="Hand Of Sean" panose="02000500000000000000" pitchFamily="2" charset="-128"/>
                <a:cs typeface="NikoshBAN" pitchFamily="2" charset="0"/>
              </a:rPr>
              <a:t> </a:t>
            </a:r>
            <a:endParaRPr lang="en-US" sz="3600" b="1" dirty="0">
              <a:solidFill>
                <a:srgbClr val="7030A0"/>
              </a:solidFill>
              <a:latin typeface="NikoshBAN" pitchFamily="2" charset="0"/>
              <a:ea typeface="Hand Of Sean" panose="02000500000000000000" pitchFamily="2" charset="-128"/>
              <a:cs typeface="NikoshBAN" pitchFamily="2" charset="0"/>
            </a:endParaRPr>
          </a:p>
        </p:txBody>
      </p:sp>
      <p:sp>
        <p:nvSpPr>
          <p:cNvPr id="4" name="Rectangle 3"/>
          <p:cNvSpPr/>
          <p:nvPr/>
        </p:nvSpPr>
        <p:spPr>
          <a:xfrm>
            <a:off x="784664" y="2769483"/>
            <a:ext cx="2331087" cy="523220"/>
          </a:xfrm>
          <a:prstGeom prst="rect">
            <a:avLst/>
          </a:prstGeom>
        </p:spPr>
        <p:txBody>
          <a:bodyPr wrap="none">
            <a:spAutoFit/>
          </a:bodyPr>
          <a:lstStyle/>
          <a:p>
            <a:r>
              <a:rPr lang="as-IN" sz="2800" dirty="0">
                <a:latin typeface="NikoshBAN" pitchFamily="2" charset="0"/>
                <a:cs typeface="NikoshBAN" pitchFamily="2" charset="0"/>
              </a:rPr>
              <a:t>৬) “খুন কোরো না”</a:t>
            </a:r>
            <a:endParaRPr lang="en-US" sz="2800" dirty="0">
              <a:latin typeface="NikoshBAN" pitchFamily="2" charset="0"/>
              <a:cs typeface="NikoshBAN" pitchFamily="2" charset="0"/>
            </a:endParaRPr>
          </a:p>
        </p:txBody>
      </p:sp>
      <p:sp>
        <p:nvSpPr>
          <p:cNvPr id="7" name="Rectangle 6"/>
          <p:cNvSpPr/>
          <p:nvPr/>
        </p:nvSpPr>
        <p:spPr>
          <a:xfrm>
            <a:off x="954693" y="3760154"/>
            <a:ext cx="2872902" cy="523220"/>
          </a:xfrm>
          <a:prstGeom prst="rect">
            <a:avLst/>
          </a:prstGeom>
        </p:spPr>
        <p:txBody>
          <a:bodyPr wrap="none">
            <a:spAutoFit/>
          </a:bodyPr>
          <a:lstStyle/>
          <a:p>
            <a:r>
              <a:rPr lang="as-IN" sz="2800" dirty="0">
                <a:latin typeface="NikoshBAN" pitchFamily="2" charset="0"/>
                <a:cs typeface="NikoshBAN" pitchFamily="2" charset="0"/>
              </a:rPr>
              <a:t>৭) “ব্যভিচার কোরো না”</a:t>
            </a:r>
            <a:endParaRPr lang="en-US" sz="2800" dirty="0">
              <a:latin typeface="NikoshBAN" pitchFamily="2" charset="0"/>
              <a:cs typeface="NikoshBAN" pitchFamily="2" charset="0"/>
            </a:endParaRPr>
          </a:p>
        </p:txBody>
      </p:sp>
      <p:sp>
        <p:nvSpPr>
          <p:cNvPr id="8" name="Rectangle 7"/>
          <p:cNvSpPr/>
          <p:nvPr/>
        </p:nvSpPr>
        <p:spPr>
          <a:xfrm>
            <a:off x="981581" y="4775751"/>
            <a:ext cx="2382383" cy="523220"/>
          </a:xfrm>
          <a:prstGeom prst="rect">
            <a:avLst/>
          </a:prstGeom>
        </p:spPr>
        <p:txBody>
          <a:bodyPr wrap="none">
            <a:spAutoFit/>
          </a:bodyPr>
          <a:lstStyle/>
          <a:p>
            <a:r>
              <a:rPr lang="as-IN" sz="2800" dirty="0">
                <a:latin typeface="NikoshBAN" pitchFamily="2" charset="0"/>
                <a:cs typeface="NikoshBAN" pitchFamily="2" charset="0"/>
              </a:rPr>
              <a:t>৮) “চুরি কোরো 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9847524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554</Words>
  <Application>Microsoft Office PowerPoint</Application>
  <PresentationFormat>Custom</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Windows User</cp:lastModifiedBy>
  <cp:revision>88</cp:revision>
  <dcterms:created xsi:type="dcterms:W3CDTF">2020-07-12T23:04:57Z</dcterms:created>
  <dcterms:modified xsi:type="dcterms:W3CDTF">2021-04-01T16:44:51Z</dcterms:modified>
</cp:coreProperties>
</file>