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6" r:id="rId3"/>
    <p:sldId id="269" r:id="rId4"/>
    <p:sldId id="257" r:id="rId5"/>
    <p:sldId id="259" r:id="rId6"/>
    <p:sldId id="260" r:id="rId7"/>
    <p:sldId id="270" r:id="rId8"/>
    <p:sldId id="280" r:id="rId9"/>
    <p:sldId id="278" r:id="rId10"/>
    <p:sldId id="282" r:id="rId11"/>
    <p:sldId id="283" r:id="rId12"/>
    <p:sldId id="274" r:id="rId13"/>
    <p:sldId id="262" r:id="rId14"/>
    <p:sldId id="284" r:id="rId15"/>
    <p:sldId id="267" r:id="rId16"/>
    <p:sldId id="271" r:id="rId17"/>
    <p:sldId id="27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F1B4-4AA9-4A07-B250-62214550A84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5EB5-8B7C-4B53-A357-EFBF2CD0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F5EB5-8B7C-4B53-A357-EFBF2CD0F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2ECD-7870-4235-A074-333E83AC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E8CAF-0B69-455F-9CF2-A97FA1CF8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FB76-C10D-4AFA-AE0B-6F39EB3E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AF43-6575-4216-A738-CD7A2179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F76CF-0007-46DA-97BF-5C8E1BFD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0E01-D94F-4362-AFD3-26568B35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6A6BB-22D6-4D85-A089-2D0F571FB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6B6E-FB72-47C6-9937-76C2B96A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AED8-C38E-4392-8BCF-9DB714C7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594A-E176-4EA7-8D63-1EBB451B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8E8F5-CC2D-493C-9622-55391C27D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5D4AF-3984-426C-91F9-678DA4705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4686-C0BC-4F45-AA3C-29419229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D72E2-CC40-43D4-B5D9-9D4F6610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8B8E5-4EA9-467D-963B-6511F399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F446-7BC5-4F54-A6E4-9D2B856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B883-6A49-461B-81E6-D89D0EFB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C8155-32B7-4A64-8048-E5605FC2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1C24-8AA4-4AF6-9C38-E72115D1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1B4E5-38D6-4202-A318-62AF0D2F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E7AE-7D34-4A6A-8AB6-A1520AC1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36D15-E9FA-46C3-8653-9FABEA60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BE8-1922-4EF3-AAB8-FA2AD436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D5C1-CD67-42ED-A900-9BE2E97D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65D4-5482-422D-8D60-5565ECC9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437B-3B23-46E4-B638-ECD83E2C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245F-3B95-490E-AF8B-4DE2993E9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5871-719D-42D5-9B4B-5908DBCF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15305-DC55-457A-B8E7-18B2DF59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5A0EB-3EED-4A35-BBD9-539CBC6A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54FF0-88E9-4E31-9DD8-074F434D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88E-206A-41E5-A03E-24F9C83A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57CB9-52D1-4229-9193-F256D3BA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815AE-4FD5-4C17-9767-957D8C6DB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37292-BF3C-4849-8287-EE3C7AAF8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5A75A-59A4-4A90-983F-5A70F0304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3F796-D97D-4587-B445-6152864A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1B009-9656-46CB-A311-71A07BBA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AEE10-92F2-4A01-9653-4EC39760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7635-18A6-4C41-A1F7-DEC95D9A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812DF-4834-4002-B030-02AC4E32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38A8F-F4D4-46A8-9EEB-08D69DCA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44C54-E191-4DB9-829E-E7911587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BA24E-4B8C-4770-8188-FC8D4A59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745B-64BA-44B2-B002-693A762F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ABC53-E0BA-489A-9B16-260D4B1D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F47B-8F0E-4611-AA20-E2FB7757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7566-7705-4807-AEE1-8F6AFDD4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0BF88-BD29-4347-9D44-D61A34E27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48880-55CF-4748-A31F-D95852F0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DF507-232A-434C-87C4-879E4A58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76851-22E2-4C45-9A3D-4395064B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E704-41DB-466B-8835-9D8AB83D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FA184-D561-4B14-B3BD-F35F545F2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F43C-C4F4-4596-87A0-C66FA799F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2312B-03E7-4D47-B57C-95580113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8CDFE-36B6-46B7-82EA-6E2E6864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00504-E8C5-44F1-B941-46411546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63752-8D9E-411F-8112-87DD81FB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09F0-8D59-4E8C-8123-0CDF3B21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8AAA-639A-4CD5-A01E-BCAD8CF07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82CC-8E04-4BB0-B5D4-C9ED121CA4FE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0124-CEEF-42DE-87CC-20D33CA7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8ECA-EADE-46E3-961E-5524D5137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E997-0B8C-4C73-BDC4-C2522F16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7413D6-C082-40B0-BA95-CC73E5DD0396}"/>
              </a:ext>
            </a:extLst>
          </p:cNvPr>
          <p:cNvSpPr/>
          <p:nvPr/>
        </p:nvSpPr>
        <p:spPr>
          <a:xfrm>
            <a:off x="108193" y="55987"/>
            <a:ext cx="10620720" cy="24726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34E02E-36B7-4858-8822-A2F71A48BC5A}"/>
              </a:ext>
            </a:extLst>
          </p:cNvPr>
          <p:cNvSpPr/>
          <p:nvPr/>
        </p:nvSpPr>
        <p:spPr>
          <a:xfrm>
            <a:off x="1" y="2621903"/>
            <a:ext cx="12191999" cy="43480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A6427A-211B-4B6E-B34F-EBFEC920D44E}"/>
              </a:ext>
            </a:extLst>
          </p:cNvPr>
          <p:cNvSpPr/>
          <p:nvPr/>
        </p:nvSpPr>
        <p:spPr>
          <a:xfrm>
            <a:off x="49557" y="78658"/>
            <a:ext cx="10736625" cy="14895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গণতন্ত্র</a:t>
            </a:r>
            <a:r>
              <a:rPr kumimoji="0" lang="bn-I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প্রতিষ্ঠায় রোমান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77A2B-9988-4DB9-A1D7-A5722FDEBFFF}"/>
              </a:ext>
            </a:extLst>
          </p:cNvPr>
          <p:cNvSpPr/>
          <p:nvPr/>
        </p:nvSpPr>
        <p:spPr>
          <a:xfrm>
            <a:off x="102638" y="1616000"/>
            <a:ext cx="5993362" cy="51633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C922D-DB26-4D6B-B12B-415F3021C513}"/>
              </a:ext>
            </a:extLst>
          </p:cNvPr>
          <p:cNvSpPr/>
          <p:nvPr/>
        </p:nvSpPr>
        <p:spPr>
          <a:xfrm>
            <a:off x="6258429" y="1626787"/>
            <a:ext cx="5830933" cy="51525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A6427A-211B-4B6E-B34F-EBFEC920D44E}"/>
              </a:ext>
            </a:extLst>
          </p:cNvPr>
          <p:cNvSpPr/>
          <p:nvPr/>
        </p:nvSpPr>
        <p:spPr>
          <a:xfrm>
            <a:off x="49557" y="78658"/>
            <a:ext cx="10736625" cy="14895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সম্রাজ্য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প্রতিষ্ঠায়</a:t>
            </a:r>
            <a:r>
              <a:rPr kumimoji="0" lang="bn-I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অবদান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77A2B-9988-4DB9-A1D7-A5722FDEBFFF}"/>
              </a:ext>
            </a:extLst>
          </p:cNvPr>
          <p:cNvSpPr/>
          <p:nvPr/>
        </p:nvSpPr>
        <p:spPr>
          <a:xfrm>
            <a:off x="102638" y="1616000"/>
            <a:ext cx="5993362" cy="44343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2D977-DBF7-4640-AF17-80639E79FC88}"/>
              </a:ext>
            </a:extLst>
          </p:cNvPr>
          <p:cNvSpPr/>
          <p:nvPr/>
        </p:nvSpPr>
        <p:spPr>
          <a:xfrm>
            <a:off x="2248684" y="6119677"/>
            <a:ext cx="2995120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অগাস্টাস সিজার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C922D-DB26-4D6B-B12B-415F3021C513}"/>
              </a:ext>
            </a:extLst>
          </p:cNvPr>
          <p:cNvSpPr/>
          <p:nvPr/>
        </p:nvSpPr>
        <p:spPr>
          <a:xfrm>
            <a:off x="6258429" y="1626787"/>
            <a:ext cx="5830933" cy="443434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DB4F3-B88E-4C71-9273-5B59ED71E88E}"/>
              </a:ext>
            </a:extLst>
          </p:cNvPr>
          <p:cNvSpPr/>
          <p:nvPr/>
        </p:nvSpPr>
        <p:spPr>
          <a:xfrm>
            <a:off x="7554688" y="6194323"/>
            <a:ext cx="2388630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রোমিউলাস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390D8-856B-43D8-BC06-FAE68E3C8E05}"/>
              </a:ext>
            </a:extLst>
          </p:cNvPr>
          <p:cNvSpPr/>
          <p:nvPr/>
        </p:nvSpPr>
        <p:spPr>
          <a:xfrm>
            <a:off x="147483" y="19663"/>
            <a:ext cx="5083278" cy="14453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C12E7-50E2-4EC9-847E-04517BBED854}"/>
              </a:ext>
            </a:extLst>
          </p:cNvPr>
          <p:cNvSpPr/>
          <p:nvPr/>
        </p:nvSpPr>
        <p:spPr>
          <a:xfrm>
            <a:off x="0" y="1563325"/>
            <a:ext cx="5810865" cy="527009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A98A0-E18E-4700-BAAB-B630104B648A}"/>
              </a:ext>
            </a:extLst>
          </p:cNvPr>
          <p:cNvSpPr/>
          <p:nvPr/>
        </p:nvSpPr>
        <p:spPr>
          <a:xfrm>
            <a:off x="5958347" y="1238865"/>
            <a:ext cx="6056671" cy="54962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রোমান সম্রাজ্য প্রতিষ্ঠার ঘটনা বর্ণনা কর।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65A7C-0C09-46FB-8D49-F0866ECC7C52}"/>
              </a:ext>
            </a:extLst>
          </p:cNvPr>
          <p:cNvSpPr/>
          <p:nvPr/>
        </p:nvSpPr>
        <p:spPr>
          <a:xfrm>
            <a:off x="422787" y="78658"/>
            <a:ext cx="9055510" cy="14895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রোমান ত্রয়ী শাসন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B18F438-AC05-430A-8F01-95B26F56188E}"/>
              </a:ext>
            </a:extLst>
          </p:cNvPr>
          <p:cNvSpPr/>
          <p:nvPr/>
        </p:nvSpPr>
        <p:spPr>
          <a:xfrm>
            <a:off x="27993" y="2150253"/>
            <a:ext cx="4021494" cy="46239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অক্টেভিয়াস সিজার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533A0C-BD33-4E90-98DE-1838B119BAC7}"/>
              </a:ext>
            </a:extLst>
          </p:cNvPr>
          <p:cNvSpPr/>
          <p:nvPr/>
        </p:nvSpPr>
        <p:spPr>
          <a:xfrm>
            <a:off x="4075922" y="1965648"/>
            <a:ext cx="4021494" cy="462397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এন্টনি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7A2F5F-A049-4D89-B14F-778965F78F06}"/>
              </a:ext>
            </a:extLst>
          </p:cNvPr>
          <p:cNvSpPr/>
          <p:nvPr/>
        </p:nvSpPr>
        <p:spPr>
          <a:xfrm>
            <a:off x="8125409" y="1965647"/>
            <a:ext cx="4021494" cy="46239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লেপিডাস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65A7C-0C09-46FB-8D49-F0866ECC7C52}"/>
              </a:ext>
            </a:extLst>
          </p:cNvPr>
          <p:cNvSpPr/>
          <p:nvPr/>
        </p:nvSpPr>
        <p:spPr>
          <a:xfrm>
            <a:off x="422787" y="78658"/>
            <a:ext cx="9055510" cy="148958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স্থাপত্যে</a:t>
            </a:r>
            <a:r>
              <a:rPr kumimoji="0" lang="bn-I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অবদান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2653-0A88-4C12-928F-44A3C0E608FF}"/>
              </a:ext>
            </a:extLst>
          </p:cNvPr>
          <p:cNvSpPr/>
          <p:nvPr/>
        </p:nvSpPr>
        <p:spPr>
          <a:xfrm>
            <a:off x="98326" y="1625332"/>
            <a:ext cx="6115862" cy="44862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55EC4-2786-4315-AD46-8FF62AB22906}"/>
              </a:ext>
            </a:extLst>
          </p:cNvPr>
          <p:cNvSpPr/>
          <p:nvPr/>
        </p:nvSpPr>
        <p:spPr>
          <a:xfrm>
            <a:off x="6419461" y="1681318"/>
            <a:ext cx="5644720" cy="448622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50EBD-280A-42A7-ABA4-7CCF1C031FE3}"/>
              </a:ext>
            </a:extLst>
          </p:cNvPr>
          <p:cNvSpPr/>
          <p:nvPr/>
        </p:nvSpPr>
        <p:spPr>
          <a:xfrm>
            <a:off x="220824" y="6167538"/>
            <a:ext cx="5162939" cy="611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নাট্যশালা কলোসিয়াম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D6DF4-1980-4B30-A0B5-6C5B9F10B118}"/>
              </a:ext>
            </a:extLst>
          </p:cNvPr>
          <p:cNvSpPr/>
          <p:nvPr/>
        </p:nvSpPr>
        <p:spPr>
          <a:xfrm>
            <a:off x="7016620" y="6280610"/>
            <a:ext cx="4954556" cy="611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ধর্মমন্দির প্যানথিয়ন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EAEF3-D9AE-4CD8-81DE-2E6CB3C5BC70}"/>
              </a:ext>
            </a:extLst>
          </p:cNvPr>
          <p:cNvSpPr/>
          <p:nvPr/>
        </p:nvSpPr>
        <p:spPr>
          <a:xfrm>
            <a:off x="121303" y="68826"/>
            <a:ext cx="10618237" cy="12880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39D50-D513-449C-8E91-5241D28DDFAB}"/>
              </a:ext>
            </a:extLst>
          </p:cNvPr>
          <p:cNvSpPr/>
          <p:nvPr/>
        </p:nvSpPr>
        <p:spPr>
          <a:xfrm>
            <a:off x="117986" y="1425676"/>
            <a:ext cx="11985522" cy="53831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১। রোমানরা স্থাপত্যে কীকী অবদান রাখেন?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২।  রোমিউলাস কে ছিলেন?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৩। রোমান ত্রয়ী শাসন বলতে কী বুঝ?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36425B-8D9E-41EF-88C0-4F7C3D5BED80}"/>
              </a:ext>
            </a:extLst>
          </p:cNvPr>
          <p:cNvSpPr/>
          <p:nvPr/>
        </p:nvSpPr>
        <p:spPr>
          <a:xfrm>
            <a:off x="1042219" y="1"/>
            <a:ext cx="9445389" cy="13666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আইনে অবদান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46148A-0957-4CE3-AE80-1298DEBC3A72}"/>
              </a:ext>
            </a:extLst>
          </p:cNvPr>
          <p:cNvSpPr/>
          <p:nvPr/>
        </p:nvSpPr>
        <p:spPr>
          <a:xfrm>
            <a:off x="307909" y="1604866"/>
            <a:ext cx="3517642" cy="41707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</a:p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আইন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26E12-826C-4087-82C6-FF69B0DBE563}"/>
              </a:ext>
            </a:extLst>
          </p:cNvPr>
          <p:cNvSpPr/>
          <p:nvPr/>
        </p:nvSpPr>
        <p:spPr>
          <a:xfrm>
            <a:off x="4500469" y="1604866"/>
            <a:ext cx="3309258" cy="408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</a:p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আইন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2E83B-7897-4E79-9532-A776924BA494}"/>
              </a:ext>
            </a:extLst>
          </p:cNvPr>
          <p:cNvSpPr/>
          <p:nvPr/>
        </p:nvSpPr>
        <p:spPr>
          <a:xfrm>
            <a:off x="8441093" y="1604866"/>
            <a:ext cx="3309258" cy="408193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</a:p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A76A2-E24A-4191-8F97-D572AD2759E1}"/>
              </a:ext>
            </a:extLst>
          </p:cNvPr>
          <p:cNvSpPr/>
          <p:nvPr/>
        </p:nvSpPr>
        <p:spPr>
          <a:xfrm>
            <a:off x="65313" y="65311"/>
            <a:ext cx="5934269" cy="1744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ED3B49-BB26-4BE4-936B-ACDAF531C5A5}"/>
              </a:ext>
            </a:extLst>
          </p:cNvPr>
          <p:cNvSpPr/>
          <p:nvPr/>
        </p:nvSpPr>
        <p:spPr>
          <a:xfrm>
            <a:off x="27992" y="1875454"/>
            <a:ext cx="6139543" cy="484258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DA4339-D09E-4B81-9B27-226AEFE051F1}"/>
              </a:ext>
            </a:extLst>
          </p:cNvPr>
          <p:cNvSpPr/>
          <p:nvPr/>
        </p:nvSpPr>
        <p:spPr>
          <a:xfrm>
            <a:off x="6273285" y="867747"/>
            <a:ext cx="5819192" cy="58502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মানদের আইনে অবদান বর্ণনা কর।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C4D1E2-0A9C-4639-9F2B-9BA904C9583E}"/>
              </a:ext>
            </a:extLst>
          </p:cNvPr>
          <p:cNvSpPr/>
          <p:nvPr/>
        </p:nvSpPr>
        <p:spPr>
          <a:xfrm>
            <a:off x="108193" y="55987"/>
            <a:ext cx="10620720" cy="17914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1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42B29-2AEC-46BF-A8DB-C394EFC54097}"/>
              </a:ext>
            </a:extLst>
          </p:cNvPr>
          <p:cNvSpPr/>
          <p:nvPr/>
        </p:nvSpPr>
        <p:spPr>
          <a:xfrm>
            <a:off x="0" y="1847462"/>
            <a:ext cx="12191999" cy="50851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16608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5D90-01CA-45D3-8C0A-A7C8D8400E15}"/>
              </a:ext>
            </a:extLst>
          </p:cNvPr>
          <p:cNvSpPr/>
          <p:nvPr/>
        </p:nvSpPr>
        <p:spPr>
          <a:xfrm>
            <a:off x="6543863" y="1878559"/>
            <a:ext cx="5486400" cy="48861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মহব্বত আলী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সিমেন্ট ফ্যাক্টরী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01912479533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mahabbat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BEC38-26AC-40E3-BD05-563BDD2911CE}"/>
              </a:ext>
            </a:extLst>
          </p:cNvPr>
          <p:cNvSpPr/>
          <p:nvPr/>
        </p:nvSpPr>
        <p:spPr>
          <a:xfrm>
            <a:off x="174167" y="1878559"/>
            <a:ext cx="5797425" cy="48861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16608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5D90-01CA-45D3-8C0A-A7C8D8400E15}"/>
              </a:ext>
            </a:extLst>
          </p:cNvPr>
          <p:cNvSpPr/>
          <p:nvPr/>
        </p:nvSpPr>
        <p:spPr>
          <a:xfrm>
            <a:off x="6245283" y="1813239"/>
            <a:ext cx="5486400" cy="48861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u="sng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ইতিহাস ও বিশ্বসভ্যতা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ধ্যায়ঃ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(বিশ্বসভ্যতা)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bn-IN" sz="4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1B388E-8AEE-4388-9E73-F66F7C1E81B8}"/>
              </a:ext>
            </a:extLst>
          </p:cNvPr>
          <p:cNvSpPr/>
          <p:nvPr/>
        </p:nvSpPr>
        <p:spPr>
          <a:xfrm>
            <a:off x="653143" y="2127380"/>
            <a:ext cx="4049486" cy="442270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1836A-8877-4A5C-82CC-FE01483B3A53}"/>
              </a:ext>
            </a:extLst>
          </p:cNvPr>
          <p:cNvSpPr/>
          <p:nvPr/>
        </p:nvSpPr>
        <p:spPr>
          <a:xfrm>
            <a:off x="1184988" y="65318"/>
            <a:ext cx="9161108" cy="12503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29A26-A07D-432E-B523-A8FF9C78BAE2}"/>
              </a:ext>
            </a:extLst>
          </p:cNvPr>
          <p:cNvSpPr/>
          <p:nvPr/>
        </p:nvSpPr>
        <p:spPr>
          <a:xfrm>
            <a:off x="8279357" y="1352937"/>
            <a:ext cx="3750906" cy="47306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48B5E-17BA-4CD4-BD05-68A077EE2B70}"/>
              </a:ext>
            </a:extLst>
          </p:cNvPr>
          <p:cNvSpPr/>
          <p:nvPr/>
        </p:nvSpPr>
        <p:spPr>
          <a:xfrm>
            <a:off x="174168" y="1343606"/>
            <a:ext cx="3847326" cy="473061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9982AB-D0C8-4D5D-89EE-570C0A9318B4}"/>
              </a:ext>
            </a:extLst>
          </p:cNvPr>
          <p:cNvSpPr/>
          <p:nvPr/>
        </p:nvSpPr>
        <p:spPr>
          <a:xfrm>
            <a:off x="270587" y="6139542"/>
            <a:ext cx="3750906" cy="662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রোমিউলাস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CAC4B-0EDB-40BC-A8C6-EFD701BD6188}"/>
              </a:ext>
            </a:extLst>
          </p:cNvPr>
          <p:cNvSpPr/>
          <p:nvPr/>
        </p:nvSpPr>
        <p:spPr>
          <a:xfrm>
            <a:off x="8361774" y="6120873"/>
            <a:ext cx="3586072" cy="662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অগাস্টাস সিজার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6E0A4-DCFC-4CAA-BC9E-F1867DD470AA}"/>
              </a:ext>
            </a:extLst>
          </p:cNvPr>
          <p:cNvSpPr/>
          <p:nvPr/>
        </p:nvSpPr>
        <p:spPr>
          <a:xfrm>
            <a:off x="4170783" y="1352937"/>
            <a:ext cx="3937518" cy="47306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32C6E-0451-45F2-85B8-F6F0560C9867}"/>
              </a:ext>
            </a:extLst>
          </p:cNvPr>
          <p:cNvSpPr/>
          <p:nvPr/>
        </p:nvSpPr>
        <p:spPr>
          <a:xfrm>
            <a:off x="4264089" y="6120873"/>
            <a:ext cx="3750906" cy="662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জুলিয়াস সিজার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080439-8716-45B6-88D4-7E013F2BD5D7}"/>
              </a:ext>
            </a:extLst>
          </p:cNvPr>
          <p:cNvSpPr/>
          <p:nvPr/>
        </p:nvSpPr>
        <p:spPr>
          <a:xfrm>
            <a:off x="314960" y="81280"/>
            <a:ext cx="10464800" cy="15410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304755-C015-4A56-9592-BD747AC6A74F}"/>
              </a:ext>
            </a:extLst>
          </p:cNvPr>
          <p:cNvSpPr/>
          <p:nvPr/>
        </p:nvSpPr>
        <p:spPr>
          <a:xfrm>
            <a:off x="79166" y="1684611"/>
            <a:ext cx="5229959" cy="507344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62EC2-7E1D-4428-8F99-0FAC1ACF6BD4}"/>
              </a:ext>
            </a:extLst>
          </p:cNvPr>
          <p:cNvSpPr/>
          <p:nvPr/>
        </p:nvSpPr>
        <p:spPr>
          <a:xfrm>
            <a:off x="5495736" y="1749228"/>
            <a:ext cx="6592428" cy="49781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000" dirty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</a:p>
          <a:p>
            <a:pPr algn="ctr"/>
            <a:r>
              <a:rPr lang="bn-IN" sz="110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1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CE5E-7FD6-42C4-AF7D-E3E9AA45EF45}"/>
              </a:ext>
            </a:extLst>
          </p:cNvPr>
          <p:cNvSpPr/>
          <p:nvPr/>
        </p:nvSpPr>
        <p:spPr>
          <a:xfrm>
            <a:off x="599440" y="55061"/>
            <a:ext cx="9784080" cy="1960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D427E-60D0-4B8A-8B02-A84D2788F8B3}"/>
              </a:ext>
            </a:extLst>
          </p:cNvPr>
          <p:cNvSpPr/>
          <p:nvPr/>
        </p:nvSpPr>
        <p:spPr>
          <a:xfrm>
            <a:off x="93306" y="2183363"/>
            <a:ext cx="11849878" cy="4544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রোমান সভ্যতার অবস্থা বলতে পারবে। </a:t>
            </a:r>
          </a:p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রোমান সম্রাজ্য প্রতিষ্ঠার ইতিহাস ব্যাখ্যা করতে পারবে।</a:t>
            </a:r>
          </a:p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সভ্যতায় রোমানদের অবদান বর্ণনা করতে পারবে।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49D3C-2CD9-4B36-B28D-93A9CBE7E47F}"/>
              </a:ext>
            </a:extLst>
          </p:cNvPr>
          <p:cNvSpPr/>
          <p:nvPr/>
        </p:nvSpPr>
        <p:spPr>
          <a:xfrm>
            <a:off x="914403" y="0"/>
            <a:ext cx="9431693" cy="78658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5D90-01CA-45D3-8C0A-A7C8D8400E15}"/>
              </a:ext>
            </a:extLst>
          </p:cNvPr>
          <p:cNvSpPr/>
          <p:nvPr/>
        </p:nvSpPr>
        <p:spPr>
          <a:xfrm>
            <a:off x="6391463" y="1091052"/>
            <a:ext cx="5486400" cy="48861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BEC38-26AC-40E3-BD05-563BDD2911CE}"/>
              </a:ext>
            </a:extLst>
          </p:cNvPr>
          <p:cNvSpPr/>
          <p:nvPr/>
        </p:nvSpPr>
        <p:spPr>
          <a:xfrm>
            <a:off x="161737" y="1100384"/>
            <a:ext cx="5797425" cy="48861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15FA8-2AEE-41B3-A6BD-26FE067E8800}"/>
              </a:ext>
            </a:extLst>
          </p:cNvPr>
          <p:cNvSpPr/>
          <p:nvPr/>
        </p:nvSpPr>
        <p:spPr>
          <a:xfrm>
            <a:off x="4318000" y="6167120"/>
            <a:ext cx="3556000" cy="6908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32FDF-C059-45B3-BB2E-30F64E35AA09}"/>
              </a:ext>
            </a:extLst>
          </p:cNvPr>
          <p:cNvSpPr/>
          <p:nvPr/>
        </p:nvSpPr>
        <p:spPr>
          <a:xfrm>
            <a:off x="195943" y="47850"/>
            <a:ext cx="2743200" cy="7865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65A2FB-549C-4C07-9603-268AA816EE53}"/>
              </a:ext>
            </a:extLst>
          </p:cNvPr>
          <p:cNvSpPr/>
          <p:nvPr/>
        </p:nvSpPr>
        <p:spPr>
          <a:xfrm>
            <a:off x="74642" y="419878"/>
            <a:ext cx="12061371" cy="6390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ইতালির মাঝামাঝি পশ্চিমাংশে রোমান সম্রাজ্য অবস্থিত। ইতালির দক্ষিনে ভূমধ্যসাগর থেকে উত্তর দিকে আল্পস পর্বতমালা পর্যন্ত বিস্তৃত। ইতালি ও যুগস্লাভিয়ার মাঝখানে আড্রিয়াটিক সাগর। আড্রিয়াটিক সাগর তীরে ইতালির উত্তর-পুর্ব অংশে গড়ে উঠেছিল প্রাচীন সমুদ্রবন্দর আড্রিক। ইতালির পশ্চিমাংশেও ভুমধ্যসাগর অবস্থিত। সাগরের এ অংশকে বলা হত এটুস্কান সাগর।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081A2-713F-4B45-B238-AEF1BB0B5BF7}"/>
              </a:ext>
            </a:extLst>
          </p:cNvPr>
          <p:cNvSpPr/>
          <p:nvPr/>
        </p:nvSpPr>
        <p:spPr>
          <a:xfrm>
            <a:off x="10795818" y="0"/>
            <a:ext cx="1396181" cy="786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023E3E-F82F-4DE4-A211-B06E6DD3E1FE}"/>
              </a:ext>
            </a:extLst>
          </p:cNvPr>
          <p:cNvSpPr/>
          <p:nvPr/>
        </p:nvSpPr>
        <p:spPr>
          <a:xfrm>
            <a:off x="0" y="74645"/>
            <a:ext cx="5784980" cy="14835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57EDF-C442-46E0-B713-5DD61BAFB526}"/>
              </a:ext>
            </a:extLst>
          </p:cNvPr>
          <p:cNvSpPr/>
          <p:nvPr/>
        </p:nvSpPr>
        <p:spPr>
          <a:xfrm>
            <a:off x="46647" y="1707502"/>
            <a:ext cx="6092890" cy="504786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A7410-476D-45E6-9A85-D86C63DD8232}"/>
              </a:ext>
            </a:extLst>
          </p:cNvPr>
          <p:cNvSpPr/>
          <p:nvPr/>
        </p:nvSpPr>
        <p:spPr>
          <a:xfrm>
            <a:off x="6288841" y="914398"/>
            <a:ext cx="5654351" cy="58223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রোমান সভ্যতার অবস্থান নির্ণয় কর।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229</Words>
  <Application>Microsoft Office PowerPoint</Application>
  <PresentationFormat>Widescreen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Mahabbat</dc:creator>
  <cp:lastModifiedBy>Mahabbat</cp:lastModifiedBy>
  <cp:revision>73</cp:revision>
  <dcterms:created xsi:type="dcterms:W3CDTF">2021-04-04T11:44:27Z</dcterms:created>
  <dcterms:modified xsi:type="dcterms:W3CDTF">2021-04-10T13:34:05Z</dcterms:modified>
</cp:coreProperties>
</file>