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6" y="-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9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6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347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2554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34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3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5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8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9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1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5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0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0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اهلا سهلا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515" y="3698807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23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589" y="2340713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/>
              <a:t>تعريف الأستاذ : </a:t>
            </a:r>
          </a:p>
          <a:p>
            <a:r>
              <a:rPr lang="ar-SA" sz="2800" dirty="0"/>
              <a:t>محمد مجيب الرحمن</a:t>
            </a:r>
          </a:p>
          <a:p>
            <a:r>
              <a:rPr lang="ar-SA" sz="2800" dirty="0"/>
              <a:t>الأستاذ المساعد</a:t>
            </a:r>
          </a:p>
          <a:p>
            <a:r>
              <a:rPr lang="ar-SA" sz="2800" dirty="0"/>
              <a:t>المدرسة المجددية الإسلا مية (العالم)</a:t>
            </a:r>
          </a:p>
          <a:p>
            <a:r>
              <a:rPr lang="ar-SA" sz="2800" dirty="0"/>
              <a:t>برى بارى – كالياكوير –غازى فور-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89" y="2526838"/>
            <a:ext cx="1508760" cy="206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88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239" y="2119331"/>
            <a:ext cx="69162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/>
              <a:t>عنوان الدرس</a:t>
            </a:r>
          </a:p>
          <a:p>
            <a:endParaRPr lang="ar-SA" sz="3200" dirty="0"/>
          </a:p>
          <a:p>
            <a:r>
              <a:rPr lang="ar-SA" sz="3200"/>
              <a:t>الصف </a:t>
            </a:r>
            <a:r>
              <a:rPr lang="ar-SA" sz="3200" smtClean="0"/>
              <a:t>العاشر</a:t>
            </a:r>
          </a:p>
          <a:p>
            <a:endParaRPr lang="ar-SA" sz="3200" dirty="0" smtClean="0"/>
          </a:p>
          <a:p>
            <a:r>
              <a:rPr lang="ar-SA" sz="3200" dirty="0" smtClean="0"/>
              <a:t>قواعد اللغة العربية</a:t>
            </a:r>
            <a:endParaRPr lang="ar-SA" sz="3200" dirty="0"/>
          </a:p>
          <a:p>
            <a:endParaRPr lang="ar-SA" sz="3200" dirty="0"/>
          </a:p>
          <a:p>
            <a:r>
              <a:rPr lang="ar-SA" sz="3200" dirty="0" smtClean="0"/>
              <a:t> 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511" y="2338619"/>
            <a:ext cx="4177554" cy="234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4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1904" y="2730559"/>
            <a:ext cx="6571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r>
              <a:rPr lang="ar-SA" sz="3600" dirty="0" smtClean="0"/>
              <a:t> باب    </a:t>
            </a:r>
            <a:r>
              <a:rPr lang="ar-SA" sz="3600" dirty="0" smtClean="0"/>
              <a:t>استفعال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553" y="2730559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61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6895" y="2405271"/>
            <a:ext cx="58640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النتائج من الدرس :      </a:t>
            </a:r>
          </a:p>
          <a:p>
            <a:endParaRPr lang="ar-SA" dirty="0"/>
          </a:p>
          <a:p>
            <a:r>
              <a:rPr lang="ar-SA" dirty="0"/>
              <a:t>يستطيع الطلاب بعد انتهاء هذا الدرس : </a:t>
            </a:r>
          </a:p>
          <a:p>
            <a:endParaRPr lang="ar-SA" dirty="0"/>
          </a:p>
          <a:p>
            <a:r>
              <a:rPr lang="ar-SA" dirty="0"/>
              <a:t>ان يبينوا    معني   الباب</a:t>
            </a:r>
          </a:p>
          <a:p>
            <a:r>
              <a:rPr lang="ar-SA" dirty="0"/>
              <a:t> </a:t>
            </a:r>
          </a:p>
          <a:p>
            <a:r>
              <a:rPr lang="ar-SA" dirty="0"/>
              <a:t>ان يقولوا   معرفة أو علامة باب  </a:t>
            </a:r>
            <a:r>
              <a:rPr lang="ar-SA" dirty="0" smtClean="0"/>
              <a:t>استفعال  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835" y="2405271"/>
            <a:ext cx="5163929" cy="290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19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9930" y="244951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dirty="0"/>
              <a:t>علامة باب   افعال هي : </a:t>
            </a:r>
          </a:p>
          <a:p>
            <a:endParaRPr lang="ar-SA" dirty="0"/>
          </a:p>
          <a:p>
            <a:r>
              <a:rPr lang="ar-SA" dirty="0"/>
              <a:t>  </a:t>
            </a:r>
            <a:r>
              <a:rPr lang="ar-SA" dirty="0" smtClean="0"/>
              <a:t> ألهمزة والسين والتاء قبل الفاء</a:t>
            </a:r>
            <a:endParaRPr lang="ar-SA" dirty="0"/>
          </a:p>
          <a:p>
            <a:endParaRPr lang="ar-SA" dirty="0"/>
          </a:p>
          <a:p>
            <a:r>
              <a:rPr lang="ar-SA" dirty="0"/>
              <a:t>مثل :</a:t>
            </a:r>
          </a:p>
          <a:p>
            <a:endParaRPr lang="ar-SA" dirty="0"/>
          </a:p>
          <a:p>
            <a:r>
              <a:rPr lang="ar-SA" dirty="0"/>
              <a:t> </a:t>
            </a:r>
            <a:r>
              <a:rPr lang="ar-SA" dirty="0" smtClean="0"/>
              <a:t> استنصر يستنصر- استفعل يستفعل</a:t>
            </a:r>
          </a:p>
          <a:p>
            <a:r>
              <a:rPr lang="ar-SA" dirty="0" smtClean="0"/>
              <a:t>  </a:t>
            </a:r>
          </a:p>
          <a:p>
            <a:r>
              <a:rPr lang="ar-SA" dirty="0" smtClean="0"/>
              <a:t>نصر-فعل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570" y="2379941"/>
            <a:ext cx="59626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41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705" y="3700967"/>
            <a:ext cx="71164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الى اللقاء</a:t>
            </a:r>
          </a:p>
          <a:p>
            <a:endParaRPr lang="ar-SA" dirty="0"/>
          </a:p>
          <a:p>
            <a:r>
              <a:rPr lang="ar-SA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570" y="3033298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9997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88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السلام عليكم ورحمة الله  اهلا سهلا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 اهلا سهلا </dc:title>
  <dc:creator>Microsoft account</dc:creator>
  <cp:lastModifiedBy>Microsoft account</cp:lastModifiedBy>
  <cp:revision>10</cp:revision>
  <dcterms:created xsi:type="dcterms:W3CDTF">2021-03-08T09:42:38Z</dcterms:created>
  <dcterms:modified xsi:type="dcterms:W3CDTF">2021-04-10T16:17:32Z</dcterms:modified>
</cp:coreProperties>
</file>