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2" r:id="rId1"/>
  </p:sldMasterIdLst>
  <p:notesMasterIdLst>
    <p:notesMasterId r:id="rId26"/>
  </p:notesMasterIdLst>
  <p:sldIdLst>
    <p:sldId id="288" r:id="rId2"/>
    <p:sldId id="281" r:id="rId3"/>
    <p:sldId id="289" r:id="rId4"/>
    <p:sldId id="311" r:id="rId5"/>
    <p:sldId id="290" r:id="rId6"/>
    <p:sldId id="291" r:id="rId7"/>
    <p:sldId id="259" r:id="rId8"/>
    <p:sldId id="296" r:id="rId9"/>
    <p:sldId id="292" r:id="rId10"/>
    <p:sldId id="293" r:id="rId11"/>
    <p:sldId id="294" r:id="rId12"/>
    <p:sldId id="303" r:id="rId13"/>
    <p:sldId id="302" r:id="rId14"/>
    <p:sldId id="300" r:id="rId15"/>
    <p:sldId id="301" r:id="rId16"/>
    <p:sldId id="299" r:id="rId17"/>
    <p:sldId id="306" r:id="rId18"/>
    <p:sldId id="297" r:id="rId19"/>
    <p:sldId id="310" r:id="rId20"/>
    <p:sldId id="305" r:id="rId21"/>
    <p:sldId id="298" r:id="rId22"/>
    <p:sldId id="307" r:id="rId23"/>
    <p:sldId id="308" r:id="rId24"/>
    <p:sldId id="30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A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80777" autoAdjust="0"/>
  </p:normalViewPr>
  <p:slideViewPr>
    <p:cSldViewPr snapToGrid="0">
      <p:cViewPr varScale="1">
        <p:scale>
          <a:sx n="55" d="100"/>
          <a:sy n="55" d="100"/>
        </p:scale>
        <p:origin x="1254" y="78"/>
      </p:cViewPr>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B28853-8A09-4A6C-9091-B8026748DFD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B54D8EF0-B864-4D19-892A-228906FBB548}">
      <dgm:prSet phldrT="[Text]"/>
      <dgm:spPr>
        <a:solidFill>
          <a:srgbClr val="FF0000"/>
        </a:solidFill>
        <a:ln w="76200">
          <a:solidFill>
            <a:srgbClr val="00B050"/>
          </a:solidFill>
        </a:ln>
      </dgm:spPr>
      <dgm:t>
        <a:bodyPr/>
        <a:lstStyle/>
        <a:p>
          <a:r>
            <a:rPr lang="en-US" b="1" dirty="0" err="1" smtClean="0">
              <a:latin typeface="NikoshBAN" pitchFamily="2" charset="0"/>
              <a:cs typeface="NikoshBAN" pitchFamily="2" charset="0"/>
            </a:rPr>
            <a:t>বি</a:t>
          </a:r>
          <a:r>
            <a:rPr lang="bn-BD" b="1" dirty="0" smtClean="0">
              <a:latin typeface="NikoshBAN" pitchFamily="2" charset="0"/>
              <a:cs typeface="NikoshBAN" pitchFamily="2" charset="0"/>
            </a:rPr>
            <a:t>লুপ্ত</a:t>
          </a:r>
        </a:p>
        <a:p>
          <a:r>
            <a:rPr lang="bn-BD" b="1" dirty="0" smtClean="0">
              <a:latin typeface="NikoshBAN" pitchFamily="2" charset="0"/>
              <a:cs typeface="NikoshBAN" pitchFamily="2" charset="0"/>
            </a:rPr>
            <a:t>প্রাণ</a:t>
          </a:r>
          <a:r>
            <a:rPr lang="en-US" b="1" dirty="0" smtClean="0">
              <a:latin typeface="NikoshBAN" pitchFamily="2" charset="0"/>
              <a:cs typeface="NikoshBAN" pitchFamily="2" charset="0"/>
            </a:rPr>
            <a:t>ী</a:t>
          </a:r>
          <a:r>
            <a:rPr lang="bn-BD" b="1" dirty="0" smtClean="0">
              <a:latin typeface="NikoshBAN" pitchFamily="2" charset="0"/>
              <a:cs typeface="NikoshBAN" pitchFamily="2" charset="0"/>
            </a:rPr>
            <a:t> </a:t>
          </a:r>
          <a:endParaRPr lang="en-US" b="1" dirty="0">
            <a:latin typeface="NikoshBAN" pitchFamily="2" charset="0"/>
            <a:cs typeface="NikoshBAN" pitchFamily="2" charset="0"/>
          </a:endParaRPr>
        </a:p>
      </dgm:t>
    </dgm:pt>
    <dgm:pt modelId="{5E65E7C7-0593-4DF6-BB24-2CF3A45C4E4A}" type="parTrans" cxnId="{DBB2CD0F-98F7-4FE4-83E5-CBEFD59C84FB}">
      <dgm:prSet/>
      <dgm:spPr/>
      <dgm:t>
        <a:bodyPr/>
        <a:lstStyle/>
        <a:p>
          <a:endParaRPr lang="en-US"/>
        </a:p>
      </dgm:t>
    </dgm:pt>
    <dgm:pt modelId="{9BC54ED4-0A98-4B1A-A840-850BAE21FEA5}" type="sibTrans" cxnId="{DBB2CD0F-98F7-4FE4-83E5-CBEFD59C84FB}">
      <dgm:prSet/>
      <dgm:spPr/>
      <dgm:t>
        <a:bodyPr/>
        <a:lstStyle/>
        <a:p>
          <a:endParaRPr lang="en-US"/>
        </a:p>
      </dgm:t>
    </dgm:pt>
    <dgm:pt modelId="{23DD8431-CF07-4E11-8B57-8604F3037E57}">
      <dgm:prSet phldrT="[Text]" custT="1"/>
      <dgm:spPr>
        <a:ln w="57150">
          <a:solidFill>
            <a:srgbClr val="FF0000"/>
          </a:solidFill>
        </a:ln>
      </dgm:spPr>
      <dgm:t>
        <a:bodyPr/>
        <a:lstStyle/>
        <a:p>
          <a:r>
            <a:rPr lang="bn-BD" sz="4400" b="1" dirty="0" smtClean="0">
              <a:latin typeface="NikoshBAN" pitchFamily="2" charset="0"/>
              <a:cs typeface="NikoshBAN" pitchFamily="2" charset="0"/>
            </a:rPr>
            <a:t>ওল বাঘ </a:t>
          </a:r>
          <a:endParaRPr lang="en-US" sz="4400" b="1" dirty="0">
            <a:latin typeface="NikoshBAN" pitchFamily="2" charset="0"/>
            <a:cs typeface="NikoshBAN" pitchFamily="2" charset="0"/>
          </a:endParaRPr>
        </a:p>
      </dgm:t>
    </dgm:pt>
    <dgm:pt modelId="{810FC1E8-1377-4D7C-BA65-841B3568D404}" type="parTrans" cxnId="{16D662F2-4048-43CF-8A6A-60788AE10211}">
      <dgm:prSet/>
      <dgm:spPr/>
      <dgm:t>
        <a:bodyPr/>
        <a:lstStyle/>
        <a:p>
          <a:endParaRPr lang="en-US"/>
        </a:p>
      </dgm:t>
    </dgm:pt>
    <dgm:pt modelId="{5C95C867-CEB6-4AA7-9D01-6DCDB837601F}" type="sibTrans" cxnId="{16D662F2-4048-43CF-8A6A-60788AE10211}">
      <dgm:prSet/>
      <dgm:spPr/>
      <dgm:t>
        <a:bodyPr/>
        <a:lstStyle/>
        <a:p>
          <a:endParaRPr lang="en-US"/>
        </a:p>
      </dgm:t>
    </dgm:pt>
    <dgm:pt modelId="{3D104D7F-9A78-4796-88A9-B3801243972A}">
      <dgm:prSet phldrT="[Text]" custT="1"/>
      <dgm:spPr>
        <a:solidFill>
          <a:srgbClr val="00B050"/>
        </a:solidFill>
        <a:ln w="57150">
          <a:solidFill>
            <a:srgbClr val="0070C0"/>
          </a:solidFill>
        </a:ln>
      </dgm:spPr>
      <dgm:t>
        <a:bodyPr/>
        <a:lstStyle/>
        <a:p>
          <a:r>
            <a:rPr lang="bn-BD" sz="4000" dirty="0" smtClean="0">
              <a:latin typeface="NikoshBAN" pitchFamily="2" charset="0"/>
              <a:cs typeface="NikoshBAN" pitchFamily="2" charset="0"/>
            </a:rPr>
            <a:t>চিতা বাঘ </a:t>
          </a:r>
          <a:endParaRPr lang="en-US" sz="4000" dirty="0">
            <a:latin typeface="NikoshBAN" pitchFamily="2" charset="0"/>
            <a:cs typeface="NikoshBAN" pitchFamily="2" charset="0"/>
          </a:endParaRPr>
        </a:p>
      </dgm:t>
    </dgm:pt>
    <dgm:pt modelId="{432E72C8-A949-4793-BF8C-BD2270440D6E}" type="parTrans" cxnId="{7D1C2921-4233-4E9D-9A08-737B2A40AB05}">
      <dgm:prSet/>
      <dgm:spPr/>
      <dgm:t>
        <a:bodyPr/>
        <a:lstStyle/>
        <a:p>
          <a:endParaRPr lang="en-US"/>
        </a:p>
      </dgm:t>
    </dgm:pt>
    <dgm:pt modelId="{03D8F25F-8FF7-4285-B945-4CA59162F5BB}" type="sibTrans" cxnId="{7D1C2921-4233-4E9D-9A08-737B2A40AB05}">
      <dgm:prSet/>
      <dgm:spPr/>
      <dgm:t>
        <a:bodyPr/>
        <a:lstStyle/>
        <a:p>
          <a:endParaRPr lang="en-US"/>
        </a:p>
      </dgm:t>
    </dgm:pt>
    <dgm:pt modelId="{9E3FD97C-DBFB-4045-8514-DD43CC504F0F}">
      <dgm:prSet phldrT="[Text]"/>
      <dgm:spPr>
        <a:solidFill>
          <a:srgbClr val="FFC000"/>
        </a:solidFill>
        <a:ln w="57150">
          <a:solidFill>
            <a:srgbClr val="7030A0"/>
          </a:solidFill>
        </a:ln>
      </dgm:spPr>
      <dgm:t>
        <a:bodyPr/>
        <a:lstStyle/>
        <a:p>
          <a:r>
            <a:rPr lang="bn-BD" dirty="0" smtClean="0">
              <a:solidFill>
                <a:schemeClr val="tx1"/>
              </a:solidFill>
              <a:latin typeface="NikoshBAN" pitchFamily="2" charset="0"/>
              <a:cs typeface="NikoshBAN" pitchFamily="2" charset="0"/>
            </a:rPr>
            <a:t>গন্ডার</a:t>
          </a:r>
          <a:endParaRPr lang="en-US" dirty="0">
            <a:solidFill>
              <a:schemeClr val="tx1"/>
            </a:solidFill>
            <a:latin typeface="NikoshBAN" pitchFamily="2" charset="0"/>
            <a:cs typeface="NikoshBAN" pitchFamily="2" charset="0"/>
          </a:endParaRPr>
        </a:p>
      </dgm:t>
    </dgm:pt>
    <dgm:pt modelId="{70F59628-4BB8-4DBB-9AD9-3340FE16EF3B}" type="parTrans" cxnId="{1B42AE7E-74D6-42CB-B359-93F84C9B167F}">
      <dgm:prSet/>
      <dgm:spPr/>
      <dgm:t>
        <a:bodyPr/>
        <a:lstStyle/>
        <a:p>
          <a:endParaRPr lang="en-US"/>
        </a:p>
      </dgm:t>
    </dgm:pt>
    <dgm:pt modelId="{FAEBC89B-B5E6-4E37-AEB3-9CBEF0408B21}" type="sibTrans" cxnId="{1B42AE7E-74D6-42CB-B359-93F84C9B167F}">
      <dgm:prSet/>
      <dgm:spPr/>
      <dgm:t>
        <a:bodyPr/>
        <a:lstStyle/>
        <a:p>
          <a:endParaRPr lang="en-US"/>
        </a:p>
      </dgm:t>
    </dgm:pt>
    <dgm:pt modelId="{CD40606D-7125-4D04-BD3D-291C3A105539}">
      <dgm:prSet phldrT="[Text]" custT="1"/>
      <dgm:spPr>
        <a:solidFill>
          <a:srgbClr val="7030A0"/>
        </a:solidFill>
        <a:ln w="57150">
          <a:solidFill>
            <a:schemeClr val="accent2">
              <a:lumMod val="75000"/>
            </a:schemeClr>
          </a:solidFill>
        </a:ln>
      </dgm:spPr>
      <dgm:t>
        <a:bodyPr/>
        <a:lstStyle/>
        <a:p>
          <a:r>
            <a:rPr lang="bn-BD" sz="5400" b="1" dirty="0" smtClean="0">
              <a:solidFill>
                <a:schemeClr val="tx1"/>
              </a:solidFill>
              <a:latin typeface="NikoshBAN" pitchFamily="2" charset="0"/>
              <a:cs typeface="NikoshBAN" pitchFamily="2" charset="0"/>
            </a:rPr>
            <a:t>হাতি </a:t>
          </a:r>
          <a:endParaRPr lang="en-US" sz="5400" b="1" dirty="0">
            <a:solidFill>
              <a:schemeClr val="tx1"/>
            </a:solidFill>
            <a:latin typeface="NikoshBAN" pitchFamily="2" charset="0"/>
            <a:cs typeface="NikoshBAN" pitchFamily="2" charset="0"/>
          </a:endParaRPr>
        </a:p>
      </dgm:t>
    </dgm:pt>
    <dgm:pt modelId="{669B2360-6AB5-4E28-9F28-91EFB1EE6547}" type="parTrans" cxnId="{B36B3C9E-AA85-4EB5-BBAE-8B9796656152}">
      <dgm:prSet/>
      <dgm:spPr/>
      <dgm:t>
        <a:bodyPr/>
        <a:lstStyle/>
        <a:p>
          <a:endParaRPr lang="en-US"/>
        </a:p>
      </dgm:t>
    </dgm:pt>
    <dgm:pt modelId="{99DF115B-17CB-4D96-803F-FAC7E7D86751}" type="sibTrans" cxnId="{B36B3C9E-AA85-4EB5-BBAE-8B9796656152}">
      <dgm:prSet/>
      <dgm:spPr/>
      <dgm:t>
        <a:bodyPr/>
        <a:lstStyle/>
        <a:p>
          <a:endParaRPr lang="en-US"/>
        </a:p>
      </dgm:t>
    </dgm:pt>
    <dgm:pt modelId="{9E4EA6F1-AE5D-4675-B173-D4DE56A1FF9E}">
      <dgm:prSet custT="1"/>
      <dgm:spPr>
        <a:solidFill>
          <a:schemeClr val="accent2">
            <a:lumMod val="60000"/>
            <a:lumOff val="40000"/>
          </a:schemeClr>
        </a:solidFill>
        <a:ln w="57150">
          <a:solidFill>
            <a:srgbClr val="FFFF00"/>
          </a:solidFill>
        </a:ln>
      </dgm:spPr>
      <dgm:t>
        <a:bodyPr/>
        <a:lstStyle/>
        <a:p>
          <a:r>
            <a:rPr lang="bn-BD" sz="5400" b="1" dirty="0" smtClean="0">
              <a:solidFill>
                <a:schemeClr val="tx1"/>
              </a:solidFill>
              <a:latin typeface="NikoshBAN" pitchFamily="2" charset="0"/>
              <a:cs typeface="NikoshBAN" pitchFamily="2" charset="0"/>
            </a:rPr>
            <a:t>গাধা</a:t>
          </a:r>
          <a:endParaRPr lang="en-US" sz="5400" b="1" dirty="0">
            <a:solidFill>
              <a:schemeClr val="tx1"/>
            </a:solidFill>
            <a:latin typeface="NikoshBAN" pitchFamily="2" charset="0"/>
            <a:cs typeface="NikoshBAN" pitchFamily="2" charset="0"/>
          </a:endParaRPr>
        </a:p>
      </dgm:t>
    </dgm:pt>
    <dgm:pt modelId="{A6B680C0-F37B-44B7-9798-BE4BD82E3E8F}" type="parTrans" cxnId="{746E91FE-9A84-4AFC-B23F-AB1069595EDE}">
      <dgm:prSet/>
      <dgm:spPr/>
      <dgm:t>
        <a:bodyPr/>
        <a:lstStyle/>
        <a:p>
          <a:endParaRPr lang="en-US"/>
        </a:p>
      </dgm:t>
    </dgm:pt>
    <dgm:pt modelId="{B6EA5F03-C020-4A51-A862-81B05370B046}" type="sibTrans" cxnId="{746E91FE-9A84-4AFC-B23F-AB1069595EDE}">
      <dgm:prSet/>
      <dgm:spPr/>
      <dgm:t>
        <a:bodyPr/>
        <a:lstStyle/>
        <a:p>
          <a:endParaRPr lang="en-US"/>
        </a:p>
      </dgm:t>
    </dgm:pt>
    <dgm:pt modelId="{6E0DAD8B-9465-4AEB-88A0-41221BCFC7D3}">
      <dgm:prSet custT="1"/>
      <dgm:spPr>
        <a:solidFill>
          <a:schemeClr val="accent6">
            <a:lumMod val="75000"/>
          </a:schemeClr>
        </a:solidFill>
        <a:ln w="57150"/>
      </dgm:spPr>
      <dgm:t>
        <a:bodyPr/>
        <a:lstStyle/>
        <a:p>
          <a:r>
            <a:rPr lang="bn-BD" sz="4800" b="1" dirty="0" smtClean="0">
              <a:solidFill>
                <a:schemeClr val="tx1"/>
              </a:solidFill>
              <a:latin typeface="NikoshBAN" pitchFamily="2" charset="0"/>
              <a:cs typeface="NikoshBAN" pitchFamily="2" charset="0"/>
            </a:rPr>
            <a:t>শ</a:t>
          </a:r>
          <a:r>
            <a:rPr lang="en-US" sz="4800" b="1" dirty="0" err="1" smtClean="0">
              <a:solidFill>
                <a:schemeClr val="tx1"/>
              </a:solidFill>
              <a:latin typeface="NikoshBAN" pitchFamily="2" charset="0"/>
              <a:cs typeface="NikoshBAN" pitchFamily="2" charset="0"/>
            </a:rPr>
            <a:t>কু</a:t>
          </a:r>
          <a:r>
            <a:rPr lang="bn-BD" sz="4800" b="1" dirty="0" smtClean="0">
              <a:solidFill>
                <a:schemeClr val="tx1"/>
              </a:solidFill>
              <a:latin typeface="NikoshBAN" pitchFamily="2" charset="0"/>
              <a:cs typeface="NikoshBAN" pitchFamily="2" charset="0"/>
            </a:rPr>
            <a:t>ন</a:t>
          </a:r>
          <a:r>
            <a:rPr lang="bn-BD" sz="2800" dirty="0" smtClean="0">
              <a:solidFill>
                <a:schemeClr val="tx1"/>
              </a:solidFill>
            </a:rPr>
            <a:t> </a:t>
          </a:r>
          <a:endParaRPr lang="en-US" sz="2800" dirty="0">
            <a:solidFill>
              <a:schemeClr val="tx1"/>
            </a:solidFill>
          </a:endParaRPr>
        </a:p>
      </dgm:t>
    </dgm:pt>
    <dgm:pt modelId="{BD96F0F3-074D-4504-A79A-F51EA03DAA81}" type="parTrans" cxnId="{3E671C51-318F-4BF2-B952-02F2F2637E09}">
      <dgm:prSet/>
      <dgm:spPr/>
      <dgm:t>
        <a:bodyPr/>
        <a:lstStyle/>
        <a:p>
          <a:endParaRPr lang="en-US"/>
        </a:p>
      </dgm:t>
    </dgm:pt>
    <dgm:pt modelId="{52C34092-FE47-46EC-A096-C684F74D43D2}" type="sibTrans" cxnId="{3E671C51-318F-4BF2-B952-02F2F2637E09}">
      <dgm:prSet/>
      <dgm:spPr/>
      <dgm:t>
        <a:bodyPr/>
        <a:lstStyle/>
        <a:p>
          <a:endParaRPr lang="en-US"/>
        </a:p>
      </dgm:t>
    </dgm:pt>
    <dgm:pt modelId="{A72E1D7A-FD02-405D-893C-F9576EE79950}" type="pres">
      <dgm:prSet presAssocID="{22B28853-8A09-4A6C-9091-B8026748DFDB}" presName="cycle" presStyleCnt="0">
        <dgm:presLayoutVars>
          <dgm:chMax val="1"/>
          <dgm:dir/>
          <dgm:animLvl val="ctr"/>
          <dgm:resizeHandles val="exact"/>
        </dgm:presLayoutVars>
      </dgm:prSet>
      <dgm:spPr/>
      <dgm:t>
        <a:bodyPr/>
        <a:lstStyle/>
        <a:p>
          <a:endParaRPr lang="en-US"/>
        </a:p>
      </dgm:t>
    </dgm:pt>
    <dgm:pt modelId="{EB206DE7-68E5-4FDD-A3D4-B977A3BCA71F}" type="pres">
      <dgm:prSet presAssocID="{B54D8EF0-B864-4D19-892A-228906FBB548}" presName="centerShape" presStyleLbl="node0" presStyleIdx="0" presStyleCnt="1"/>
      <dgm:spPr/>
      <dgm:t>
        <a:bodyPr/>
        <a:lstStyle/>
        <a:p>
          <a:endParaRPr lang="en-US"/>
        </a:p>
      </dgm:t>
    </dgm:pt>
    <dgm:pt modelId="{BD94A59F-452D-4C5E-A8B8-3EC38E46CC62}" type="pres">
      <dgm:prSet presAssocID="{810FC1E8-1377-4D7C-BA65-841B3568D404}" presName="Name9" presStyleLbl="parChTrans1D2" presStyleIdx="0" presStyleCnt="6"/>
      <dgm:spPr/>
      <dgm:t>
        <a:bodyPr/>
        <a:lstStyle/>
        <a:p>
          <a:endParaRPr lang="en-US"/>
        </a:p>
      </dgm:t>
    </dgm:pt>
    <dgm:pt modelId="{E101BE36-E98F-446B-9818-A1283B78DDF2}" type="pres">
      <dgm:prSet presAssocID="{810FC1E8-1377-4D7C-BA65-841B3568D404}" presName="connTx" presStyleLbl="parChTrans1D2" presStyleIdx="0" presStyleCnt="6"/>
      <dgm:spPr/>
      <dgm:t>
        <a:bodyPr/>
        <a:lstStyle/>
        <a:p>
          <a:endParaRPr lang="en-US"/>
        </a:p>
      </dgm:t>
    </dgm:pt>
    <dgm:pt modelId="{D42D837C-1868-414C-A543-07A6347C4853}" type="pres">
      <dgm:prSet presAssocID="{23DD8431-CF07-4E11-8B57-8604F3037E57}" presName="node" presStyleLbl="node1" presStyleIdx="0" presStyleCnt="6">
        <dgm:presLayoutVars>
          <dgm:bulletEnabled val="1"/>
        </dgm:presLayoutVars>
      </dgm:prSet>
      <dgm:spPr/>
      <dgm:t>
        <a:bodyPr/>
        <a:lstStyle/>
        <a:p>
          <a:endParaRPr lang="en-US"/>
        </a:p>
      </dgm:t>
    </dgm:pt>
    <dgm:pt modelId="{66F0DC68-7A75-43E3-80E9-FAA266702A1D}" type="pres">
      <dgm:prSet presAssocID="{432E72C8-A949-4793-BF8C-BD2270440D6E}" presName="Name9" presStyleLbl="parChTrans1D2" presStyleIdx="1" presStyleCnt="6"/>
      <dgm:spPr/>
      <dgm:t>
        <a:bodyPr/>
        <a:lstStyle/>
        <a:p>
          <a:endParaRPr lang="en-US"/>
        </a:p>
      </dgm:t>
    </dgm:pt>
    <dgm:pt modelId="{54B8219F-505D-457A-A1A5-BE46247C4B7C}" type="pres">
      <dgm:prSet presAssocID="{432E72C8-A949-4793-BF8C-BD2270440D6E}" presName="connTx" presStyleLbl="parChTrans1D2" presStyleIdx="1" presStyleCnt="6"/>
      <dgm:spPr/>
      <dgm:t>
        <a:bodyPr/>
        <a:lstStyle/>
        <a:p>
          <a:endParaRPr lang="en-US"/>
        </a:p>
      </dgm:t>
    </dgm:pt>
    <dgm:pt modelId="{BD755B72-10C1-49CE-BC9C-D62EBBF1D574}" type="pres">
      <dgm:prSet presAssocID="{3D104D7F-9A78-4796-88A9-B3801243972A}" presName="node" presStyleLbl="node1" presStyleIdx="1" presStyleCnt="6">
        <dgm:presLayoutVars>
          <dgm:bulletEnabled val="1"/>
        </dgm:presLayoutVars>
      </dgm:prSet>
      <dgm:spPr/>
      <dgm:t>
        <a:bodyPr/>
        <a:lstStyle/>
        <a:p>
          <a:endParaRPr lang="en-US"/>
        </a:p>
      </dgm:t>
    </dgm:pt>
    <dgm:pt modelId="{684C3B39-E6B2-4EAF-A247-D1FA2D90A7FE}" type="pres">
      <dgm:prSet presAssocID="{70F59628-4BB8-4DBB-9AD9-3340FE16EF3B}" presName="Name9" presStyleLbl="parChTrans1D2" presStyleIdx="2" presStyleCnt="6"/>
      <dgm:spPr/>
      <dgm:t>
        <a:bodyPr/>
        <a:lstStyle/>
        <a:p>
          <a:endParaRPr lang="en-US"/>
        </a:p>
      </dgm:t>
    </dgm:pt>
    <dgm:pt modelId="{534911D1-16C4-47EA-93A3-17AE78FD9563}" type="pres">
      <dgm:prSet presAssocID="{70F59628-4BB8-4DBB-9AD9-3340FE16EF3B}" presName="connTx" presStyleLbl="parChTrans1D2" presStyleIdx="2" presStyleCnt="6"/>
      <dgm:spPr/>
      <dgm:t>
        <a:bodyPr/>
        <a:lstStyle/>
        <a:p>
          <a:endParaRPr lang="en-US"/>
        </a:p>
      </dgm:t>
    </dgm:pt>
    <dgm:pt modelId="{E99696AF-A398-465C-9FC5-D470CF31517D}" type="pres">
      <dgm:prSet presAssocID="{9E3FD97C-DBFB-4045-8514-DD43CC504F0F}" presName="node" presStyleLbl="node1" presStyleIdx="2" presStyleCnt="6">
        <dgm:presLayoutVars>
          <dgm:bulletEnabled val="1"/>
        </dgm:presLayoutVars>
      </dgm:prSet>
      <dgm:spPr/>
      <dgm:t>
        <a:bodyPr/>
        <a:lstStyle/>
        <a:p>
          <a:endParaRPr lang="en-US"/>
        </a:p>
      </dgm:t>
    </dgm:pt>
    <dgm:pt modelId="{AD28C78B-1725-467A-946A-5133F8B3F5C9}" type="pres">
      <dgm:prSet presAssocID="{669B2360-6AB5-4E28-9F28-91EFB1EE6547}" presName="Name9" presStyleLbl="parChTrans1D2" presStyleIdx="3" presStyleCnt="6"/>
      <dgm:spPr/>
      <dgm:t>
        <a:bodyPr/>
        <a:lstStyle/>
        <a:p>
          <a:endParaRPr lang="en-US"/>
        </a:p>
      </dgm:t>
    </dgm:pt>
    <dgm:pt modelId="{E6CD41AD-F1E6-4941-92D5-AAB69D944963}" type="pres">
      <dgm:prSet presAssocID="{669B2360-6AB5-4E28-9F28-91EFB1EE6547}" presName="connTx" presStyleLbl="parChTrans1D2" presStyleIdx="3" presStyleCnt="6"/>
      <dgm:spPr/>
      <dgm:t>
        <a:bodyPr/>
        <a:lstStyle/>
        <a:p>
          <a:endParaRPr lang="en-US"/>
        </a:p>
      </dgm:t>
    </dgm:pt>
    <dgm:pt modelId="{92A4FD14-3EBC-4F54-A939-6087867912D6}" type="pres">
      <dgm:prSet presAssocID="{CD40606D-7125-4D04-BD3D-291C3A105539}" presName="node" presStyleLbl="node1" presStyleIdx="3" presStyleCnt="6">
        <dgm:presLayoutVars>
          <dgm:bulletEnabled val="1"/>
        </dgm:presLayoutVars>
      </dgm:prSet>
      <dgm:spPr/>
      <dgm:t>
        <a:bodyPr/>
        <a:lstStyle/>
        <a:p>
          <a:endParaRPr lang="en-US"/>
        </a:p>
      </dgm:t>
    </dgm:pt>
    <dgm:pt modelId="{441D9479-EB5F-41C0-A898-DE6051A6FB45}" type="pres">
      <dgm:prSet presAssocID="{A6B680C0-F37B-44B7-9798-BE4BD82E3E8F}" presName="Name9" presStyleLbl="parChTrans1D2" presStyleIdx="4" presStyleCnt="6"/>
      <dgm:spPr/>
      <dgm:t>
        <a:bodyPr/>
        <a:lstStyle/>
        <a:p>
          <a:endParaRPr lang="en-US"/>
        </a:p>
      </dgm:t>
    </dgm:pt>
    <dgm:pt modelId="{B7E585A6-3DC1-4B24-BDA1-EA05C88E645A}" type="pres">
      <dgm:prSet presAssocID="{A6B680C0-F37B-44B7-9798-BE4BD82E3E8F}" presName="connTx" presStyleLbl="parChTrans1D2" presStyleIdx="4" presStyleCnt="6"/>
      <dgm:spPr/>
      <dgm:t>
        <a:bodyPr/>
        <a:lstStyle/>
        <a:p>
          <a:endParaRPr lang="en-US"/>
        </a:p>
      </dgm:t>
    </dgm:pt>
    <dgm:pt modelId="{6F3D2E5F-1B05-4AD0-9BDE-300FF18D9B75}" type="pres">
      <dgm:prSet presAssocID="{9E4EA6F1-AE5D-4675-B173-D4DE56A1FF9E}" presName="node" presStyleLbl="node1" presStyleIdx="4" presStyleCnt="6">
        <dgm:presLayoutVars>
          <dgm:bulletEnabled val="1"/>
        </dgm:presLayoutVars>
      </dgm:prSet>
      <dgm:spPr/>
      <dgm:t>
        <a:bodyPr/>
        <a:lstStyle/>
        <a:p>
          <a:endParaRPr lang="en-US"/>
        </a:p>
      </dgm:t>
    </dgm:pt>
    <dgm:pt modelId="{CA5FD9CF-A67B-4A29-820C-52DF9E2DE4BF}" type="pres">
      <dgm:prSet presAssocID="{BD96F0F3-074D-4504-A79A-F51EA03DAA81}" presName="Name9" presStyleLbl="parChTrans1D2" presStyleIdx="5" presStyleCnt="6"/>
      <dgm:spPr/>
      <dgm:t>
        <a:bodyPr/>
        <a:lstStyle/>
        <a:p>
          <a:endParaRPr lang="en-US"/>
        </a:p>
      </dgm:t>
    </dgm:pt>
    <dgm:pt modelId="{09A0062B-D005-4635-857A-C0259821A387}" type="pres">
      <dgm:prSet presAssocID="{BD96F0F3-074D-4504-A79A-F51EA03DAA81}" presName="connTx" presStyleLbl="parChTrans1D2" presStyleIdx="5" presStyleCnt="6"/>
      <dgm:spPr/>
      <dgm:t>
        <a:bodyPr/>
        <a:lstStyle/>
        <a:p>
          <a:endParaRPr lang="en-US"/>
        </a:p>
      </dgm:t>
    </dgm:pt>
    <dgm:pt modelId="{291C1D2D-F068-4508-B623-A2A6324ED83B}" type="pres">
      <dgm:prSet presAssocID="{6E0DAD8B-9465-4AEB-88A0-41221BCFC7D3}" presName="node" presStyleLbl="node1" presStyleIdx="5" presStyleCnt="6" custRadScaleRad="100260" custRadScaleInc="613">
        <dgm:presLayoutVars>
          <dgm:bulletEnabled val="1"/>
        </dgm:presLayoutVars>
      </dgm:prSet>
      <dgm:spPr/>
      <dgm:t>
        <a:bodyPr/>
        <a:lstStyle/>
        <a:p>
          <a:endParaRPr lang="en-US"/>
        </a:p>
      </dgm:t>
    </dgm:pt>
  </dgm:ptLst>
  <dgm:cxnLst>
    <dgm:cxn modelId="{77EC180E-DD9C-4C2E-A363-8F8D334362A3}" type="presOf" srcId="{669B2360-6AB5-4E28-9F28-91EFB1EE6547}" destId="{E6CD41AD-F1E6-4941-92D5-AAB69D944963}" srcOrd="1" destOrd="0" presId="urn:microsoft.com/office/officeart/2005/8/layout/radial1"/>
    <dgm:cxn modelId="{3E82A259-322A-489E-862F-2297F5C1C127}" type="presOf" srcId="{6E0DAD8B-9465-4AEB-88A0-41221BCFC7D3}" destId="{291C1D2D-F068-4508-B623-A2A6324ED83B}" srcOrd="0" destOrd="0" presId="urn:microsoft.com/office/officeart/2005/8/layout/radial1"/>
    <dgm:cxn modelId="{BE85D0CE-6AEC-491C-92EA-24FF786011BD}" type="presOf" srcId="{22B28853-8A09-4A6C-9091-B8026748DFDB}" destId="{A72E1D7A-FD02-405D-893C-F9576EE79950}" srcOrd="0" destOrd="0" presId="urn:microsoft.com/office/officeart/2005/8/layout/radial1"/>
    <dgm:cxn modelId="{20E0A681-B494-442F-BC85-0E628F12B432}" type="presOf" srcId="{BD96F0F3-074D-4504-A79A-F51EA03DAA81}" destId="{CA5FD9CF-A67B-4A29-820C-52DF9E2DE4BF}" srcOrd="0" destOrd="0" presId="urn:microsoft.com/office/officeart/2005/8/layout/radial1"/>
    <dgm:cxn modelId="{1D3F69C7-04C6-4CF8-84EC-C3EA7B8F3098}" type="presOf" srcId="{669B2360-6AB5-4E28-9F28-91EFB1EE6547}" destId="{AD28C78B-1725-467A-946A-5133F8B3F5C9}" srcOrd="0" destOrd="0" presId="urn:microsoft.com/office/officeart/2005/8/layout/radial1"/>
    <dgm:cxn modelId="{7D1C2921-4233-4E9D-9A08-737B2A40AB05}" srcId="{B54D8EF0-B864-4D19-892A-228906FBB548}" destId="{3D104D7F-9A78-4796-88A9-B3801243972A}" srcOrd="1" destOrd="0" parTransId="{432E72C8-A949-4793-BF8C-BD2270440D6E}" sibTransId="{03D8F25F-8FF7-4285-B945-4CA59162F5BB}"/>
    <dgm:cxn modelId="{681E80F9-8517-45DD-A604-88E648B70EB7}" type="presOf" srcId="{BD96F0F3-074D-4504-A79A-F51EA03DAA81}" destId="{09A0062B-D005-4635-857A-C0259821A387}" srcOrd="1" destOrd="0" presId="urn:microsoft.com/office/officeart/2005/8/layout/radial1"/>
    <dgm:cxn modelId="{A04F07AD-2B38-47D5-AC11-6142DEFB5629}" type="presOf" srcId="{70F59628-4BB8-4DBB-9AD9-3340FE16EF3B}" destId="{534911D1-16C4-47EA-93A3-17AE78FD9563}" srcOrd="1" destOrd="0" presId="urn:microsoft.com/office/officeart/2005/8/layout/radial1"/>
    <dgm:cxn modelId="{0A3DAF1C-5852-4B43-A254-3A6BADCAECE0}" type="presOf" srcId="{810FC1E8-1377-4D7C-BA65-841B3568D404}" destId="{BD94A59F-452D-4C5E-A8B8-3EC38E46CC62}" srcOrd="0" destOrd="0" presId="urn:microsoft.com/office/officeart/2005/8/layout/radial1"/>
    <dgm:cxn modelId="{2C6948E1-762F-42A9-AB27-9BC0FED1B150}" type="presOf" srcId="{A6B680C0-F37B-44B7-9798-BE4BD82E3E8F}" destId="{441D9479-EB5F-41C0-A898-DE6051A6FB45}" srcOrd="0" destOrd="0" presId="urn:microsoft.com/office/officeart/2005/8/layout/radial1"/>
    <dgm:cxn modelId="{E434F08A-5BD3-42B3-B7FA-DFE99578CB49}" type="presOf" srcId="{A6B680C0-F37B-44B7-9798-BE4BD82E3E8F}" destId="{B7E585A6-3DC1-4B24-BDA1-EA05C88E645A}" srcOrd="1" destOrd="0" presId="urn:microsoft.com/office/officeart/2005/8/layout/radial1"/>
    <dgm:cxn modelId="{143185D0-539E-49FF-A21B-B11197031EC5}" type="presOf" srcId="{B54D8EF0-B864-4D19-892A-228906FBB548}" destId="{EB206DE7-68E5-4FDD-A3D4-B977A3BCA71F}" srcOrd="0" destOrd="0" presId="urn:microsoft.com/office/officeart/2005/8/layout/radial1"/>
    <dgm:cxn modelId="{9DE6B2F1-F047-48CD-B922-A80ECFF34A10}" type="presOf" srcId="{23DD8431-CF07-4E11-8B57-8604F3037E57}" destId="{D42D837C-1868-414C-A543-07A6347C4853}" srcOrd="0" destOrd="0" presId="urn:microsoft.com/office/officeart/2005/8/layout/radial1"/>
    <dgm:cxn modelId="{B36B3C9E-AA85-4EB5-BBAE-8B9796656152}" srcId="{B54D8EF0-B864-4D19-892A-228906FBB548}" destId="{CD40606D-7125-4D04-BD3D-291C3A105539}" srcOrd="3" destOrd="0" parTransId="{669B2360-6AB5-4E28-9F28-91EFB1EE6547}" sibTransId="{99DF115B-17CB-4D96-803F-FAC7E7D86751}"/>
    <dgm:cxn modelId="{B9201FEB-185B-412C-88E2-EF4F4EEDAC61}" type="presOf" srcId="{432E72C8-A949-4793-BF8C-BD2270440D6E}" destId="{54B8219F-505D-457A-A1A5-BE46247C4B7C}" srcOrd="1" destOrd="0" presId="urn:microsoft.com/office/officeart/2005/8/layout/radial1"/>
    <dgm:cxn modelId="{D818DAF5-D579-4CD7-8A34-1265A1F556B4}" type="presOf" srcId="{3D104D7F-9A78-4796-88A9-B3801243972A}" destId="{BD755B72-10C1-49CE-BC9C-D62EBBF1D574}" srcOrd="0" destOrd="0" presId="urn:microsoft.com/office/officeart/2005/8/layout/radial1"/>
    <dgm:cxn modelId="{566FDC42-2B26-4B2B-8948-F768AF97DC48}" type="presOf" srcId="{810FC1E8-1377-4D7C-BA65-841B3568D404}" destId="{E101BE36-E98F-446B-9818-A1283B78DDF2}" srcOrd="1" destOrd="0" presId="urn:microsoft.com/office/officeart/2005/8/layout/radial1"/>
    <dgm:cxn modelId="{DBB2CD0F-98F7-4FE4-83E5-CBEFD59C84FB}" srcId="{22B28853-8A09-4A6C-9091-B8026748DFDB}" destId="{B54D8EF0-B864-4D19-892A-228906FBB548}" srcOrd="0" destOrd="0" parTransId="{5E65E7C7-0593-4DF6-BB24-2CF3A45C4E4A}" sibTransId="{9BC54ED4-0A98-4B1A-A840-850BAE21FEA5}"/>
    <dgm:cxn modelId="{3E671C51-318F-4BF2-B952-02F2F2637E09}" srcId="{B54D8EF0-B864-4D19-892A-228906FBB548}" destId="{6E0DAD8B-9465-4AEB-88A0-41221BCFC7D3}" srcOrd="5" destOrd="0" parTransId="{BD96F0F3-074D-4504-A79A-F51EA03DAA81}" sibTransId="{52C34092-FE47-46EC-A096-C684F74D43D2}"/>
    <dgm:cxn modelId="{FD418DB8-9C45-4A66-8F30-0B042F2FEB68}" type="presOf" srcId="{9E3FD97C-DBFB-4045-8514-DD43CC504F0F}" destId="{E99696AF-A398-465C-9FC5-D470CF31517D}" srcOrd="0" destOrd="0" presId="urn:microsoft.com/office/officeart/2005/8/layout/radial1"/>
    <dgm:cxn modelId="{011D2553-C853-4414-9F7C-930253AFA712}" type="presOf" srcId="{CD40606D-7125-4D04-BD3D-291C3A105539}" destId="{92A4FD14-3EBC-4F54-A939-6087867912D6}" srcOrd="0" destOrd="0" presId="urn:microsoft.com/office/officeart/2005/8/layout/radial1"/>
    <dgm:cxn modelId="{4E5842DD-D51D-4B97-B3A4-91B5380BFFE6}" type="presOf" srcId="{9E4EA6F1-AE5D-4675-B173-D4DE56A1FF9E}" destId="{6F3D2E5F-1B05-4AD0-9BDE-300FF18D9B75}" srcOrd="0" destOrd="0" presId="urn:microsoft.com/office/officeart/2005/8/layout/radial1"/>
    <dgm:cxn modelId="{746E91FE-9A84-4AFC-B23F-AB1069595EDE}" srcId="{B54D8EF0-B864-4D19-892A-228906FBB548}" destId="{9E4EA6F1-AE5D-4675-B173-D4DE56A1FF9E}" srcOrd="4" destOrd="0" parTransId="{A6B680C0-F37B-44B7-9798-BE4BD82E3E8F}" sibTransId="{B6EA5F03-C020-4A51-A862-81B05370B046}"/>
    <dgm:cxn modelId="{D0D43308-9C03-484E-93D3-EC39944B0C6C}" type="presOf" srcId="{432E72C8-A949-4793-BF8C-BD2270440D6E}" destId="{66F0DC68-7A75-43E3-80E9-FAA266702A1D}" srcOrd="0" destOrd="0" presId="urn:microsoft.com/office/officeart/2005/8/layout/radial1"/>
    <dgm:cxn modelId="{16D662F2-4048-43CF-8A6A-60788AE10211}" srcId="{B54D8EF0-B864-4D19-892A-228906FBB548}" destId="{23DD8431-CF07-4E11-8B57-8604F3037E57}" srcOrd="0" destOrd="0" parTransId="{810FC1E8-1377-4D7C-BA65-841B3568D404}" sibTransId="{5C95C867-CEB6-4AA7-9D01-6DCDB837601F}"/>
    <dgm:cxn modelId="{1B42AE7E-74D6-42CB-B359-93F84C9B167F}" srcId="{B54D8EF0-B864-4D19-892A-228906FBB548}" destId="{9E3FD97C-DBFB-4045-8514-DD43CC504F0F}" srcOrd="2" destOrd="0" parTransId="{70F59628-4BB8-4DBB-9AD9-3340FE16EF3B}" sibTransId="{FAEBC89B-B5E6-4E37-AEB3-9CBEF0408B21}"/>
    <dgm:cxn modelId="{FB7D8056-4431-4A4B-BAC2-59F69C3CFB5C}" type="presOf" srcId="{70F59628-4BB8-4DBB-9AD9-3340FE16EF3B}" destId="{684C3B39-E6B2-4EAF-A247-D1FA2D90A7FE}" srcOrd="0" destOrd="0" presId="urn:microsoft.com/office/officeart/2005/8/layout/radial1"/>
    <dgm:cxn modelId="{60D3E88C-0DB0-4211-A4AB-A2D0423F3635}" type="presParOf" srcId="{A72E1D7A-FD02-405D-893C-F9576EE79950}" destId="{EB206DE7-68E5-4FDD-A3D4-B977A3BCA71F}" srcOrd="0" destOrd="0" presId="urn:microsoft.com/office/officeart/2005/8/layout/radial1"/>
    <dgm:cxn modelId="{51D03286-1EAF-4A1D-90FB-C1596DC2E8D9}" type="presParOf" srcId="{A72E1D7A-FD02-405D-893C-F9576EE79950}" destId="{BD94A59F-452D-4C5E-A8B8-3EC38E46CC62}" srcOrd="1" destOrd="0" presId="urn:microsoft.com/office/officeart/2005/8/layout/radial1"/>
    <dgm:cxn modelId="{0F743ED6-1CA6-4095-972B-F0AEAD43EF3D}" type="presParOf" srcId="{BD94A59F-452D-4C5E-A8B8-3EC38E46CC62}" destId="{E101BE36-E98F-446B-9818-A1283B78DDF2}" srcOrd="0" destOrd="0" presId="urn:microsoft.com/office/officeart/2005/8/layout/radial1"/>
    <dgm:cxn modelId="{A827C074-B2C7-40D5-935B-B7156D0F7DF7}" type="presParOf" srcId="{A72E1D7A-FD02-405D-893C-F9576EE79950}" destId="{D42D837C-1868-414C-A543-07A6347C4853}" srcOrd="2" destOrd="0" presId="urn:microsoft.com/office/officeart/2005/8/layout/radial1"/>
    <dgm:cxn modelId="{707E72E4-2CD0-41B5-AE66-788DD62B0508}" type="presParOf" srcId="{A72E1D7A-FD02-405D-893C-F9576EE79950}" destId="{66F0DC68-7A75-43E3-80E9-FAA266702A1D}" srcOrd="3" destOrd="0" presId="urn:microsoft.com/office/officeart/2005/8/layout/radial1"/>
    <dgm:cxn modelId="{AE4A258F-C548-4B15-AC0F-9D6FFFEA9EA8}" type="presParOf" srcId="{66F0DC68-7A75-43E3-80E9-FAA266702A1D}" destId="{54B8219F-505D-457A-A1A5-BE46247C4B7C}" srcOrd="0" destOrd="0" presId="urn:microsoft.com/office/officeart/2005/8/layout/radial1"/>
    <dgm:cxn modelId="{81B498F5-8B61-497F-8BDE-39C0EDE093C2}" type="presParOf" srcId="{A72E1D7A-FD02-405D-893C-F9576EE79950}" destId="{BD755B72-10C1-49CE-BC9C-D62EBBF1D574}" srcOrd="4" destOrd="0" presId="urn:microsoft.com/office/officeart/2005/8/layout/radial1"/>
    <dgm:cxn modelId="{B409D53D-6A50-4234-9038-982C680CCD47}" type="presParOf" srcId="{A72E1D7A-FD02-405D-893C-F9576EE79950}" destId="{684C3B39-E6B2-4EAF-A247-D1FA2D90A7FE}" srcOrd="5" destOrd="0" presId="urn:microsoft.com/office/officeart/2005/8/layout/radial1"/>
    <dgm:cxn modelId="{BE128AB8-194E-4B86-9780-F74022639CF1}" type="presParOf" srcId="{684C3B39-E6B2-4EAF-A247-D1FA2D90A7FE}" destId="{534911D1-16C4-47EA-93A3-17AE78FD9563}" srcOrd="0" destOrd="0" presId="urn:microsoft.com/office/officeart/2005/8/layout/radial1"/>
    <dgm:cxn modelId="{8CFFB238-23EA-4648-875A-FE8B79326F8A}" type="presParOf" srcId="{A72E1D7A-FD02-405D-893C-F9576EE79950}" destId="{E99696AF-A398-465C-9FC5-D470CF31517D}" srcOrd="6" destOrd="0" presId="urn:microsoft.com/office/officeart/2005/8/layout/radial1"/>
    <dgm:cxn modelId="{27249DBA-55F4-4F43-B895-AADAB3B4540B}" type="presParOf" srcId="{A72E1D7A-FD02-405D-893C-F9576EE79950}" destId="{AD28C78B-1725-467A-946A-5133F8B3F5C9}" srcOrd="7" destOrd="0" presId="urn:microsoft.com/office/officeart/2005/8/layout/radial1"/>
    <dgm:cxn modelId="{1914E810-5C20-4CBE-8A6B-BDE8095E40FC}" type="presParOf" srcId="{AD28C78B-1725-467A-946A-5133F8B3F5C9}" destId="{E6CD41AD-F1E6-4941-92D5-AAB69D944963}" srcOrd="0" destOrd="0" presId="urn:microsoft.com/office/officeart/2005/8/layout/radial1"/>
    <dgm:cxn modelId="{A0F88D76-4206-4D34-9226-4147214E674D}" type="presParOf" srcId="{A72E1D7A-FD02-405D-893C-F9576EE79950}" destId="{92A4FD14-3EBC-4F54-A939-6087867912D6}" srcOrd="8" destOrd="0" presId="urn:microsoft.com/office/officeart/2005/8/layout/radial1"/>
    <dgm:cxn modelId="{163BE42A-88A1-48F0-BA9B-9E18DA12A4B8}" type="presParOf" srcId="{A72E1D7A-FD02-405D-893C-F9576EE79950}" destId="{441D9479-EB5F-41C0-A898-DE6051A6FB45}" srcOrd="9" destOrd="0" presId="urn:microsoft.com/office/officeart/2005/8/layout/radial1"/>
    <dgm:cxn modelId="{FDDF9D54-41EC-4628-810F-DBD49715F9F7}" type="presParOf" srcId="{441D9479-EB5F-41C0-A898-DE6051A6FB45}" destId="{B7E585A6-3DC1-4B24-BDA1-EA05C88E645A}" srcOrd="0" destOrd="0" presId="urn:microsoft.com/office/officeart/2005/8/layout/radial1"/>
    <dgm:cxn modelId="{8D3C90A3-0E32-47F3-B24B-431C4C581387}" type="presParOf" srcId="{A72E1D7A-FD02-405D-893C-F9576EE79950}" destId="{6F3D2E5F-1B05-4AD0-9BDE-300FF18D9B75}" srcOrd="10" destOrd="0" presId="urn:microsoft.com/office/officeart/2005/8/layout/radial1"/>
    <dgm:cxn modelId="{656BA18B-2CE6-4986-B17B-0E41AB078B76}" type="presParOf" srcId="{A72E1D7A-FD02-405D-893C-F9576EE79950}" destId="{CA5FD9CF-A67B-4A29-820C-52DF9E2DE4BF}" srcOrd="11" destOrd="0" presId="urn:microsoft.com/office/officeart/2005/8/layout/radial1"/>
    <dgm:cxn modelId="{B5185FE9-2BE2-4B92-A67D-0A05BF4B96F1}" type="presParOf" srcId="{CA5FD9CF-A67B-4A29-820C-52DF9E2DE4BF}" destId="{09A0062B-D005-4635-857A-C0259821A387}" srcOrd="0" destOrd="0" presId="urn:microsoft.com/office/officeart/2005/8/layout/radial1"/>
    <dgm:cxn modelId="{2779257E-FE5D-4CD4-82D0-A483F6D531C6}" type="presParOf" srcId="{A72E1D7A-FD02-405D-893C-F9576EE79950}" destId="{291C1D2D-F068-4508-B623-A2A6324ED83B}"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06DE7-68E5-4FDD-A3D4-B977A3BCA71F}">
      <dsp:nvSpPr>
        <dsp:cNvPr id="0" name=""/>
        <dsp:cNvSpPr/>
      </dsp:nvSpPr>
      <dsp:spPr>
        <a:xfrm>
          <a:off x="4138350" y="2026809"/>
          <a:ext cx="1541067" cy="1541067"/>
        </a:xfrm>
        <a:prstGeom prst="ellipse">
          <a:avLst/>
        </a:prstGeom>
        <a:solidFill>
          <a:srgbClr val="FF0000"/>
        </a:solidFill>
        <a:ln w="762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err="1" smtClean="0">
              <a:latin typeface="NikoshBAN" pitchFamily="2" charset="0"/>
              <a:cs typeface="NikoshBAN" pitchFamily="2" charset="0"/>
            </a:rPr>
            <a:t>বি</a:t>
          </a:r>
          <a:r>
            <a:rPr lang="bn-BD" sz="3200" b="1" kern="1200" dirty="0" smtClean="0">
              <a:latin typeface="NikoshBAN" pitchFamily="2" charset="0"/>
              <a:cs typeface="NikoshBAN" pitchFamily="2" charset="0"/>
            </a:rPr>
            <a:t>লুপ্ত</a:t>
          </a:r>
        </a:p>
        <a:p>
          <a:pPr lvl="0" algn="ctr" defTabSz="1422400">
            <a:lnSpc>
              <a:spcPct val="90000"/>
            </a:lnSpc>
            <a:spcBef>
              <a:spcPct val="0"/>
            </a:spcBef>
            <a:spcAft>
              <a:spcPct val="35000"/>
            </a:spcAft>
          </a:pPr>
          <a:r>
            <a:rPr lang="bn-BD" sz="3200" b="1" kern="1200" dirty="0" smtClean="0">
              <a:latin typeface="NikoshBAN" pitchFamily="2" charset="0"/>
              <a:cs typeface="NikoshBAN" pitchFamily="2" charset="0"/>
            </a:rPr>
            <a:t>প্রাণ</a:t>
          </a:r>
          <a:r>
            <a:rPr lang="en-US" sz="3200" b="1" kern="1200" dirty="0" smtClean="0">
              <a:latin typeface="NikoshBAN" pitchFamily="2" charset="0"/>
              <a:cs typeface="NikoshBAN" pitchFamily="2" charset="0"/>
            </a:rPr>
            <a:t>ী</a:t>
          </a:r>
          <a:r>
            <a:rPr lang="bn-BD" sz="3200" b="1" kern="1200" dirty="0" smtClean="0">
              <a:latin typeface="NikoshBAN" pitchFamily="2" charset="0"/>
              <a:cs typeface="NikoshBAN" pitchFamily="2" charset="0"/>
            </a:rPr>
            <a:t> </a:t>
          </a:r>
          <a:endParaRPr lang="en-US" sz="3200" b="1" kern="1200" dirty="0">
            <a:latin typeface="NikoshBAN" pitchFamily="2" charset="0"/>
            <a:cs typeface="NikoshBAN" pitchFamily="2" charset="0"/>
          </a:endParaRPr>
        </a:p>
      </dsp:txBody>
      <dsp:txXfrm>
        <a:off x="4364034" y="2252493"/>
        <a:ext cx="1089699" cy="1089699"/>
      </dsp:txXfrm>
    </dsp:sp>
    <dsp:sp modelId="{BD94A59F-452D-4C5E-A8B8-3EC38E46CC62}">
      <dsp:nvSpPr>
        <dsp:cNvPr id="0" name=""/>
        <dsp:cNvSpPr/>
      </dsp:nvSpPr>
      <dsp:spPr>
        <a:xfrm rot="16200000">
          <a:off x="4676642" y="1780440"/>
          <a:ext cx="464482" cy="28254"/>
        </a:xfrm>
        <a:custGeom>
          <a:avLst/>
          <a:gdLst/>
          <a:ahLst/>
          <a:cxnLst/>
          <a:rect l="0" t="0" r="0" b="0"/>
          <a:pathLst>
            <a:path>
              <a:moveTo>
                <a:pt x="0" y="14127"/>
              </a:moveTo>
              <a:lnTo>
                <a:pt x="464482" y="141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97271" y="1782955"/>
        <a:ext cx="23224" cy="23224"/>
      </dsp:txXfrm>
    </dsp:sp>
    <dsp:sp modelId="{D42D837C-1868-414C-A543-07A6347C4853}">
      <dsp:nvSpPr>
        <dsp:cNvPr id="0" name=""/>
        <dsp:cNvSpPr/>
      </dsp:nvSpPr>
      <dsp:spPr>
        <a:xfrm>
          <a:off x="4138350" y="21259"/>
          <a:ext cx="1541067" cy="1541067"/>
        </a:xfrm>
        <a:prstGeom prst="ellipse">
          <a:avLst/>
        </a:prstGeom>
        <a:solidFill>
          <a:schemeClr val="accent1">
            <a:hueOff val="0"/>
            <a:satOff val="0"/>
            <a:lumOff val="0"/>
            <a:alphaOff val="0"/>
          </a:schemeClr>
        </a:solidFill>
        <a:ln w="5715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bn-BD" sz="4400" b="1" kern="1200" dirty="0" smtClean="0">
              <a:latin typeface="NikoshBAN" pitchFamily="2" charset="0"/>
              <a:cs typeface="NikoshBAN" pitchFamily="2" charset="0"/>
            </a:rPr>
            <a:t>ওল বাঘ </a:t>
          </a:r>
          <a:endParaRPr lang="en-US" sz="4400" b="1" kern="1200" dirty="0">
            <a:latin typeface="NikoshBAN" pitchFamily="2" charset="0"/>
            <a:cs typeface="NikoshBAN" pitchFamily="2" charset="0"/>
          </a:endParaRPr>
        </a:p>
      </dsp:txBody>
      <dsp:txXfrm>
        <a:off x="4364034" y="246943"/>
        <a:ext cx="1089699" cy="1089699"/>
      </dsp:txXfrm>
    </dsp:sp>
    <dsp:sp modelId="{66F0DC68-7A75-43E3-80E9-FAA266702A1D}">
      <dsp:nvSpPr>
        <dsp:cNvPr id="0" name=""/>
        <dsp:cNvSpPr/>
      </dsp:nvSpPr>
      <dsp:spPr>
        <a:xfrm rot="19800000">
          <a:off x="5545071" y="2281828"/>
          <a:ext cx="464482" cy="28254"/>
        </a:xfrm>
        <a:custGeom>
          <a:avLst/>
          <a:gdLst/>
          <a:ahLst/>
          <a:cxnLst/>
          <a:rect l="0" t="0" r="0" b="0"/>
          <a:pathLst>
            <a:path>
              <a:moveTo>
                <a:pt x="0" y="14127"/>
              </a:moveTo>
              <a:lnTo>
                <a:pt x="464482" y="141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65700" y="2284343"/>
        <a:ext cx="23224" cy="23224"/>
      </dsp:txXfrm>
    </dsp:sp>
    <dsp:sp modelId="{BD755B72-10C1-49CE-BC9C-D62EBBF1D574}">
      <dsp:nvSpPr>
        <dsp:cNvPr id="0" name=""/>
        <dsp:cNvSpPr/>
      </dsp:nvSpPr>
      <dsp:spPr>
        <a:xfrm>
          <a:off x="5875207" y="1024034"/>
          <a:ext cx="1541067" cy="1541067"/>
        </a:xfrm>
        <a:prstGeom prst="ellipse">
          <a:avLst/>
        </a:prstGeom>
        <a:solidFill>
          <a:srgbClr val="00B050"/>
        </a:solidFill>
        <a:ln w="571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bn-BD" sz="4000" kern="1200" dirty="0" smtClean="0">
              <a:latin typeface="NikoshBAN" pitchFamily="2" charset="0"/>
              <a:cs typeface="NikoshBAN" pitchFamily="2" charset="0"/>
            </a:rPr>
            <a:t>চিতা বাঘ </a:t>
          </a:r>
          <a:endParaRPr lang="en-US" sz="4000" kern="1200" dirty="0">
            <a:latin typeface="NikoshBAN" pitchFamily="2" charset="0"/>
            <a:cs typeface="NikoshBAN" pitchFamily="2" charset="0"/>
          </a:endParaRPr>
        </a:p>
      </dsp:txBody>
      <dsp:txXfrm>
        <a:off x="6100891" y="1249718"/>
        <a:ext cx="1089699" cy="1089699"/>
      </dsp:txXfrm>
    </dsp:sp>
    <dsp:sp modelId="{684C3B39-E6B2-4EAF-A247-D1FA2D90A7FE}">
      <dsp:nvSpPr>
        <dsp:cNvPr id="0" name=""/>
        <dsp:cNvSpPr/>
      </dsp:nvSpPr>
      <dsp:spPr>
        <a:xfrm rot="1800000">
          <a:off x="5545071" y="3284603"/>
          <a:ext cx="464482" cy="28254"/>
        </a:xfrm>
        <a:custGeom>
          <a:avLst/>
          <a:gdLst/>
          <a:ahLst/>
          <a:cxnLst/>
          <a:rect l="0" t="0" r="0" b="0"/>
          <a:pathLst>
            <a:path>
              <a:moveTo>
                <a:pt x="0" y="14127"/>
              </a:moveTo>
              <a:lnTo>
                <a:pt x="464482" y="141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65700" y="3287118"/>
        <a:ext cx="23224" cy="23224"/>
      </dsp:txXfrm>
    </dsp:sp>
    <dsp:sp modelId="{E99696AF-A398-465C-9FC5-D470CF31517D}">
      <dsp:nvSpPr>
        <dsp:cNvPr id="0" name=""/>
        <dsp:cNvSpPr/>
      </dsp:nvSpPr>
      <dsp:spPr>
        <a:xfrm>
          <a:off x="5875207" y="3029584"/>
          <a:ext cx="1541067" cy="1541067"/>
        </a:xfrm>
        <a:prstGeom prst="ellipse">
          <a:avLst/>
        </a:prstGeom>
        <a:solidFill>
          <a:srgbClr val="FFC000"/>
        </a:solidFill>
        <a:ln w="5715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bn-BD" sz="4800" kern="1200" dirty="0" smtClean="0">
              <a:solidFill>
                <a:schemeClr val="tx1"/>
              </a:solidFill>
              <a:latin typeface="NikoshBAN" pitchFamily="2" charset="0"/>
              <a:cs typeface="NikoshBAN" pitchFamily="2" charset="0"/>
            </a:rPr>
            <a:t>গন্ডার</a:t>
          </a:r>
          <a:endParaRPr lang="en-US" sz="4800" kern="1200" dirty="0">
            <a:solidFill>
              <a:schemeClr val="tx1"/>
            </a:solidFill>
            <a:latin typeface="NikoshBAN" pitchFamily="2" charset="0"/>
            <a:cs typeface="NikoshBAN" pitchFamily="2" charset="0"/>
          </a:endParaRPr>
        </a:p>
      </dsp:txBody>
      <dsp:txXfrm>
        <a:off x="6100891" y="3255268"/>
        <a:ext cx="1089699" cy="1089699"/>
      </dsp:txXfrm>
    </dsp:sp>
    <dsp:sp modelId="{AD28C78B-1725-467A-946A-5133F8B3F5C9}">
      <dsp:nvSpPr>
        <dsp:cNvPr id="0" name=""/>
        <dsp:cNvSpPr/>
      </dsp:nvSpPr>
      <dsp:spPr>
        <a:xfrm rot="5400000">
          <a:off x="4676642" y="3785990"/>
          <a:ext cx="464482" cy="28254"/>
        </a:xfrm>
        <a:custGeom>
          <a:avLst/>
          <a:gdLst/>
          <a:ahLst/>
          <a:cxnLst/>
          <a:rect l="0" t="0" r="0" b="0"/>
          <a:pathLst>
            <a:path>
              <a:moveTo>
                <a:pt x="0" y="14127"/>
              </a:moveTo>
              <a:lnTo>
                <a:pt x="464482" y="141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97271" y="3788505"/>
        <a:ext cx="23224" cy="23224"/>
      </dsp:txXfrm>
    </dsp:sp>
    <dsp:sp modelId="{92A4FD14-3EBC-4F54-A939-6087867912D6}">
      <dsp:nvSpPr>
        <dsp:cNvPr id="0" name=""/>
        <dsp:cNvSpPr/>
      </dsp:nvSpPr>
      <dsp:spPr>
        <a:xfrm>
          <a:off x="4138350" y="4032359"/>
          <a:ext cx="1541067" cy="1541067"/>
        </a:xfrm>
        <a:prstGeom prst="ellipse">
          <a:avLst/>
        </a:prstGeom>
        <a:solidFill>
          <a:srgbClr val="7030A0"/>
        </a:solidFill>
        <a:ln w="5715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bn-BD" sz="5400" b="1" kern="1200" dirty="0" smtClean="0">
              <a:solidFill>
                <a:schemeClr val="tx1"/>
              </a:solidFill>
              <a:latin typeface="NikoshBAN" pitchFamily="2" charset="0"/>
              <a:cs typeface="NikoshBAN" pitchFamily="2" charset="0"/>
            </a:rPr>
            <a:t>হাতি </a:t>
          </a:r>
          <a:endParaRPr lang="en-US" sz="5400" b="1" kern="1200" dirty="0">
            <a:solidFill>
              <a:schemeClr val="tx1"/>
            </a:solidFill>
            <a:latin typeface="NikoshBAN" pitchFamily="2" charset="0"/>
            <a:cs typeface="NikoshBAN" pitchFamily="2" charset="0"/>
          </a:endParaRPr>
        </a:p>
      </dsp:txBody>
      <dsp:txXfrm>
        <a:off x="4364034" y="4258043"/>
        <a:ext cx="1089699" cy="1089699"/>
      </dsp:txXfrm>
    </dsp:sp>
    <dsp:sp modelId="{441D9479-EB5F-41C0-A898-DE6051A6FB45}">
      <dsp:nvSpPr>
        <dsp:cNvPr id="0" name=""/>
        <dsp:cNvSpPr/>
      </dsp:nvSpPr>
      <dsp:spPr>
        <a:xfrm rot="9000000">
          <a:off x="3808213" y="3284603"/>
          <a:ext cx="464482" cy="28254"/>
        </a:xfrm>
        <a:custGeom>
          <a:avLst/>
          <a:gdLst/>
          <a:ahLst/>
          <a:cxnLst/>
          <a:rect l="0" t="0" r="0" b="0"/>
          <a:pathLst>
            <a:path>
              <a:moveTo>
                <a:pt x="0" y="14127"/>
              </a:moveTo>
              <a:lnTo>
                <a:pt x="464482" y="141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028843" y="3287118"/>
        <a:ext cx="23224" cy="23224"/>
      </dsp:txXfrm>
    </dsp:sp>
    <dsp:sp modelId="{6F3D2E5F-1B05-4AD0-9BDE-300FF18D9B75}">
      <dsp:nvSpPr>
        <dsp:cNvPr id="0" name=""/>
        <dsp:cNvSpPr/>
      </dsp:nvSpPr>
      <dsp:spPr>
        <a:xfrm>
          <a:off x="2401493" y="3029584"/>
          <a:ext cx="1541067" cy="1541067"/>
        </a:xfrm>
        <a:prstGeom prst="ellipse">
          <a:avLst/>
        </a:prstGeom>
        <a:solidFill>
          <a:schemeClr val="accent2">
            <a:lumMod val="60000"/>
            <a:lumOff val="40000"/>
          </a:schemeClr>
        </a:solidFill>
        <a:ln w="5715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bn-BD" sz="5400" b="1" kern="1200" dirty="0" smtClean="0">
              <a:solidFill>
                <a:schemeClr val="tx1"/>
              </a:solidFill>
              <a:latin typeface="NikoshBAN" pitchFamily="2" charset="0"/>
              <a:cs typeface="NikoshBAN" pitchFamily="2" charset="0"/>
            </a:rPr>
            <a:t>গাধা</a:t>
          </a:r>
          <a:endParaRPr lang="en-US" sz="5400" b="1" kern="1200" dirty="0">
            <a:solidFill>
              <a:schemeClr val="tx1"/>
            </a:solidFill>
            <a:latin typeface="NikoshBAN" pitchFamily="2" charset="0"/>
            <a:cs typeface="NikoshBAN" pitchFamily="2" charset="0"/>
          </a:endParaRPr>
        </a:p>
      </dsp:txBody>
      <dsp:txXfrm>
        <a:off x="2627177" y="3255268"/>
        <a:ext cx="1089699" cy="1089699"/>
      </dsp:txXfrm>
    </dsp:sp>
    <dsp:sp modelId="{CA5FD9CF-A67B-4A29-820C-52DF9E2DE4BF}">
      <dsp:nvSpPr>
        <dsp:cNvPr id="0" name=""/>
        <dsp:cNvSpPr/>
      </dsp:nvSpPr>
      <dsp:spPr>
        <a:xfrm rot="12611034">
          <a:off x="3804966" y="2277732"/>
          <a:ext cx="469697" cy="28254"/>
        </a:xfrm>
        <a:custGeom>
          <a:avLst/>
          <a:gdLst/>
          <a:ahLst/>
          <a:cxnLst/>
          <a:rect l="0" t="0" r="0" b="0"/>
          <a:pathLst>
            <a:path>
              <a:moveTo>
                <a:pt x="0" y="14127"/>
              </a:moveTo>
              <a:lnTo>
                <a:pt x="469697" y="141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028072" y="2280117"/>
        <a:ext cx="23484" cy="23484"/>
      </dsp:txXfrm>
    </dsp:sp>
    <dsp:sp modelId="{291C1D2D-F068-4508-B623-A2A6324ED83B}">
      <dsp:nvSpPr>
        <dsp:cNvPr id="0" name=""/>
        <dsp:cNvSpPr/>
      </dsp:nvSpPr>
      <dsp:spPr>
        <a:xfrm>
          <a:off x="2400213" y="1015843"/>
          <a:ext cx="1541067" cy="1541067"/>
        </a:xfrm>
        <a:prstGeom prst="ellipse">
          <a:avLst/>
        </a:prstGeom>
        <a:solidFill>
          <a:schemeClr val="accent6">
            <a:lumMod val="75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bn-BD" sz="4800" b="1" kern="1200" dirty="0" smtClean="0">
              <a:solidFill>
                <a:schemeClr val="tx1"/>
              </a:solidFill>
              <a:latin typeface="NikoshBAN" pitchFamily="2" charset="0"/>
              <a:cs typeface="NikoshBAN" pitchFamily="2" charset="0"/>
            </a:rPr>
            <a:t>শ</a:t>
          </a:r>
          <a:r>
            <a:rPr lang="en-US" sz="4800" b="1" kern="1200" dirty="0" err="1" smtClean="0">
              <a:solidFill>
                <a:schemeClr val="tx1"/>
              </a:solidFill>
              <a:latin typeface="NikoshBAN" pitchFamily="2" charset="0"/>
              <a:cs typeface="NikoshBAN" pitchFamily="2" charset="0"/>
            </a:rPr>
            <a:t>কু</a:t>
          </a:r>
          <a:r>
            <a:rPr lang="bn-BD" sz="4800" b="1" kern="1200" dirty="0" smtClean="0">
              <a:solidFill>
                <a:schemeClr val="tx1"/>
              </a:solidFill>
              <a:latin typeface="NikoshBAN" pitchFamily="2" charset="0"/>
              <a:cs typeface="NikoshBAN" pitchFamily="2" charset="0"/>
            </a:rPr>
            <a:t>ন</a:t>
          </a:r>
          <a:r>
            <a:rPr lang="bn-BD" sz="2800" kern="1200" dirty="0" smtClean="0">
              <a:solidFill>
                <a:schemeClr val="tx1"/>
              </a:solidFill>
            </a:rPr>
            <a:t> </a:t>
          </a:r>
          <a:endParaRPr lang="en-US" sz="2800" kern="1200" dirty="0">
            <a:solidFill>
              <a:schemeClr val="tx1"/>
            </a:solidFill>
          </a:endParaRPr>
        </a:p>
      </dsp:txBody>
      <dsp:txXfrm>
        <a:off x="2625897" y="1241527"/>
        <a:ext cx="1089699" cy="108969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F5FA1B-84C5-44D4-8D2A-3081E8463284}" type="datetimeFigureOut">
              <a:rPr lang="en-US" smtClean="0"/>
              <a:t>4/10/2021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D34F8-C502-4CD5-AC79-AB5A35B0E256}" type="slidenum">
              <a:rPr lang="en-US" smtClean="0"/>
              <a:t>‹#›</a:t>
            </a:fld>
            <a:endParaRPr lang="en-US"/>
          </a:p>
        </p:txBody>
      </p:sp>
    </p:spTree>
    <p:extLst>
      <p:ext uri="{BB962C8B-B14F-4D97-AF65-F5344CB8AC3E}">
        <p14:creationId xmlns:p14="http://schemas.microsoft.com/office/powerpoint/2010/main" val="351933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D34F8-C502-4CD5-AC79-AB5A35B0E256}" type="slidenum">
              <a:rPr lang="en-US" smtClean="0"/>
              <a:t>1</a:t>
            </a:fld>
            <a:endParaRPr lang="en-US"/>
          </a:p>
        </p:txBody>
      </p:sp>
    </p:spTree>
    <p:extLst>
      <p:ext uri="{BB962C8B-B14F-4D97-AF65-F5344CB8AC3E}">
        <p14:creationId xmlns:p14="http://schemas.microsoft.com/office/powerpoint/2010/main" val="288848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D34F8-C502-4CD5-AC79-AB5A35B0E256}" type="slidenum">
              <a:rPr lang="en-US" smtClean="0"/>
              <a:t>17</a:t>
            </a:fld>
            <a:endParaRPr lang="en-US"/>
          </a:p>
        </p:txBody>
      </p:sp>
    </p:spTree>
    <p:extLst>
      <p:ext uri="{BB962C8B-B14F-4D97-AF65-F5344CB8AC3E}">
        <p14:creationId xmlns:p14="http://schemas.microsoft.com/office/powerpoint/2010/main" val="1395206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D34F8-C502-4CD5-AC79-AB5A35B0E256}" type="slidenum">
              <a:rPr lang="en-US" smtClean="0"/>
              <a:t>20</a:t>
            </a:fld>
            <a:endParaRPr lang="en-US"/>
          </a:p>
        </p:txBody>
      </p:sp>
    </p:spTree>
    <p:extLst>
      <p:ext uri="{BB962C8B-B14F-4D97-AF65-F5344CB8AC3E}">
        <p14:creationId xmlns:p14="http://schemas.microsoft.com/office/powerpoint/2010/main" val="203227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F26A86-6C24-45D1-9CDB-13EE5326AE1D}"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FBCA0-C8BE-480A-B5CC-89110AD8524C}" type="slidenum">
              <a:rPr lang="en-US" smtClean="0"/>
              <a:t>‹#›</a:t>
            </a:fld>
            <a:endParaRPr lang="en-US"/>
          </a:p>
        </p:txBody>
      </p:sp>
    </p:spTree>
    <p:extLst>
      <p:ext uri="{BB962C8B-B14F-4D97-AF65-F5344CB8AC3E}">
        <p14:creationId xmlns:p14="http://schemas.microsoft.com/office/powerpoint/2010/main" val="88562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26A86-6C24-45D1-9CDB-13EE5326AE1D}"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FBCA0-C8BE-480A-B5CC-89110AD8524C}" type="slidenum">
              <a:rPr lang="en-US" smtClean="0"/>
              <a:t>‹#›</a:t>
            </a:fld>
            <a:endParaRPr lang="en-US"/>
          </a:p>
        </p:txBody>
      </p:sp>
    </p:spTree>
    <p:extLst>
      <p:ext uri="{BB962C8B-B14F-4D97-AF65-F5344CB8AC3E}">
        <p14:creationId xmlns:p14="http://schemas.microsoft.com/office/powerpoint/2010/main" val="761904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26A86-6C24-45D1-9CDB-13EE5326AE1D}"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FBCA0-C8BE-480A-B5CC-89110AD8524C}" type="slidenum">
              <a:rPr lang="en-US" smtClean="0"/>
              <a:t>‹#›</a:t>
            </a:fld>
            <a:endParaRPr lang="en-US"/>
          </a:p>
        </p:txBody>
      </p:sp>
    </p:spTree>
    <p:extLst>
      <p:ext uri="{BB962C8B-B14F-4D97-AF65-F5344CB8AC3E}">
        <p14:creationId xmlns:p14="http://schemas.microsoft.com/office/powerpoint/2010/main" val="168341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26A86-6C24-45D1-9CDB-13EE5326AE1D}"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FBCA0-C8BE-480A-B5CC-89110AD8524C}" type="slidenum">
              <a:rPr lang="en-US" smtClean="0"/>
              <a:t>‹#›</a:t>
            </a:fld>
            <a:endParaRPr lang="en-US"/>
          </a:p>
        </p:txBody>
      </p:sp>
    </p:spTree>
    <p:extLst>
      <p:ext uri="{BB962C8B-B14F-4D97-AF65-F5344CB8AC3E}">
        <p14:creationId xmlns:p14="http://schemas.microsoft.com/office/powerpoint/2010/main" val="632593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F26A86-6C24-45D1-9CDB-13EE5326AE1D}"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FBCA0-C8BE-480A-B5CC-89110AD8524C}" type="slidenum">
              <a:rPr lang="en-US" smtClean="0"/>
              <a:t>‹#›</a:t>
            </a:fld>
            <a:endParaRPr lang="en-US"/>
          </a:p>
        </p:txBody>
      </p:sp>
    </p:spTree>
    <p:extLst>
      <p:ext uri="{BB962C8B-B14F-4D97-AF65-F5344CB8AC3E}">
        <p14:creationId xmlns:p14="http://schemas.microsoft.com/office/powerpoint/2010/main" val="1525522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F26A86-6C24-45D1-9CDB-13EE5326AE1D}"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FBCA0-C8BE-480A-B5CC-89110AD8524C}" type="slidenum">
              <a:rPr lang="en-US" smtClean="0"/>
              <a:t>‹#›</a:t>
            </a:fld>
            <a:endParaRPr lang="en-US"/>
          </a:p>
        </p:txBody>
      </p:sp>
    </p:spTree>
    <p:extLst>
      <p:ext uri="{BB962C8B-B14F-4D97-AF65-F5344CB8AC3E}">
        <p14:creationId xmlns:p14="http://schemas.microsoft.com/office/powerpoint/2010/main" val="37439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F26A86-6C24-45D1-9CDB-13EE5326AE1D}" type="datetimeFigureOut">
              <a:rPr lang="en-US" smtClean="0"/>
              <a:t>4/10/2021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3FBCA0-C8BE-480A-B5CC-89110AD8524C}" type="slidenum">
              <a:rPr lang="en-US" smtClean="0"/>
              <a:t>‹#›</a:t>
            </a:fld>
            <a:endParaRPr lang="en-US"/>
          </a:p>
        </p:txBody>
      </p:sp>
    </p:spTree>
    <p:extLst>
      <p:ext uri="{BB962C8B-B14F-4D97-AF65-F5344CB8AC3E}">
        <p14:creationId xmlns:p14="http://schemas.microsoft.com/office/powerpoint/2010/main" val="3468075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F26A86-6C24-45D1-9CDB-13EE5326AE1D}" type="datetimeFigureOut">
              <a:rPr lang="en-US" smtClean="0"/>
              <a:t>4/10/2021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3FBCA0-C8BE-480A-B5CC-89110AD8524C}" type="slidenum">
              <a:rPr lang="en-US" smtClean="0"/>
              <a:t>‹#›</a:t>
            </a:fld>
            <a:endParaRPr lang="en-US"/>
          </a:p>
        </p:txBody>
      </p:sp>
    </p:spTree>
    <p:extLst>
      <p:ext uri="{BB962C8B-B14F-4D97-AF65-F5344CB8AC3E}">
        <p14:creationId xmlns:p14="http://schemas.microsoft.com/office/powerpoint/2010/main" val="38427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26A86-6C24-45D1-9CDB-13EE5326AE1D}" type="datetimeFigureOut">
              <a:rPr lang="en-US" smtClean="0"/>
              <a:t>4/10/2021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3FBCA0-C8BE-480A-B5CC-89110AD8524C}" type="slidenum">
              <a:rPr lang="en-US" smtClean="0"/>
              <a:t>‹#›</a:t>
            </a:fld>
            <a:endParaRPr lang="en-US"/>
          </a:p>
        </p:txBody>
      </p:sp>
    </p:spTree>
    <p:extLst>
      <p:ext uri="{BB962C8B-B14F-4D97-AF65-F5344CB8AC3E}">
        <p14:creationId xmlns:p14="http://schemas.microsoft.com/office/powerpoint/2010/main" val="82555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F26A86-6C24-45D1-9CDB-13EE5326AE1D}"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FBCA0-C8BE-480A-B5CC-89110AD8524C}" type="slidenum">
              <a:rPr lang="en-US" smtClean="0"/>
              <a:t>‹#›</a:t>
            </a:fld>
            <a:endParaRPr lang="en-US"/>
          </a:p>
        </p:txBody>
      </p:sp>
    </p:spTree>
    <p:extLst>
      <p:ext uri="{BB962C8B-B14F-4D97-AF65-F5344CB8AC3E}">
        <p14:creationId xmlns:p14="http://schemas.microsoft.com/office/powerpoint/2010/main" val="421954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F26A86-6C24-45D1-9CDB-13EE5326AE1D}"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FBCA0-C8BE-480A-B5CC-89110AD8524C}" type="slidenum">
              <a:rPr lang="en-US" smtClean="0"/>
              <a:t>‹#›</a:t>
            </a:fld>
            <a:endParaRPr lang="en-US"/>
          </a:p>
        </p:txBody>
      </p:sp>
    </p:spTree>
    <p:extLst>
      <p:ext uri="{BB962C8B-B14F-4D97-AF65-F5344CB8AC3E}">
        <p14:creationId xmlns:p14="http://schemas.microsoft.com/office/powerpoint/2010/main" val="2148510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26A86-6C24-45D1-9CDB-13EE5326AE1D}" type="datetimeFigureOut">
              <a:rPr lang="en-US" smtClean="0"/>
              <a:t>4/10/2021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3FBCA0-C8BE-480A-B5CC-89110AD8524C}" type="slidenum">
              <a:rPr lang="en-US" smtClean="0"/>
              <a:t>‹#›</a:t>
            </a:fld>
            <a:endParaRPr lang="en-US"/>
          </a:p>
        </p:txBody>
      </p:sp>
    </p:spTree>
    <p:extLst>
      <p:ext uri="{BB962C8B-B14F-4D97-AF65-F5344CB8AC3E}">
        <p14:creationId xmlns:p14="http://schemas.microsoft.com/office/powerpoint/2010/main" val="3867876968"/>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7.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3181" y="515388"/>
            <a:ext cx="4310453" cy="623412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3154" y="400305"/>
            <a:ext cx="4325815" cy="374708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723" y="0"/>
            <a:ext cx="3975492" cy="648328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220308"/>
            <a:ext cx="12192000" cy="2557887"/>
          </a:xfrm>
          <a:prstGeom prst="rect">
            <a:avLst/>
          </a:prstGeom>
        </p:spPr>
      </p:pic>
      <p:sp>
        <p:nvSpPr>
          <p:cNvPr id="5" name="Oval Callout 4"/>
          <p:cNvSpPr/>
          <p:nvPr/>
        </p:nvSpPr>
        <p:spPr>
          <a:xfrm>
            <a:off x="2280811" y="3138213"/>
            <a:ext cx="7114562" cy="2248525"/>
          </a:xfrm>
          <a:prstGeom prst="wedgeEllipseCallout">
            <a:avLst>
              <a:gd name="adj1" fmla="val -3800"/>
              <a:gd name="adj2" fmla="val -79313"/>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4400" b="1" dirty="0" err="1" smtClean="0">
                <a:solidFill>
                  <a:srgbClr val="FFFF00"/>
                </a:solidFill>
              </a:rPr>
              <a:t>আজকের</a:t>
            </a:r>
            <a:r>
              <a:rPr lang="en-US" sz="4400" b="1" dirty="0" smtClean="0">
                <a:solidFill>
                  <a:srgbClr val="FFFF00"/>
                </a:solidFill>
              </a:rPr>
              <a:t> </a:t>
            </a:r>
            <a:r>
              <a:rPr lang="en-US" sz="4400" b="1" dirty="0" err="1" smtClean="0">
                <a:solidFill>
                  <a:srgbClr val="FFFF00"/>
                </a:solidFill>
              </a:rPr>
              <a:t>মাল্টিমিডিয়া</a:t>
            </a:r>
            <a:r>
              <a:rPr lang="en-US" sz="4400" b="1" dirty="0" smtClean="0">
                <a:solidFill>
                  <a:srgbClr val="FFFF00"/>
                </a:solidFill>
              </a:rPr>
              <a:t> </a:t>
            </a:r>
            <a:r>
              <a:rPr lang="en-US" sz="4400" b="1" dirty="0" err="1" smtClean="0">
                <a:solidFill>
                  <a:srgbClr val="FFFF00"/>
                </a:solidFill>
              </a:rPr>
              <a:t>ক্লাসে</a:t>
            </a:r>
            <a:r>
              <a:rPr lang="en-US" sz="4400" b="1" dirty="0" smtClean="0">
                <a:solidFill>
                  <a:srgbClr val="FFFF00"/>
                </a:solidFill>
              </a:rPr>
              <a:t> </a:t>
            </a:r>
            <a:r>
              <a:rPr lang="en-US" sz="4400" b="1" dirty="0" err="1" smtClean="0">
                <a:solidFill>
                  <a:srgbClr val="FFFF00"/>
                </a:solidFill>
              </a:rPr>
              <a:t>সবাইকে</a:t>
            </a:r>
            <a:r>
              <a:rPr lang="en-US" sz="4400" b="1" dirty="0" smtClean="0">
                <a:solidFill>
                  <a:srgbClr val="FFFF00"/>
                </a:solidFill>
              </a:rPr>
              <a:t> </a:t>
            </a:r>
            <a:r>
              <a:rPr lang="en-US" sz="4400" b="1" dirty="0" err="1" smtClean="0">
                <a:solidFill>
                  <a:srgbClr val="FFFF00"/>
                </a:solidFill>
              </a:rPr>
              <a:t>স্বাগতম</a:t>
            </a:r>
            <a:r>
              <a:rPr lang="en-US" sz="4400" b="1" dirty="0" smtClean="0">
                <a:solidFill>
                  <a:srgbClr val="FFFF00"/>
                </a:solidFill>
              </a:rPr>
              <a:t> </a:t>
            </a:r>
            <a:endParaRPr lang="en-US" sz="4400" b="1" dirty="0">
              <a:solidFill>
                <a:srgbClr val="FFFF00"/>
              </a:solidFill>
            </a:endParaRPr>
          </a:p>
        </p:txBody>
      </p:sp>
      <p:sp>
        <p:nvSpPr>
          <p:cNvPr id="3" name="Frame 2"/>
          <p:cNvSpPr/>
          <p:nvPr/>
        </p:nvSpPr>
        <p:spPr>
          <a:xfrm>
            <a:off x="0" y="0"/>
            <a:ext cx="12192000" cy="6858000"/>
          </a:xfrm>
          <a:prstGeom prst="frame">
            <a:avLst>
              <a:gd name="adj1" fmla="val 2500"/>
            </a:avLst>
          </a:prstGeom>
          <a:solidFill>
            <a:srgbClr val="C0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78668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C:\Users\User\Desktop\Picture\pic\tiger.jpg"/>
          <p:cNvPicPr>
            <a:picLocks noChangeAspect="1" noChangeArrowheads="1"/>
          </p:cNvPicPr>
          <p:nvPr/>
        </p:nvPicPr>
        <p:blipFill>
          <a:blip r:embed="rId2"/>
          <a:srcRect/>
          <a:stretch>
            <a:fillRect/>
          </a:stretch>
        </p:blipFill>
        <p:spPr bwMode="auto">
          <a:xfrm>
            <a:off x="574823" y="1026857"/>
            <a:ext cx="5598912" cy="2541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2" descr="C:\Users\User\Desktop\Picture\pic\chita.jpg"/>
          <p:cNvPicPr>
            <a:picLocks noChangeAspect="1" noChangeArrowheads="1"/>
          </p:cNvPicPr>
          <p:nvPr/>
        </p:nvPicPr>
        <p:blipFill>
          <a:blip r:embed="rId3"/>
          <a:srcRect/>
          <a:stretch>
            <a:fillRect/>
          </a:stretch>
        </p:blipFill>
        <p:spPr bwMode="auto">
          <a:xfrm>
            <a:off x="574823" y="3567913"/>
            <a:ext cx="5598912" cy="26437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3AC07BAB-5467-4F4D-B165-56A5BB3DD910}"/>
              </a:ext>
            </a:extLst>
          </p:cNvPr>
          <p:cNvPicPr>
            <a:picLocks noChangeAspect="1"/>
          </p:cNvPicPr>
          <p:nvPr/>
        </p:nvPicPr>
        <p:blipFill>
          <a:blip r:embed="rId4"/>
          <a:stretch>
            <a:fillRect/>
          </a:stretch>
        </p:blipFill>
        <p:spPr>
          <a:xfrm>
            <a:off x="6173736" y="1026858"/>
            <a:ext cx="5473620" cy="2541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Cita_agacin_tepesinde.jpg"/>
          <p:cNvPicPr>
            <a:picLocks noChangeAspect="1"/>
          </p:cNvPicPr>
          <p:nvPr/>
        </p:nvPicPr>
        <p:blipFill>
          <a:blip r:embed="rId5"/>
          <a:stretch>
            <a:fillRect/>
          </a:stretch>
        </p:blipFill>
        <p:spPr>
          <a:xfrm>
            <a:off x="6173736" y="3567913"/>
            <a:ext cx="5473620" cy="26437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3967111" y="344774"/>
            <a:ext cx="4257777" cy="55463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rPr>
              <a:t>এগুলো</a:t>
            </a:r>
            <a:r>
              <a:rPr lang="en-US" sz="3200" b="1" dirty="0" smtClean="0">
                <a:solidFill>
                  <a:schemeClr val="tx1"/>
                </a:solidFill>
              </a:rPr>
              <a:t> </a:t>
            </a:r>
            <a:r>
              <a:rPr lang="en-US" sz="3200" b="1" dirty="0" err="1" smtClean="0">
                <a:solidFill>
                  <a:schemeClr val="tx1"/>
                </a:solidFill>
              </a:rPr>
              <a:t>কিসের</a:t>
            </a:r>
            <a:r>
              <a:rPr lang="en-US" sz="3200" b="1" dirty="0" smtClean="0">
                <a:solidFill>
                  <a:schemeClr val="tx1"/>
                </a:solidFill>
              </a:rPr>
              <a:t> </a:t>
            </a:r>
            <a:r>
              <a:rPr lang="en-US" sz="3200" b="1" dirty="0" err="1" smtClean="0">
                <a:solidFill>
                  <a:schemeClr val="tx1"/>
                </a:solidFill>
              </a:rPr>
              <a:t>ছবি</a:t>
            </a:r>
            <a:r>
              <a:rPr lang="en-US" sz="3200" b="1" dirty="0" smtClean="0">
                <a:solidFill>
                  <a:schemeClr val="tx1"/>
                </a:solidFill>
              </a:rPr>
              <a:t> ? </a:t>
            </a:r>
            <a:endParaRPr lang="en-US" sz="3200" b="1" dirty="0">
              <a:solidFill>
                <a:schemeClr val="tx1"/>
              </a:solidFill>
            </a:endParaRPr>
          </a:p>
        </p:txBody>
      </p:sp>
      <p:sp>
        <p:nvSpPr>
          <p:cNvPr id="11" name="Rectangle 10"/>
          <p:cNvSpPr/>
          <p:nvPr/>
        </p:nvSpPr>
        <p:spPr>
          <a:xfrm>
            <a:off x="684265" y="1270417"/>
            <a:ext cx="2373728" cy="78695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err="1" smtClean="0">
                <a:solidFill>
                  <a:srgbClr val="FF0000"/>
                </a:solidFill>
              </a:rPr>
              <a:t>মেসো</a:t>
            </a:r>
            <a:r>
              <a:rPr lang="en-US" sz="3600" b="1" dirty="0" smtClean="0">
                <a:solidFill>
                  <a:srgbClr val="FF0000"/>
                </a:solidFill>
              </a:rPr>
              <a:t> </a:t>
            </a:r>
            <a:r>
              <a:rPr lang="en-US" sz="3600" b="1" dirty="0" err="1" smtClean="0">
                <a:solidFill>
                  <a:srgbClr val="FF0000"/>
                </a:solidFill>
              </a:rPr>
              <a:t>বাঘ</a:t>
            </a:r>
            <a:endParaRPr lang="en-US" sz="3600" b="1" dirty="0">
              <a:solidFill>
                <a:srgbClr val="FF0000"/>
              </a:solidFill>
            </a:endParaRPr>
          </a:p>
        </p:txBody>
      </p:sp>
      <p:sp>
        <p:nvSpPr>
          <p:cNvPr id="12" name="Rectangle 11"/>
          <p:cNvSpPr/>
          <p:nvPr/>
        </p:nvSpPr>
        <p:spPr>
          <a:xfrm>
            <a:off x="3312685" y="3646507"/>
            <a:ext cx="2088915" cy="48914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3200" b="1" dirty="0" err="1" smtClean="0">
                <a:solidFill>
                  <a:srgbClr val="FF0000"/>
                </a:solidFill>
              </a:rPr>
              <a:t>চিতা</a:t>
            </a:r>
            <a:r>
              <a:rPr lang="en-US" sz="3200" b="1" dirty="0" smtClean="0">
                <a:solidFill>
                  <a:srgbClr val="FF0000"/>
                </a:solidFill>
              </a:rPr>
              <a:t> </a:t>
            </a:r>
            <a:r>
              <a:rPr lang="en-US" sz="3200" b="1" dirty="0" err="1" smtClean="0">
                <a:solidFill>
                  <a:srgbClr val="FF0000"/>
                </a:solidFill>
              </a:rPr>
              <a:t>বাঘ</a:t>
            </a:r>
            <a:r>
              <a:rPr lang="en-US" sz="3200" b="1" dirty="0" smtClean="0">
                <a:solidFill>
                  <a:srgbClr val="FF0000"/>
                </a:solidFill>
              </a:rPr>
              <a:t> </a:t>
            </a:r>
            <a:endParaRPr lang="en-US" sz="3200" b="1" dirty="0">
              <a:solidFill>
                <a:srgbClr val="FF0000"/>
              </a:solidFill>
            </a:endParaRPr>
          </a:p>
        </p:txBody>
      </p:sp>
      <p:sp>
        <p:nvSpPr>
          <p:cNvPr id="13" name="Rectangle 12"/>
          <p:cNvSpPr/>
          <p:nvPr/>
        </p:nvSpPr>
        <p:spPr>
          <a:xfrm>
            <a:off x="6343554" y="3695361"/>
            <a:ext cx="2020957" cy="52087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3200" b="1" dirty="0" err="1" smtClean="0">
                <a:solidFill>
                  <a:srgbClr val="FF0000"/>
                </a:solidFill>
              </a:rPr>
              <a:t>ওল</a:t>
            </a:r>
            <a:r>
              <a:rPr lang="en-US" sz="3200" b="1" dirty="0" smtClean="0">
                <a:solidFill>
                  <a:srgbClr val="FF0000"/>
                </a:solidFill>
              </a:rPr>
              <a:t> </a:t>
            </a:r>
            <a:r>
              <a:rPr lang="en-US" sz="3200" b="1" dirty="0" err="1" smtClean="0">
                <a:solidFill>
                  <a:srgbClr val="FF0000"/>
                </a:solidFill>
              </a:rPr>
              <a:t>বাঘ</a:t>
            </a:r>
            <a:r>
              <a:rPr lang="en-US" sz="3200" b="1" dirty="0" smtClean="0">
                <a:solidFill>
                  <a:srgbClr val="FF0000"/>
                </a:solidFill>
              </a:rPr>
              <a:t> </a:t>
            </a:r>
            <a:endParaRPr lang="en-US" sz="3200" b="1" dirty="0">
              <a:solidFill>
                <a:srgbClr val="FF0000"/>
              </a:solidFill>
            </a:endParaRPr>
          </a:p>
        </p:txBody>
      </p:sp>
      <p:sp>
        <p:nvSpPr>
          <p:cNvPr id="14" name="TextBox 13">
            <a:extLst>
              <a:ext uri="{FF2B5EF4-FFF2-40B4-BE49-F238E27FC236}">
                <a16:creationId xmlns:a16="http://schemas.microsoft.com/office/drawing/2014/main" id="{F4E899AD-821A-46DE-A767-2CDBFC62921A}"/>
              </a:ext>
            </a:extLst>
          </p:cNvPr>
          <p:cNvSpPr txBox="1"/>
          <p:nvPr/>
        </p:nvSpPr>
        <p:spPr>
          <a:xfrm>
            <a:off x="926374" y="6108968"/>
            <a:ext cx="10339249"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bn-BD" sz="3600" b="1" dirty="0">
                <a:solidFill>
                  <a:srgbClr val="FF0000"/>
                </a:solidFill>
                <a:latin typeface="NikoshBAN" panose="02000000000000000000" pitchFamily="2" charset="0"/>
                <a:cs typeface="NikoshBAN" panose="02000000000000000000" pitchFamily="2" charset="0"/>
              </a:rPr>
              <a:t>বাংলাদেশের নামের সঙ্গে জড়িয়ে আছে রয়েল বেঙ্গল টাইগারের নাম </a:t>
            </a:r>
            <a:endParaRPr lang="en-US" sz="3600" b="1" dirty="0">
              <a:solidFill>
                <a:srgbClr val="FF0000"/>
              </a:solidFill>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390"/>
            <a:ext cx="12190163" cy="6858000"/>
          </a:xfrm>
          <a:prstGeom prst="rect">
            <a:avLst/>
          </a:prstGeom>
        </p:spPr>
      </p:pic>
    </p:spTree>
    <p:extLst>
      <p:ext uri="{BB962C8B-B14F-4D97-AF65-F5344CB8AC3E}">
        <p14:creationId xmlns:p14="http://schemas.microsoft.com/office/powerpoint/2010/main" val="11006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style.rotation</p:attrName>
                                        </p:attrNameLst>
                                      </p:cBhvr>
                                      <p:tavLst>
                                        <p:tav tm="0">
                                          <p:val>
                                            <p:fltVal val="720"/>
                                          </p:val>
                                        </p:tav>
                                        <p:tav tm="100000">
                                          <p:val>
                                            <p:fltVal val="0"/>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style.rotation</p:attrName>
                                        </p:attrNameLst>
                                      </p:cBhvr>
                                      <p:tavLst>
                                        <p:tav tm="0">
                                          <p:val>
                                            <p:fltVal val="720"/>
                                          </p:val>
                                        </p:tav>
                                        <p:tav tm="100000">
                                          <p:val>
                                            <p:fltVal val="0"/>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 calcmode="lin" valueType="num">
                                      <p:cBhvr>
                                        <p:cTn id="22" dur="2000" fill="hold"/>
                                        <p:tgtEl>
                                          <p:spTgt spid="4"/>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anim calcmode="lin" valueType="num">
                                      <p:cBhvr>
                                        <p:cTn id="26" dur="2000" fill="hold"/>
                                        <p:tgtEl>
                                          <p:spTgt spid="7"/>
                                        </p:tgtEl>
                                        <p:attrNameLst>
                                          <p:attrName>style.rotation</p:attrName>
                                        </p:attrNameLst>
                                      </p:cBhvr>
                                      <p:tavLst>
                                        <p:tav tm="0">
                                          <p:val>
                                            <p:fltVal val="720"/>
                                          </p:val>
                                        </p:tav>
                                        <p:tav tm="100000">
                                          <p:val>
                                            <p:fltVal val="0"/>
                                          </p:val>
                                        </p:tav>
                                      </p:tavLst>
                                    </p:anim>
                                    <p:anim calcmode="lin" valueType="num">
                                      <p:cBhvr>
                                        <p:cTn id="27" dur="2000" fill="hold"/>
                                        <p:tgtEl>
                                          <p:spTgt spid="7"/>
                                        </p:tgtEl>
                                        <p:attrNameLst>
                                          <p:attrName>ppt_h</p:attrName>
                                        </p:attrNameLst>
                                      </p:cBhvr>
                                      <p:tavLst>
                                        <p:tav tm="0">
                                          <p:val>
                                            <p:fltVal val="0"/>
                                          </p:val>
                                        </p:tav>
                                        <p:tav tm="100000">
                                          <p:val>
                                            <p:strVal val="#ppt_h"/>
                                          </p:val>
                                        </p:tav>
                                      </p:tavLst>
                                    </p:anim>
                                    <p:anim calcmode="lin" valueType="num">
                                      <p:cBhvr>
                                        <p:cTn id="28"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56" presetClass="entr" presetSubtype="0" fill="hold" grpId="0" nodeType="clickEffect">
                                  <p:stCondLst>
                                    <p:cond delay="0"/>
                                  </p:stCondLst>
                                  <p:iterate type="lt">
                                    <p:tmPct val="10000"/>
                                  </p:iterate>
                                  <p:childTnLst>
                                    <p:set>
                                      <p:cBhvr>
                                        <p:cTn id="53" dur="1" fill="hold">
                                          <p:stCondLst>
                                            <p:cond delay="0"/>
                                          </p:stCondLst>
                                        </p:cTn>
                                        <p:tgtEl>
                                          <p:spTgt spid="14"/>
                                        </p:tgtEl>
                                        <p:attrNameLst>
                                          <p:attrName>style.visibility</p:attrName>
                                        </p:attrNameLst>
                                      </p:cBhvr>
                                      <p:to>
                                        <p:strVal val="visible"/>
                                      </p:to>
                                    </p:set>
                                    <p:anim by="(-#ppt_w*2)" calcmode="lin" valueType="num">
                                      <p:cBhvr rctx="PPT">
                                        <p:cTn id="54" dur="500" autoRev="1" fill="hold">
                                          <p:stCondLst>
                                            <p:cond delay="0"/>
                                          </p:stCondLst>
                                        </p:cTn>
                                        <p:tgtEl>
                                          <p:spTgt spid="14"/>
                                        </p:tgtEl>
                                        <p:attrNameLst>
                                          <p:attrName>ppt_w</p:attrName>
                                        </p:attrNameLst>
                                      </p:cBhvr>
                                    </p:anim>
                                    <p:anim by="(#ppt_w*0.50)" calcmode="lin" valueType="num">
                                      <p:cBhvr>
                                        <p:cTn id="55" dur="500" decel="50000" autoRev="1" fill="hold">
                                          <p:stCondLst>
                                            <p:cond delay="0"/>
                                          </p:stCondLst>
                                        </p:cTn>
                                        <p:tgtEl>
                                          <p:spTgt spid="14"/>
                                        </p:tgtEl>
                                        <p:attrNameLst>
                                          <p:attrName>ppt_x</p:attrName>
                                        </p:attrNameLst>
                                      </p:cBhvr>
                                    </p:anim>
                                    <p:anim from="(-#ppt_h/2)" to="(#ppt_y)" calcmode="lin" valueType="num">
                                      <p:cBhvr>
                                        <p:cTn id="56" dur="1000" fill="hold">
                                          <p:stCondLst>
                                            <p:cond delay="0"/>
                                          </p:stCondLst>
                                        </p:cTn>
                                        <p:tgtEl>
                                          <p:spTgt spid="14"/>
                                        </p:tgtEl>
                                        <p:attrNameLst>
                                          <p:attrName>ppt_y</p:attrName>
                                        </p:attrNameLst>
                                      </p:cBhvr>
                                    </p:anim>
                                    <p:animRot by="21600000">
                                      <p:cBhvr>
                                        <p:cTn id="57" dur="10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675088" y="314794"/>
            <a:ext cx="4841824" cy="64457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effectLst>
                  <a:outerShdw blurRad="38100" dist="38100" dir="2700000" algn="tl">
                    <a:srgbClr val="000000">
                      <a:alpha val="43137"/>
                    </a:srgbClr>
                  </a:outerShdw>
                </a:effectLst>
              </a:rPr>
              <a:t>ছবিগুলো</a:t>
            </a:r>
            <a:r>
              <a:rPr lang="en-US" sz="3600" b="1" dirty="0" smtClean="0">
                <a:solidFill>
                  <a:schemeClr val="tx1"/>
                </a:solidFill>
                <a:effectLst>
                  <a:outerShdw blurRad="38100" dist="38100" dir="2700000" algn="tl">
                    <a:srgbClr val="000000">
                      <a:alpha val="43137"/>
                    </a:srgbClr>
                  </a:outerShdw>
                </a:effectLst>
              </a:rPr>
              <a:t> </a:t>
            </a:r>
            <a:r>
              <a:rPr lang="en-US" sz="3600" b="1" dirty="0" err="1" smtClean="0">
                <a:solidFill>
                  <a:schemeClr val="tx1"/>
                </a:solidFill>
                <a:effectLst>
                  <a:outerShdw blurRad="38100" dist="38100" dir="2700000" algn="tl">
                    <a:srgbClr val="000000">
                      <a:alpha val="43137"/>
                    </a:srgbClr>
                  </a:outerShdw>
                </a:effectLst>
              </a:rPr>
              <a:t>লক্ষ্য</a:t>
            </a:r>
            <a:r>
              <a:rPr lang="en-US" sz="3600" b="1" dirty="0" smtClean="0">
                <a:solidFill>
                  <a:schemeClr val="tx1"/>
                </a:solidFill>
                <a:effectLst>
                  <a:outerShdw blurRad="38100" dist="38100" dir="2700000" algn="tl">
                    <a:srgbClr val="000000">
                      <a:alpha val="43137"/>
                    </a:srgbClr>
                  </a:outerShdw>
                </a:effectLst>
              </a:rPr>
              <a:t> </a:t>
            </a:r>
            <a:r>
              <a:rPr lang="en-US" sz="3600" b="1" dirty="0" err="1" smtClean="0">
                <a:solidFill>
                  <a:schemeClr val="tx1"/>
                </a:solidFill>
                <a:effectLst>
                  <a:outerShdw blurRad="38100" dist="38100" dir="2700000" algn="tl">
                    <a:srgbClr val="000000">
                      <a:alpha val="43137"/>
                    </a:srgbClr>
                  </a:outerShdw>
                </a:effectLst>
              </a:rPr>
              <a:t>কর</a:t>
            </a:r>
            <a:r>
              <a:rPr lang="en-US" sz="3600" b="1" dirty="0" smtClean="0">
                <a:solidFill>
                  <a:schemeClr val="tx1"/>
                </a:solidFill>
                <a:effectLst>
                  <a:outerShdw blurRad="38100" dist="38100" dir="2700000" algn="tl">
                    <a:srgbClr val="000000">
                      <a:alpha val="43137"/>
                    </a:srgbClr>
                  </a:outerShdw>
                </a:effectLst>
              </a:rPr>
              <a:t> </a:t>
            </a:r>
            <a:endParaRPr lang="en-US" sz="3600" b="1" dirty="0">
              <a:solidFill>
                <a:schemeClr val="tx1"/>
              </a:solidFill>
              <a:effectLst>
                <a:outerShdw blurRad="38100" dist="38100" dir="2700000" algn="tl">
                  <a:srgbClr val="000000">
                    <a:alpha val="43137"/>
                  </a:srgbClr>
                </a:outerShdw>
              </a:effectLst>
            </a:endParaRPr>
          </a:p>
        </p:txBody>
      </p:sp>
      <p:pic>
        <p:nvPicPr>
          <p:cNvPr id="4" name="Picture 2" descr="C:\Users\User\Desktop\Picture\pic\lion.jpg"/>
          <p:cNvPicPr>
            <a:picLocks noChangeAspect="1" noChangeArrowheads="1"/>
          </p:cNvPicPr>
          <p:nvPr/>
        </p:nvPicPr>
        <p:blipFill>
          <a:blip r:embed="rId2"/>
          <a:srcRect/>
          <a:stretch>
            <a:fillRect/>
          </a:stretch>
        </p:blipFill>
        <p:spPr bwMode="auto">
          <a:xfrm>
            <a:off x="579438" y="1035499"/>
            <a:ext cx="5514153" cy="2545885"/>
          </a:xfrm>
          <a:prstGeom prst="rect">
            <a:avLst/>
          </a:prstGeom>
          <a:ln>
            <a:noFill/>
          </a:ln>
          <a:effectLst>
            <a:outerShdw blurRad="292100" dist="139700" dir="2700000" algn="tl" rotWithShape="0">
              <a:srgbClr val="333333">
                <a:alpha val="65000"/>
              </a:srgbClr>
            </a:outerShdw>
          </a:effectLst>
        </p:spPr>
      </p:pic>
      <p:sp>
        <p:nvSpPr>
          <p:cNvPr id="5" name="Rounded Rectangle 4"/>
          <p:cNvSpPr/>
          <p:nvPr/>
        </p:nvSpPr>
        <p:spPr>
          <a:xfrm>
            <a:off x="6098408" y="1035499"/>
            <a:ext cx="5514153" cy="2545885"/>
          </a:xfrm>
          <a:prstGeom prst="roundRect">
            <a:avLst>
              <a:gd name="adj" fmla="val 0"/>
            </a:avLst>
          </a:prstGeom>
          <a:blipFill dpi="0" rotWithShape="1">
            <a:blip r:embed="rId3">
              <a:extLst>
                <a:ext uri="{28A0092B-C50C-407E-A947-70E740481C1C}">
                  <a14:useLocalDpi xmlns:a14="http://schemas.microsoft.com/office/drawing/2010/main" val="0"/>
                </a:ext>
              </a:extLst>
            </a:blip>
            <a:srcRect/>
            <a:stretch>
              <a:fillRect/>
            </a:stretch>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7">
            <a:extLst>
              <a:ext uri="{FF2B5EF4-FFF2-40B4-BE49-F238E27FC236}">
                <a16:creationId xmlns:a16="http://schemas.microsoft.com/office/drawing/2014/main" id="{1AC365A4-A260-46CA-A873-E58333E0C5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438" y="3581384"/>
            <a:ext cx="5514153" cy="2545885"/>
          </a:xfrm>
          <a:prstGeom prst="rect">
            <a:avLst/>
          </a:prstGeom>
          <a:ln>
            <a:noFill/>
          </a:ln>
          <a:effectLst>
            <a:outerShdw blurRad="292100" dist="139700" dir="2700000" algn="tl" rotWithShape="0">
              <a:srgbClr val="333333">
                <a:alpha val="65000"/>
              </a:srgbClr>
            </a:outerShdw>
          </a:effectLst>
        </p:spPr>
      </p:pic>
      <p:pic>
        <p:nvPicPr>
          <p:cNvPr id="7" name="Content Placeholder 5">
            <a:extLst>
              <a:ext uri="{FF2B5EF4-FFF2-40B4-BE49-F238E27FC236}">
                <a16:creationId xmlns:a16="http://schemas.microsoft.com/office/drawing/2014/main" id="{4663D85E-EB24-45D2-869E-862A6DFD8B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8408" y="3585091"/>
            <a:ext cx="5514153" cy="2545885"/>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2003684" y="1071540"/>
            <a:ext cx="8179813" cy="923330"/>
          </a:xfrm>
          <a:prstGeom prst="rect">
            <a:avLst/>
          </a:prstGeom>
        </p:spPr>
        <p:txBody>
          <a:bodyPr wrap="square">
            <a:spAutoFit/>
          </a:bodyPr>
          <a:lstStyle/>
          <a:p>
            <a:pPr algn="ctr"/>
            <a:r>
              <a:rPr lang="bn-BD" sz="5400" b="1" dirty="0">
                <a:solidFill>
                  <a:srgbClr val="FFFF00"/>
                </a:solidFill>
              </a:rPr>
              <a:t>সিংহ- বনের রাজা সিংহ। </a:t>
            </a:r>
            <a:endParaRPr lang="en-US" sz="5400" b="1" dirty="0">
              <a:solidFill>
                <a:srgbClr val="FFFF00"/>
              </a:solidFill>
            </a:endParaRPr>
          </a:p>
        </p:txBody>
      </p:sp>
      <p:sp>
        <p:nvSpPr>
          <p:cNvPr id="10" name="Rectangle 9"/>
          <p:cNvSpPr/>
          <p:nvPr/>
        </p:nvSpPr>
        <p:spPr>
          <a:xfrm>
            <a:off x="1044314" y="5943410"/>
            <a:ext cx="10103371" cy="69461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bn-BD" sz="3600" b="1" dirty="0">
                <a:solidFill>
                  <a:schemeClr val="tx1"/>
                </a:solidFill>
              </a:rPr>
              <a:t>সিংহের কথা বললেই মনে হবে আফ্রিকার কথা।   </a:t>
            </a:r>
            <a:endParaRPr lang="en-US" sz="3600" b="1" dirty="0">
              <a:solidFill>
                <a:schemeClr val="tx1"/>
              </a:solidFill>
            </a:endParaRPr>
          </a:p>
        </p:txBody>
      </p:sp>
      <p:sp>
        <p:nvSpPr>
          <p:cNvPr id="11" name="Frame 10"/>
          <p:cNvSpPr/>
          <p:nvPr/>
        </p:nvSpPr>
        <p:spPr>
          <a:xfrm>
            <a:off x="0" y="0"/>
            <a:ext cx="12192000" cy="6858000"/>
          </a:xfrm>
          <a:prstGeom prst="frame">
            <a:avLst>
              <a:gd name="adj1" fmla="val 3270"/>
            </a:avLst>
          </a:prstGeom>
          <a:solidFill>
            <a:srgbClr val="7030A0"/>
          </a:solidFill>
          <a:ln>
            <a:solidFill>
              <a:srgbClr val="7030A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9353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by="(-#ppt_w*2)" calcmode="lin" valueType="num">
                                      <p:cBhvr rctx="PPT">
                                        <p:cTn id="21" dur="500" autoRev="1" fill="hold">
                                          <p:stCondLst>
                                            <p:cond delay="0"/>
                                          </p:stCondLst>
                                        </p:cTn>
                                        <p:tgtEl>
                                          <p:spTgt spid="9"/>
                                        </p:tgtEl>
                                        <p:attrNameLst>
                                          <p:attrName>ppt_w</p:attrName>
                                        </p:attrNameLst>
                                      </p:cBhvr>
                                    </p:anim>
                                    <p:anim by="(#ppt_w*0.50)" calcmode="lin" valueType="num">
                                      <p:cBhvr>
                                        <p:cTn id="22" dur="500" decel="50000" autoRev="1" fill="hold">
                                          <p:stCondLst>
                                            <p:cond delay="0"/>
                                          </p:stCondLst>
                                        </p:cTn>
                                        <p:tgtEl>
                                          <p:spTgt spid="9"/>
                                        </p:tgtEl>
                                        <p:attrNameLst>
                                          <p:attrName>ppt_x</p:attrName>
                                        </p:attrNameLst>
                                      </p:cBhvr>
                                    </p:anim>
                                    <p:anim from="(-#ppt_h/2)" to="(#ppt_y)" calcmode="lin" valueType="num">
                                      <p:cBhvr>
                                        <p:cTn id="23" dur="1000" fill="hold">
                                          <p:stCondLst>
                                            <p:cond delay="0"/>
                                          </p:stCondLst>
                                        </p:cTn>
                                        <p:tgtEl>
                                          <p:spTgt spid="9"/>
                                        </p:tgtEl>
                                        <p:attrNameLst>
                                          <p:attrName>ppt_y</p:attrName>
                                        </p:attrNameLst>
                                      </p:cBhvr>
                                    </p:anim>
                                    <p:animRot by="21600000">
                                      <p:cBhvr>
                                        <p:cTn id="24" dur="1000" fill="hold">
                                          <p:stCondLst>
                                            <p:cond delay="0"/>
                                          </p:stCondLst>
                                        </p:cTn>
                                        <p:tgtEl>
                                          <p:spTgt spid="9"/>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0"/>
                                        </p:tgtEl>
                                        <p:attrNameLst>
                                          <p:attrName>ppt_y</p:attrName>
                                        </p:attrNameLst>
                                      </p:cBhvr>
                                      <p:tavLst>
                                        <p:tav tm="0">
                                          <p:val>
                                            <p:strVal val="#ppt_y"/>
                                          </p:val>
                                        </p:tav>
                                        <p:tav tm="100000">
                                          <p:val>
                                            <p:strVal val="#ppt_y"/>
                                          </p:val>
                                        </p:tav>
                                      </p:tavLst>
                                    </p:anim>
                                    <p:anim calcmode="lin" valueType="num">
                                      <p:cBhvr>
                                        <p:cTn id="3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310666" y="396814"/>
            <a:ext cx="5570670" cy="65560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এ </a:t>
            </a:r>
            <a:r>
              <a:rPr lang="en-US" sz="4000" b="1" dirty="0" err="1" smtClean="0">
                <a:solidFill>
                  <a:schemeClr val="tx1"/>
                </a:solidFill>
              </a:rPr>
              <a:t>গুলো</a:t>
            </a:r>
            <a:r>
              <a:rPr lang="en-US" sz="4000" b="1" dirty="0" smtClean="0">
                <a:solidFill>
                  <a:schemeClr val="tx1"/>
                </a:solidFill>
              </a:rPr>
              <a:t> </a:t>
            </a:r>
            <a:r>
              <a:rPr lang="en-US" sz="4000" b="1" dirty="0" err="1" smtClean="0">
                <a:solidFill>
                  <a:schemeClr val="tx1"/>
                </a:solidFill>
              </a:rPr>
              <a:t>কিসের</a:t>
            </a:r>
            <a:r>
              <a:rPr lang="en-US" sz="4000" b="1" dirty="0" smtClean="0">
                <a:solidFill>
                  <a:schemeClr val="tx1"/>
                </a:solidFill>
              </a:rPr>
              <a:t> </a:t>
            </a:r>
            <a:r>
              <a:rPr lang="en-US" sz="4000" b="1" dirty="0" err="1" smtClean="0">
                <a:solidFill>
                  <a:schemeClr val="tx1"/>
                </a:solidFill>
              </a:rPr>
              <a:t>ছবি</a:t>
            </a:r>
            <a:r>
              <a:rPr lang="en-US" sz="4000" b="1" dirty="0">
                <a:solidFill>
                  <a:schemeClr val="tx1"/>
                </a:solidFill>
              </a:rPr>
              <a:t> </a:t>
            </a:r>
            <a:r>
              <a:rPr lang="en-US" sz="4000" b="1" dirty="0" smtClean="0">
                <a:solidFill>
                  <a:schemeClr val="tx1"/>
                </a:solidFill>
              </a:rPr>
              <a:t>? </a:t>
            </a:r>
            <a:endParaRPr lang="en-US" sz="4000" b="1" dirty="0">
              <a:solidFill>
                <a:schemeClr val="tx1"/>
              </a:solidFill>
            </a:endParaRPr>
          </a:p>
        </p:txBody>
      </p:sp>
      <p:pic>
        <p:nvPicPr>
          <p:cNvPr id="4" name="Picture 2" descr="C:\Users\User\Desktop\Picture\pic\kangaroo.jpg"/>
          <p:cNvPicPr>
            <a:picLocks noChangeAspect="1" noChangeArrowheads="1"/>
          </p:cNvPicPr>
          <p:nvPr/>
        </p:nvPicPr>
        <p:blipFill>
          <a:blip r:embed="rId2"/>
          <a:srcRect/>
          <a:stretch>
            <a:fillRect/>
          </a:stretch>
        </p:blipFill>
        <p:spPr bwMode="auto">
          <a:xfrm>
            <a:off x="345057" y="1207694"/>
            <a:ext cx="3761117" cy="35400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7">
            <a:extLst>
              <a:ext uri="{FF2B5EF4-FFF2-40B4-BE49-F238E27FC236}">
                <a16:creationId xmlns:a16="http://schemas.microsoft.com/office/drawing/2014/main" id="{5B886C0E-5D1F-4FE2-9A0A-8CD31D102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6726" y="1207694"/>
            <a:ext cx="3760046" cy="35400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345057" y="4902974"/>
            <a:ext cx="11563385" cy="1653102"/>
          </a:xfrm>
          <a:prstGeom prst="rect">
            <a:avLst/>
          </a:prstGeom>
          <a:solidFill>
            <a:schemeClr val="tx2">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a:p>
            <a:pPr algn="ctr"/>
            <a:r>
              <a:rPr lang="bn-BD" sz="3600" dirty="0" smtClean="0">
                <a:solidFill>
                  <a:schemeClr val="tx1"/>
                </a:solidFill>
              </a:rPr>
              <a:t>ক্যাঙ্গারুঃবিশ্বে </a:t>
            </a:r>
            <a:r>
              <a:rPr lang="bn-BD" sz="3600" dirty="0">
                <a:solidFill>
                  <a:schemeClr val="tx1"/>
                </a:solidFill>
              </a:rPr>
              <a:t>কোনো কোনো প্রাণীর সঙ্গে</a:t>
            </a:r>
            <a:r>
              <a:rPr lang="en-US" sz="3600" dirty="0">
                <a:solidFill>
                  <a:schemeClr val="tx1"/>
                </a:solidFill>
              </a:rPr>
              <a:t> </a:t>
            </a:r>
            <a:r>
              <a:rPr lang="bn-BD" sz="3600" dirty="0">
                <a:solidFill>
                  <a:schemeClr val="tx1"/>
                </a:solidFill>
              </a:rPr>
              <a:t>জরিয়ে থাকে দেশের নাম বা জায়গার নাম।যেমন, ক্যাঙ্গারু বললেই </a:t>
            </a:r>
            <a:r>
              <a:rPr lang="en-US" sz="3600" dirty="0" err="1">
                <a:solidFill>
                  <a:schemeClr val="tx1"/>
                </a:solidFill>
              </a:rPr>
              <a:t>অষ্ট্রেলিয়ার</a:t>
            </a:r>
            <a:r>
              <a:rPr lang="en-US" sz="3600" dirty="0">
                <a:solidFill>
                  <a:schemeClr val="tx1"/>
                </a:solidFill>
              </a:rPr>
              <a:t> </a:t>
            </a:r>
            <a:r>
              <a:rPr lang="bn-BD" sz="3600" dirty="0">
                <a:solidFill>
                  <a:schemeClr val="tx1"/>
                </a:solidFill>
              </a:rPr>
              <a:t>কথা মনে </a:t>
            </a:r>
            <a:r>
              <a:rPr lang="bn-BD" sz="3600" dirty="0" smtClean="0">
                <a:solidFill>
                  <a:schemeClr val="tx1"/>
                </a:solidFill>
              </a:rPr>
              <a:t>হবে</a:t>
            </a:r>
            <a:r>
              <a:rPr lang="en-US" sz="3600" dirty="0" smtClean="0">
                <a:solidFill>
                  <a:schemeClr val="tx1"/>
                </a:solidFill>
              </a:rPr>
              <a:t>।</a:t>
            </a:r>
            <a:endParaRPr lang="en-US" sz="3600" dirty="0">
              <a:solidFill>
                <a:schemeClr val="tx1"/>
              </a:solidFill>
            </a:endParaRPr>
          </a:p>
          <a:p>
            <a:pPr lvl="0" algn="ctr"/>
            <a:r>
              <a:rPr lang="bn-BD" sz="3200" dirty="0" smtClean="0">
                <a:solidFill>
                  <a:prstClr val="white"/>
                </a:solidFill>
                <a:latin typeface="NikoshBAN" pitchFamily="2" charset="0"/>
                <a:cs typeface="NikoshBAN" pitchFamily="2" charset="0"/>
              </a:rPr>
              <a:t> </a:t>
            </a:r>
            <a:endParaRPr lang="en-US" sz="3200" dirty="0">
              <a:solidFill>
                <a:prstClr val="white"/>
              </a:solidFill>
            </a:endParaRPr>
          </a:p>
        </p:txBody>
      </p:sp>
      <p:sp>
        <p:nvSpPr>
          <p:cNvPr id="9" name="Rounded Rectangle 8"/>
          <p:cNvSpPr/>
          <p:nvPr/>
        </p:nvSpPr>
        <p:spPr>
          <a:xfrm>
            <a:off x="8147324" y="1190445"/>
            <a:ext cx="3761117" cy="3557255"/>
          </a:xfrm>
          <a:prstGeom prst="roundRect">
            <a:avLst>
              <a:gd name="adj" fmla="val 0"/>
            </a:avLst>
          </a:prstGeom>
          <a:blipFill dpi="0" rotWithShape="1">
            <a:blip r:embed="rId4">
              <a:extLst>
                <a:ext uri="{28A0092B-C50C-407E-A947-70E740481C1C}">
                  <a14:useLocalDpi xmlns:a14="http://schemas.microsoft.com/office/drawing/2010/main" val="0"/>
                </a:ext>
              </a:extLst>
            </a:blip>
            <a:srcRect/>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58" y="-1"/>
            <a:ext cx="12243758" cy="6858001"/>
          </a:xfrm>
          <a:prstGeom prst="rect">
            <a:avLst/>
          </a:prstGeom>
        </p:spPr>
      </p:pic>
    </p:spTree>
    <p:extLst>
      <p:ext uri="{BB962C8B-B14F-4D97-AF65-F5344CB8AC3E}">
        <p14:creationId xmlns:p14="http://schemas.microsoft.com/office/powerpoint/2010/main" val="6175290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360"/>
                                          </p:val>
                                        </p:tav>
                                        <p:tav tm="100000">
                                          <p:val>
                                            <p:fltVal val="0"/>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350327" y="290944"/>
            <a:ext cx="3491345" cy="698269"/>
          </a:xfrm>
          <a:prstGeom prst="rect">
            <a:avLst/>
          </a:prstGeom>
          <a:solidFill>
            <a:schemeClr val="accent2">
              <a:lumMod val="40000"/>
              <a:lumOff val="60000"/>
            </a:schemeClr>
          </a:solidFill>
          <a:ln w="3175">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effectLst>
                  <a:outerShdw blurRad="38100" dist="38100" dir="2700000" algn="tl">
                    <a:srgbClr val="000000">
                      <a:alpha val="43137"/>
                    </a:srgbClr>
                  </a:outerShdw>
                </a:effectLst>
              </a:rPr>
              <a:t>আদর্শ</a:t>
            </a:r>
            <a:r>
              <a:rPr lang="en-US" sz="4400" b="1" dirty="0" smtClean="0">
                <a:solidFill>
                  <a:schemeClr val="tx1"/>
                </a:solidFill>
                <a:effectLst>
                  <a:outerShdw blurRad="38100" dist="38100" dir="2700000" algn="tl">
                    <a:srgbClr val="000000">
                      <a:alpha val="43137"/>
                    </a:srgbClr>
                  </a:outerShdw>
                </a:effectLst>
              </a:rPr>
              <a:t> </a:t>
            </a:r>
            <a:r>
              <a:rPr lang="en-US" sz="4400" b="1" dirty="0" err="1" smtClean="0">
                <a:solidFill>
                  <a:schemeClr val="tx1"/>
                </a:solidFill>
                <a:effectLst>
                  <a:outerShdw blurRad="38100" dist="38100" dir="2700000" algn="tl">
                    <a:srgbClr val="000000">
                      <a:alpha val="43137"/>
                    </a:srgbClr>
                  </a:outerShdw>
                </a:effectLst>
              </a:rPr>
              <a:t>পাঠ</a:t>
            </a:r>
            <a:r>
              <a:rPr lang="en-US" sz="4400" b="1" dirty="0" smtClean="0">
                <a:solidFill>
                  <a:schemeClr val="tx1"/>
                </a:solidFill>
                <a:effectLst>
                  <a:outerShdw blurRad="38100" dist="38100" dir="2700000" algn="tl">
                    <a:srgbClr val="000000">
                      <a:alpha val="43137"/>
                    </a:srgbClr>
                  </a:outerShdw>
                </a:effectLst>
              </a:rPr>
              <a:t> </a:t>
            </a:r>
            <a:endParaRPr lang="en-US" sz="4400" b="1" dirty="0">
              <a:solidFill>
                <a:schemeClr val="tx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9503" y="989213"/>
            <a:ext cx="4272744" cy="5527965"/>
          </a:xfrm>
          <a:prstGeom prst="rect">
            <a:avLst/>
          </a:prstGeom>
        </p:spPr>
      </p:pic>
      <p:sp>
        <p:nvSpPr>
          <p:cNvPr id="5" name="Rectangle 4"/>
          <p:cNvSpPr/>
          <p:nvPr/>
        </p:nvSpPr>
        <p:spPr>
          <a:xfrm>
            <a:off x="4638502" y="1147158"/>
            <a:ext cx="7198823" cy="537002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r>
              <a:rPr lang="as-IN" sz="2000" b="1" dirty="0">
                <a:solidFill>
                  <a:schemeClr val="tx1"/>
                </a:solidFill>
                <a:effectLst>
                  <a:outerShdw blurRad="38100" dist="38100" dir="2700000" algn="tl">
                    <a:srgbClr val="000000">
                      <a:alpha val="43137"/>
                    </a:srgbClr>
                  </a:outerShdw>
                </a:effectLst>
                <a:latin typeface="solaimanlipi"/>
              </a:rPr>
              <a:t>বাংলাদেশের দক্ষিণে রয়েছে প্রকৃতির অপার সম্ভার সুন্দরবন। সমুদ্রের কোল ঘেঁষে গড়ে উঠেছে এই বিশাল বন। এখানে রয়েছে যেমন প্রচুর গাছপালা, কেওড়া ও সুন্দরীগাছের বন, তেমনি রয়েছে নানা প্রাণী ও জীবজন্তু। বিশ্বের কোনো কোনো প্রাণীর সঙ্গে জড়িয়ে থাকে দেশের নাম বা জায়গার নাম। যেমন, ক্যাঙ্গারু বললেই মনে পড়ে যায় অস্ট্রেলিয়ার কথা। সিংহ বললেই মনে ভেসে ওঠে আফ্রিকার কথা। তেমনি বাংলাদেশের নামের সঙ্গে জড়িয়ে আছে রয়েল বেঙ্গল টাইগার বা রাজকীয় বাঘের নাম। এই বাঘ থাকে সুন্দরবনে। এই বাঘ দেখতে যেমন সুন্দর, তেমনি আবার ভয়ংকর। এর চালচলনও রাজার মতো। সুন্দরবনের ভেজা স্যাঁতসেঁতে গোলপাতার বনে এ বাঘ ঘুরে বেড়ায়। শিকার করে জীবজন্তু, সুযোগ পেলে মানুষও খায়। একসময় সুন্দরবনে ছিল চিতাবাঘ ও ওলবাঘ। কিন্তু এখন আর এসব বাঘ দেখা যায় না।সুন্দরবনের</a:t>
            </a:r>
            <a:r>
              <a:rPr lang="en-US" sz="2000" b="1" dirty="0">
                <a:solidFill>
                  <a:schemeClr val="tx1"/>
                </a:solidFill>
                <a:effectLst>
                  <a:outerShdw blurRad="38100" dist="38100" dir="2700000" algn="tl">
                    <a:srgbClr val="000000">
                      <a:alpha val="43137"/>
                    </a:srgbClr>
                  </a:outerShdw>
                </a:effectLst>
                <a:latin typeface="solaimanlipi"/>
              </a:rPr>
              <a:t> </a:t>
            </a:r>
            <a:r>
              <a:rPr lang="as-IN" sz="2000" b="1" dirty="0">
                <a:solidFill>
                  <a:schemeClr val="tx1"/>
                </a:solidFill>
                <a:effectLst>
                  <a:outerShdw blurRad="38100" dist="38100" dir="2700000" algn="tl">
                    <a:srgbClr val="000000">
                      <a:alpha val="43137"/>
                    </a:srgbClr>
                  </a:outerShdw>
                </a:effectLst>
                <a:latin typeface="solaimanlipi"/>
              </a:rPr>
              <a:t>রয়েল বেঙ্গল টাইগার বাংলাদেশের অমূল্য সম্পদ। এ বাঘকে বিলুপ্তির হাত থেকে আমাদের বাঁচাতে হবে।</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389" y="416848"/>
            <a:ext cx="1203025" cy="1144729"/>
          </a:xfrm>
          <a:prstGeom prst="ellipse">
            <a:avLst/>
          </a:prstGeom>
          <a:ln w="190500" cap="rnd">
            <a:solidFill>
              <a:schemeClr val="accent2">
                <a:lumMod val="40000"/>
                <a:lumOff val="6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403681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p:cNvGraphicFramePr/>
          <p:nvPr>
            <p:extLst>
              <p:ext uri="{D42A27DB-BD31-4B8C-83A1-F6EECF244321}">
                <p14:modId xmlns:p14="http://schemas.microsoft.com/office/powerpoint/2010/main" val="474523659"/>
              </p:ext>
            </p:extLst>
          </p:nvPr>
        </p:nvGraphicFramePr>
        <p:xfrm>
          <a:off x="1267327" y="1090863"/>
          <a:ext cx="9817768" cy="5594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895600" y="320842"/>
            <a:ext cx="6400800" cy="59757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solidFill>
              </a:rPr>
              <a:t>বিলুপ্ত</a:t>
            </a:r>
            <a:r>
              <a:rPr lang="en-US" sz="4000" dirty="0" smtClean="0">
                <a:solidFill>
                  <a:schemeClr val="tx1"/>
                </a:solidFill>
              </a:rPr>
              <a:t> </a:t>
            </a:r>
            <a:r>
              <a:rPr lang="en-US" sz="4000" dirty="0" err="1" smtClean="0">
                <a:solidFill>
                  <a:schemeClr val="tx1"/>
                </a:solidFill>
              </a:rPr>
              <a:t>প্রাণী</a:t>
            </a:r>
            <a:r>
              <a:rPr lang="en-US" sz="4000" dirty="0" smtClean="0">
                <a:solidFill>
                  <a:schemeClr val="tx1"/>
                </a:solidFill>
              </a:rPr>
              <a:t> </a:t>
            </a:r>
            <a:r>
              <a:rPr lang="en-US" sz="4000" dirty="0" err="1" smtClean="0">
                <a:solidFill>
                  <a:schemeClr val="tx1"/>
                </a:solidFill>
              </a:rPr>
              <a:t>গুলো</a:t>
            </a:r>
            <a:r>
              <a:rPr lang="en-US" sz="4000" dirty="0" smtClean="0">
                <a:solidFill>
                  <a:schemeClr val="tx1"/>
                </a:solidFill>
              </a:rPr>
              <a:t> </a:t>
            </a:r>
            <a:r>
              <a:rPr lang="en-US" sz="4000" dirty="0" err="1" smtClean="0">
                <a:solidFill>
                  <a:schemeClr val="tx1"/>
                </a:solidFill>
              </a:rPr>
              <a:t>জেনে</a:t>
            </a:r>
            <a:r>
              <a:rPr lang="en-US" sz="4000" dirty="0" smtClean="0">
                <a:solidFill>
                  <a:schemeClr val="tx1"/>
                </a:solidFill>
              </a:rPr>
              <a:t> </a:t>
            </a:r>
            <a:r>
              <a:rPr lang="en-US" sz="4000" dirty="0" err="1" smtClean="0">
                <a:solidFill>
                  <a:schemeClr val="tx1"/>
                </a:solidFill>
              </a:rPr>
              <a:t>নেই</a:t>
            </a:r>
            <a:r>
              <a:rPr lang="en-US" sz="4000" dirty="0" smtClean="0">
                <a:solidFill>
                  <a:schemeClr val="tx1"/>
                </a:solidFill>
              </a:rPr>
              <a:t> </a:t>
            </a:r>
            <a:endParaRPr lang="en-US" sz="4000" dirty="0">
              <a:solidFill>
                <a:schemeClr val="tx1"/>
              </a:solidFill>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499492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EB206DE7-68E5-4FDD-A3D4-B977A3BCA71F}"/>
                                            </p:graphicEl>
                                          </p:spTgt>
                                        </p:tgtEl>
                                        <p:attrNameLst>
                                          <p:attrName>style.visibility</p:attrName>
                                        </p:attrNameLst>
                                      </p:cBhvr>
                                      <p:to>
                                        <p:strVal val="visible"/>
                                      </p:to>
                                    </p:set>
                                    <p:animEffect transition="in" filter="fade">
                                      <p:cBhvr>
                                        <p:cTn id="7" dur="500"/>
                                        <p:tgtEl>
                                          <p:spTgt spid="3">
                                            <p:graphicEl>
                                              <a:dgm id="{EB206DE7-68E5-4FDD-A3D4-B977A3BCA71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BD94A59F-452D-4C5E-A8B8-3EC38E46CC62}"/>
                                            </p:graphicEl>
                                          </p:spTgt>
                                        </p:tgtEl>
                                        <p:attrNameLst>
                                          <p:attrName>style.visibility</p:attrName>
                                        </p:attrNameLst>
                                      </p:cBhvr>
                                      <p:to>
                                        <p:strVal val="visible"/>
                                      </p:to>
                                    </p:set>
                                    <p:animEffect transition="in" filter="fade">
                                      <p:cBhvr>
                                        <p:cTn id="12" dur="500"/>
                                        <p:tgtEl>
                                          <p:spTgt spid="3">
                                            <p:graphicEl>
                                              <a:dgm id="{BD94A59F-452D-4C5E-A8B8-3EC38E46CC6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D42D837C-1868-414C-A543-07A6347C4853}"/>
                                            </p:graphicEl>
                                          </p:spTgt>
                                        </p:tgtEl>
                                        <p:attrNameLst>
                                          <p:attrName>style.visibility</p:attrName>
                                        </p:attrNameLst>
                                      </p:cBhvr>
                                      <p:to>
                                        <p:strVal val="visible"/>
                                      </p:to>
                                    </p:set>
                                    <p:animEffect transition="in" filter="fade">
                                      <p:cBhvr>
                                        <p:cTn id="15" dur="500"/>
                                        <p:tgtEl>
                                          <p:spTgt spid="3">
                                            <p:graphicEl>
                                              <a:dgm id="{D42D837C-1868-414C-A543-07A6347C485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66F0DC68-7A75-43E3-80E9-FAA266702A1D}"/>
                                            </p:graphicEl>
                                          </p:spTgt>
                                        </p:tgtEl>
                                        <p:attrNameLst>
                                          <p:attrName>style.visibility</p:attrName>
                                        </p:attrNameLst>
                                      </p:cBhvr>
                                      <p:to>
                                        <p:strVal val="visible"/>
                                      </p:to>
                                    </p:set>
                                    <p:animEffect transition="in" filter="fade">
                                      <p:cBhvr>
                                        <p:cTn id="20" dur="500"/>
                                        <p:tgtEl>
                                          <p:spTgt spid="3">
                                            <p:graphicEl>
                                              <a:dgm id="{66F0DC68-7A75-43E3-80E9-FAA266702A1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BD755B72-10C1-49CE-BC9C-D62EBBF1D574}"/>
                                            </p:graphicEl>
                                          </p:spTgt>
                                        </p:tgtEl>
                                        <p:attrNameLst>
                                          <p:attrName>style.visibility</p:attrName>
                                        </p:attrNameLst>
                                      </p:cBhvr>
                                      <p:to>
                                        <p:strVal val="visible"/>
                                      </p:to>
                                    </p:set>
                                    <p:animEffect transition="in" filter="fade">
                                      <p:cBhvr>
                                        <p:cTn id="23" dur="500"/>
                                        <p:tgtEl>
                                          <p:spTgt spid="3">
                                            <p:graphicEl>
                                              <a:dgm id="{BD755B72-10C1-49CE-BC9C-D62EBBF1D57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graphicEl>
                                              <a:dgm id="{684C3B39-E6B2-4EAF-A247-D1FA2D90A7FE}"/>
                                            </p:graphicEl>
                                          </p:spTgt>
                                        </p:tgtEl>
                                        <p:attrNameLst>
                                          <p:attrName>style.visibility</p:attrName>
                                        </p:attrNameLst>
                                      </p:cBhvr>
                                      <p:to>
                                        <p:strVal val="visible"/>
                                      </p:to>
                                    </p:set>
                                    <p:animEffect transition="in" filter="fade">
                                      <p:cBhvr>
                                        <p:cTn id="28" dur="500"/>
                                        <p:tgtEl>
                                          <p:spTgt spid="3">
                                            <p:graphicEl>
                                              <a:dgm id="{684C3B39-E6B2-4EAF-A247-D1FA2D90A7FE}"/>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graphicEl>
                                              <a:dgm id="{E99696AF-A398-465C-9FC5-D470CF31517D}"/>
                                            </p:graphicEl>
                                          </p:spTgt>
                                        </p:tgtEl>
                                        <p:attrNameLst>
                                          <p:attrName>style.visibility</p:attrName>
                                        </p:attrNameLst>
                                      </p:cBhvr>
                                      <p:to>
                                        <p:strVal val="visible"/>
                                      </p:to>
                                    </p:set>
                                    <p:animEffect transition="in" filter="fade">
                                      <p:cBhvr>
                                        <p:cTn id="31" dur="500"/>
                                        <p:tgtEl>
                                          <p:spTgt spid="3">
                                            <p:graphicEl>
                                              <a:dgm id="{E99696AF-A398-465C-9FC5-D470CF31517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graphicEl>
                                              <a:dgm id="{AD28C78B-1725-467A-946A-5133F8B3F5C9}"/>
                                            </p:graphicEl>
                                          </p:spTgt>
                                        </p:tgtEl>
                                        <p:attrNameLst>
                                          <p:attrName>style.visibility</p:attrName>
                                        </p:attrNameLst>
                                      </p:cBhvr>
                                      <p:to>
                                        <p:strVal val="visible"/>
                                      </p:to>
                                    </p:set>
                                    <p:animEffect transition="in" filter="fade">
                                      <p:cBhvr>
                                        <p:cTn id="36" dur="500"/>
                                        <p:tgtEl>
                                          <p:spTgt spid="3">
                                            <p:graphicEl>
                                              <a:dgm id="{AD28C78B-1725-467A-946A-5133F8B3F5C9}"/>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graphicEl>
                                              <a:dgm id="{92A4FD14-3EBC-4F54-A939-6087867912D6}"/>
                                            </p:graphicEl>
                                          </p:spTgt>
                                        </p:tgtEl>
                                        <p:attrNameLst>
                                          <p:attrName>style.visibility</p:attrName>
                                        </p:attrNameLst>
                                      </p:cBhvr>
                                      <p:to>
                                        <p:strVal val="visible"/>
                                      </p:to>
                                    </p:set>
                                    <p:animEffect transition="in" filter="fade">
                                      <p:cBhvr>
                                        <p:cTn id="39" dur="500"/>
                                        <p:tgtEl>
                                          <p:spTgt spid="3">
                                            <p:graphicEl>
                                              <a:dgm id="{92A4FD14-3EBC-4F54-A939-6087867912D6}"/>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graphicEl>
                                              <a:dgm id="{441D9479-EB5F-41C0-A898-DE6051A6FB45}"/>
                                            </p:graphicEl>
                                          </p:spTgt>
                                        </p:tgtEl>
                                        <p:attrNameLst>
                                          <p:attrName>style.visibility</p:attrName>
                                        </p:attrNameLst>
                                      </p:cBhvr>
                                      <p:to>
                                        <p:strVal val="visible"/>
                                      </p:to>
                                    </p:set>
                                    <p:animEffect transition="in" filter="fade">
                                      <p:cBhvr>
                                        <p:cTn id="44" dur="500"/>
                                        <p:tgtEl>
                                          <p:spTgt spid="3">
                                            <p:graphicEl>
                                              <a:dgm id="{441D9479-EB5F-41C0-A898-DE6051A6FB45}"/>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graphicEl>
                                              <a:dgm id="{6F3D2E5F-1B05-4AD0-9BDE-300FF18D9B75}"/>
                                            </p:graphicEl>
                                          </p:spTgt>
                                        </p:tgtEl>
                                        <p:attrNameLst>
                                          <p:attrName>style.visibility</p:attrName>
                                        </p:attrNameLst>
                                      </p:cBhvr>
                                      <p:to>
                                        <p:strVal val="visible"/>
                                      </p:to>
                                    </p:set>
                                    <p:animEffect transition="in" filter="fade">
                                      <p:cBhvr>
                                        <p:cTn id="47" dur="500"/>
                                        <p:tgtEl>
                                          <p:spTgt spid="3">
                                            <p:graphicEl>
                                              <a:dgm id="{6F3D2E5F-1B05-4AD0-9BDE-300FF18D9B75}"/>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graphicEl>
                                              <a:dgm id="{CA5FD9CF-A67B-4A29-820C-52DF9E2DE4BF}"/>
                                            </p:graphicEl>
                                          </p:spTgt>
                                        </p:tgtEl>
                                        <p:attrNameLst>
                                          <p:attrName>style.visibility</p:attrName>
                                        </p:attrNameLst>
                                      </p:cBhvr>
                                      <p:to>
                                        <p:strVal val="visible"/>
                                      </p:to>
                                    </p:set>
                                    <p:animEffect transition="in" filter="fade">
                                      <p:cBhvr>
                                        <p:cTn id="52" dur="500"/>
                                        <p:tgtEl>
                                          <p:spTgt spid="3">
                                            <p:graphicEl>
                                              <a:dgm id="{CA5FD9CF-A67B-4A29-820C-52DF9E2DE4BF}"/>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graphicEl>
                                              <a:dgm id="{291C1D2D-F068-4508-B623-A2A6324ED83B}"/>
                                            </p:graphicEl>
                                          </p:spTgt>
                                        </p:tgtEl>
                                        <p:attrNameLst>
                                          <p:attrName>style.visibility</p:attrName>
                                        </p:attrNameLst>
                                      </p:cBhvr>
                                      <p:to>
                                        <p:strVal val="visible"/>
                                      </p:to>
                                    </p:set>
                                    <p:animEffect transition="in" filter="fade">
                                      <p:cBhvr>
                                        <p:cTn id="55" dur="500"/>
                                        <p:tgtEl>
                                          <p:spTgt spid="3">
                                            <p:graphicEl>
                                              <a:dgm id="{291C1D2D-F068-4508-B623-A2A6324ED8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386263" y="272716"/>
            <a:ext cx="7419474" cy="673768"/>
          </a:xfrm>
          <a:prstGeom prst="rect">
            <a:avLst/>
          </a:prstGeom>
          <a:solidFill>
            <a:schemeClr val="accent2">
              <a:lumMod val="20000"/>
              <a:lumOff val="80000"/>
            </a:schemeClr>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solidFill>
              </a:rPr>
              <a:t>নতুন</a:t>
            </a:r>
            <a:r>
              <a:rPr lang="en-US" sz="4000" dirty="0" smtClean="0">
                <a:solidFill>
                  <a:schemeClr val="tx1"/>
                </a:solidFill>
              </a:rPr>
              <a:t> </a:t>
            </a:r>
            <a:r>
              <a:rPr lang="en-US" sz="4000" dirty="0" err="1" smtClean="0">
                <a:solidFill>
                  <a:schemeClr val="tx1"/>
                </a:solidFill>
              </a:rPr>
              <a:t>নতুন</a:t>
            </a:r>
            <a:r>
              <a:rPr lang="en-US" sz="4000" dirty="0" smtClean="0">
                <a:solidFill>
                  <a:schemeClr val="tx1"/>
                </a:solidFill>
              </a:rPr>
              <a:t> </a:t>
            </a:r>
            <a:r>
              <a:rPr lang="en-US" sz="4000" dirty="0" err="1" smtClean="0">
                <a:solidFill>
                  <a:schemeClr val="tx1"/>
                </a:solidFill>
              </a:rPr>
              <a:t>শব্দের</a:t>
            </a:r>
            <a:r>
              <a:rPr lang="en-US" sz="4000" dirty="0" smtClean="0">
                <a:solidFill>
                  <a:schemeClr val="tx1"/>
                </a:solidFill>
              </a:rPr>
              <a:t> </a:t>
            </a:r>
            <a:r>
              <a:rPr lang="en-US" sz="4000" dirty="0" err="1" smtClean="0">
                <a:solidFill>
                  <a:schemeClr val="tx1"/>
                </a:solidFill>
              </a:rPr>
              <a:t>অর্থ</a:t>
            </a:r>
            <a:r>
              <a:rPr lang="en-US" sz="4000" dirty="0" smtClean="0">
                <a:solidFill>
                  <a:schemeClr val="tx1"/>
                </a:solidFill>
              </a:rPr>
              <a:t> </a:t>
            </a:r>
            <a:r>
              <a:rPr lang="en-US" sz="4000" dirty="0" err="1" smtClean="0">
                <a:solidFill>
                  <a:schemeClr val="tx1"/>
                </a:solidFill>
              </a:rPr>
              <a:t>জেনে</a:t>
            </a:r>
            <a:r>
              <a:rPr lang="en-US" sz="4000" dirty="0" smtClean="0">
                <a:solidFill>
                  <a:schemeClr val="tx1"/>
                </a:solidFill>
              </a:rPr>
              <a:t> </a:t>
            </a:r>
            <a:r>
              <a:rPr lang="en-US" sz="4000" dirty="0" err="1" smtClean="0">
                <a:solidFill>
                  <a:schemeClr val="tx1"/>
                </a:solidFill>
              </a:rPr>
              <a:t>নেই</a:t>
            </a:r>
            <a:r>
              <a:rPr lang="en-US" sz="4000" dirty="0" smtClean="0">
                <a:solidFill>
                  <a:schemeClr val="tx1"/>
                </a:solidFill>
              </a:rPr>
              <a:t> </a:t>
            </a:r>
            <a:endParaRPr lang="en-US" sz="4000" dirty="0">
              <a:solidFill>
                <a:schemeClr val="tx1"/>
              </a:solidFill>
            </a:endParaRPr>
          </a:p>
        </p:txBody>
      </p:sp>
      <p:sp>
        <p:nvSpPr>
          <p:cNvPr id="4" name="Rectangle 3"/>
          <p:cNvSpPr/>
          <p:nvPr/>
        </p:nvSpPr>
        <p:spPr>
          <a:xfrm>
            <a:off x="609600" y="1227222"/>
            <a:ext cx="2021305" cy="778040"/>
          </a:xfrm>
          <a:prstGeom prst="rect">
            <a:avLst/>
          </a:prstGeom>
          <a:solidFill>
            <a:schemeClr val="accent5">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rPr>
              <a:t>শব্দ</a:t>
            </a:r>
            <a:r>
              <a:rPr lang="en-US" dirty="0" smtClean="0"/>
              <a:t> </a:t>
            </a:r>
            <a:endParaRPr lang="en-US" dirty="0"/>
          </a:p>
        </p:txBody>
      </p:sp>
      <p:sp>
        <p:nvSpPr>
          <p:cNvPr id="5" name="Rectangle 4"/>
          <p:cNvSpPr/>
          <p:nvPr/>
        </p:nvSpPr>
        <p:spPr>
          <a:xfrm>
            <a:off x="4090737" y="1219200"/>
            <a:ext cx="7411452" cy="786061"/>
          </a:xfrm>
          <a:prstGeom prst="rect">
            <a:avLst/>
          </a:prstGeom>
          <a:solidFill>
            <a:schemeClr val="accent5">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rPr>
              <a:t>অর্থ</a:t>
            </a:r>
            <a:r>
              <a:rPr lang="en-US" dirty="0" smtClean="0"/>
              <a:t> </a:t>
            </a:r>
            <a:endParaRPr lang="en-US" dirty="0"/>
          </a:p>
        </p:txBody>
      </p:sp>
      <p:sp>
        <p:nvSpPr>
          <p:cNvPr id="10" name="Rectangle 9"/>
          <p:cNvSpPr/>
          <p:nvPr/>
        </p:nvSpPr>
        <p:spPr>
          <a:xfrm>
            <a:off x="4090737" y="2286001"/>
            <a:ext cx="7411452" cy="705853"/>
          </a:xfrm>
          <a:prstGeom prst="rect">
            <a:avLst/>
          </a:prstGeom>
          <a:solidFill>
            <a:schemeClr val="accent2">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4000" b="1" dirty="0">
                <a:solidFill>
                  <a:schemeClr val="tx1"/>
                </a:solidFill>
                <a:latin typeface="solaimanlipi"/>
              </a:rPr>
              <a:t>যার মূল্য নির্ধারণ করা যায় না</a:t>
            </a:r>
            <a:endParaRPr lang="en-US" sz="4000" b="1" dirty="0">
              <a:solidFill>
                <a:schemeClr val="tx1"/>
              </a:solidFill>
              <a:latin typeface="solaimanlipi"/>
            </a:endParaRPr>
          </a:p>
        </p:txBody>
      </p:sp>
      <p:sp>
        <p:nvSpPr>
          <p:cNvPr id="11" name="Rectangle 10"/>
          <p:cNvSpPr/>
          <p:nvPr/>
        </p:nvSpPr>
        <p:spPr>
          <a:xfrm>
            <a:off x="4090737" y="3272591"/>
            <a:ext cx="7411452" cy="705853"/>
          </a:xfrm>
          <a:prstGeom prst="rect">
            <a:avLst/>
          </a:prstGeom>
          <a:solidFill>
            <a:schemeClr val="accent2">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4000" b="1" dirty="0">
                <a:solidFill>
                  <a:schemeClr val="tx1"/>
                </a:solidFill>
                <a:latin typeface="solaimanlipi"/>
              </a:rPr>
              <a:t>রাজকীয়</a:t>
            </a:r>
            <a:endParaRPr lang="en-US" sz="4000" b="1" dirty="0">
              <a:solidFill>
                <a:schemeClr val="tx1"/>
              </a:solidFill>
              <a:latin typeface="solaimanlipi"/>
            </a:endParaRPr>
          </a:p>
        </p:txBody>
      </p:sp>
      <p:sp>
        <p:nvSpPr>
          <p:cNvPr id="12" name="Rectangle 11"/>
          <p:cNvSpPr/>
          <p:nvPr/>
        </p:nvSpPr>
        <p:spPr>
          <a:xfrm>
            <a:off x="4090737" y="4259181"/>
            <a:ext cx="7411452" cy="778043"/>
          </a:xfrm>
          <a:prstGeom prst="rect">
            <a:avLst/>
          </a:prstGeom>
          <a:solidFill>
            <a:schemeClr val="accent2">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4000" b="1" dirty="0">
                <a:solidFill>
                  <a:schemeClr val="tx1"/>
                </a:solidFill>
                <a:latin typeface="solaimanlipi"/>
              </a:rPr>
              <a:t>অগাধ, অসীম</a:t>
            </a:r>
            <a:endParaRPr lang="en-US" sz="4000" b="1" dirty="0">
              <a:solidFill>
                <a:schemeClr val="tx1"/>
              </a:solidFill>
              <a:latin typeface="solaimanlipi"/>
            </a:endParaRPr>
          </a:p>
        </p:txBody>
      </p:sp>
      <p:sp>
        <p:nvSpPr>
          <p:cNvPr id="13" name="Rectangle 12"/>
          <p:cNvSpPr/>
          <p:nvPr/>
        </p:nvSpPr>
        <p:spPr>
          <a:xfrm>
            <a:off x="4090737" y="5317961"/>
            <a:ext cx="7411452" cy="705853"/>
          </a:xfrm>
          <a:prstGeom prst="rect">
            <a:avLst/>
          </a:prstGeom>
          <a:solidFill>
            <a:schemeClr val="accent2">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4000" b="1" dirty="0">
                <a:solidFill>
                  <a:schemeClr val="tx1"/>
                </a:solidFill>
                <a:latin typeface="solaimanlipi"/>
              </a:rPr>
              <a:t>বিভিন্ন উপাদান, বিভিন্ন জিনিস</a:t>
            </a:r>
          </a:p>
        </p:txBody>
      </p:sp>
      <p:sp>
        <p:nvSpPr>
          <p:cNvPr id="14" name="Right Arrow 13"/>
          <p:cNvSpPr/>
          <p:nvPr/>
        </p:nvSpPr>
        <p:spPr>
          <a:xfrm>
            <a:off x="1264049" y="2362204"/>
            <a:ext cx="978408" cy="553446"/>
          </a:xfrm>
          <a:prstGeom prst="rightArrow">
            <a:avLst/>
          </a:prstGeom>
          <a:solidFill>
            <a:srgbClr val="7030A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1264049" y="3348794"/>
            <a:ext cx="978408" cy="553446"/>
          </a:xfrm>
          <a:prstGeom prst="rightArrow">
            <a:avLst/>
          </a:prstGeom>
          <a:solidFill>
            <a:srgbClr val="7030A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1264049" y="4371481"/>
            <a:ext cx="978408" cy="553446"/>
          </a:xfrm>
          <a:prstGeom prst="rightArrow">
            <a:avLst/>
          </a:prstGeom>
          <a:solidFill>
            <a:srgbClr val="7030A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1264049" y="5394164"/>
            <a:ext cx="978408" cy="553446"/>
          </a:xfrm>
          <a:prstGeom prst="rightArrow">
            <a:avLst/>
          </a:prstGeom>
          <a:solidFill>
            <a:srgbClr val="7030A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599" y="2286001"/>
            <a:ext cx="2021305" cy="705853"/>
          </a:xfrm>
          <a:prstGeom prst="rect">
            <a:avLst/>
          </a:prstGeom>
          <a:solidFill>
            <a:schemeClr val="accent2">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4000" b="1" dirty="0">
                <a:solidFill>
                  <a:srgbClr val="333333"/>
                </a:solidFill>
                <a:latin typeface="solaimanlipi"/>
              </a:rPr>
              <a:t>অমূল্য</a:t>
            </a:r>
            <a:endParaRPr lang="en-US" sz="4000" dirty="0"/>
          </a:p>
        </p:txBody>
      </p:sp>
      <p:sp>
        <p:nvSpPr>
          <p:cNvPr id="19" name="Right Arrow 18"/>
          <p:cNvSpPr/>
          <p:nvPr/>
        </p:nvSpPr>
        <p:spPr>
          <a:xfrm>
            <a:off x="1264049" y="3396961"/>
            <a:ext cx="978408" cy="457112"/>
          </a:xfrm>
          <a:prstGeom prst="rightArrow">
            <a:avLst/>
          </a:prstGeom>
          <a:solidFill>
            <a:srgbClr val="7030A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1264049" y="4371481"/>
            <a:ext cx="978408" cy="553446"/>
          </a:xfrm>
          <a:prstGeom prst="rightArrow">
            <a:avLst/>
          </a:prstGeom>
          <a:solidFill>
            <a:srgbClr val="7030A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1264049" y="5446169"/>
            <a:ext cx="978408" cy="449436"/>
          </a:xfrm>
          <a:prstGeom prst="rightArrow">
            <a:avLst/>
          </a:prstGeom>
          <a:solidFill>
            <a:srgbClr val="7030A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598" y="3272591"/>
            <a:ext cx="2021305" cy="705853"/>
          </a:xfrm>
          <a:prstGeom prst="rect">
            <a:avLst/>
          </a:prstGeom>
          <a:solidFill>
            <a:schemeClr val="accent2">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4000" b="1" dirty="0">
                <a:solidFill>
                  <a:srgbClr val="333333"/>
                </a:solidFill>
                <a:latin typeface="solaimanlipi"/>
              </a:rPr>
              <a:t>রয়েল</a:t>
            </a:r>
            <a:endParaRPr lang="en-US" sz="4000" dirty="0"/>
          </a:p>
        </p:txBody>
      </p:sp>
      <p:sp>
        <p:nvSpPr>
          <p:cNvPr id="8" name="Rectangle 7"/>
          <p:cNvSpPr/>
          <p:nvPr/>
        </p:nvSpPr>
        <p:spPr>
          <a:xfrm>
            <a:off x="609597" y="4259181"/>
            <a:ext cx="2021305" cy="778043"/>
          </a:xfrm>
          <a:prstGeom prst="rect">
            <a:avLst/>
          </a:prstGeom>
          <a:solidFill>
            <a:schemeClr val="accent2">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4000" b="1" dirty="0">
                <a:solidFill>
                  <a:srgbClr val="333333"/>
                </a:solidFill>
                <a:latin typeface="solaimanlipi"/>
              </a:rPr>
              <a:t>অপার</a:t>
            </a:r>
            <a:endParaRPr lang="en-US" sz="4000" dirty="0"/>
          </a:p>
        </p:txBody>
      </p:sp>
      <p:sp>
        <p:nvSpPr>
          <p:cNvPr id="9" name="Rectangle 8"/>
          <p:cNvSpPr/>
          <p:nvPr/>
        </p:nvSpPr>
        <p:spPr>
          <a:xfrm>
            <a:off x="609597" y="5317964"/>
            <a:ext cx="2021305" cy="705850"/>
          </a:xfrm>
          <a:prstGeom prst="rect">
            <a:avLst/>
          </a:prstGeom>
          <a:solidFill>
            <a:schemeClr val="accent2">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4000" b="1" dirty="0">
                <a:solidFill>
                  <a:srgbClr val="333333"/>
                </a:solidFill>
                <a:latin typeface="solaimanlipi"/>
              </a:rPr>
              <a:t>সম্ভার</a:t>
            </a:r>
            <a:endParaRPr lang="en-US" sz="4000" dirty="0"/>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30" y="0"/>
            <a:ext cx="12173169" cy="6858000"/>
          </a:xfrm>
          <a:prstGeom prst="rect">
            <a:avLst/>
          </a:prstGeom>
        </p:spPr>
      </p:pic>
    </p:spTree>
    <p:extLst>
      <p:ext uri="{BB962C8B-B14F-4D97-AF65-F5344CB8AC3E}">
        <p14:creationId xmlns:p14="http://schemas.microsoft.com/office/powerpoint/2010/main" val="7662132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500" autoRev="1" fill="hold">
                                          <p:stCondLst>
                                            <p:cond delay="0"/>
                                          </p:stCondLst>
                                        </p:cTn>
                                        <p:tgtEl>
                                          <p:spTgt spid="5"/>
                                        </p:tgtEl>
                                        <p:attrNameLst>
                                          <p:attrName>ppt_w</p:attrName>
                                        </p:attrNameLst>
                                      </p:cBhvr>
                                    </p:anim>
                                    <p:anim by="(#ppt_w*0.50)" calcmode="lin" valueType="num">
                                      <p:cBhvr>
                                        <p:cTn id="14" dur="500" decel="50000" autoRev="1" fill="hold">
                                          <p:stCondLst>
                                            <p:cond delay="0"/>
                                          </p:stCondLst>
                                        </p:cTn>
                                        <p:tgtEl>
                                          <p:spTgt spid="5"/>
                                        </p:tgtEl>
                                        <p:attrNameLst>
                                          <p:attrName>ppt_x</p:attrName>
                                        </p:attrNameLst>
                                      </p:cBhvr>
                                    </p:anim>
                                    <p:anim from="(-#ppt_h/2)" to="(#ppt_y)" calcmode="lin" valueType="num">
                                      <p:cBhvr>
                                        <p:cTn id="15" dur="1000" fill="hold">
                                          <p:stCondLst>
                                            <p:cond delay="0"/>
                                          </p:stCondLst>
                                        </p:cTn>
                                        <p:tgtEl>
                                          <p:spTgt spid="5"/>
                                        </p:tgtEl>
                                        <p:attrNameLst>
                                          <p:attrName>ppt_y</p:attrName>
                                        </p:attrNameLst>
                                      </p:cBhvr>
                                    </p:anim>
                                    <p:animRot by="21600000">
                                      <p:cBhvr>
                                        <p:cTn id="16" dur="1000" fill="hold">
                                          <p:stCondLst>
                                            <p:cond delay="0"/>
                                          </p:stCondLst>
                                        </p:cTn>
                                        <p:tgtEl>
                                          <p:spTgt spid="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grpId="0" nodeType="clickEffect">
                                  <p:stCondLst>
                                    <p:cond delay="0"/>
                                  </p:stCondLst>
                                  <p:childTnLst>
                                    <p:animMotion origin="layout" path="M 2.77556E-17 -2.22222E-6 L 0.14674 0.0007 " pathEditMode="relative" rAng="0" ptsTypes="AA">
                                      <p:cBhvr>
                                        <p:cTn id="20" dur="2000" fill="hold"/>
                                        <p:tgtEl>
                                          <p:spTgt spid="14"/>
                                        </p:tgtEl>
                                        <p:attrNameLst>
                                          <p:attrName>ppt_x</p:attrName>
                                          <p:attrName>ppt_y</p:attrName>
                                        </p:attrNameLst>
                                      </p:cBhvr>
                                      <p:rCtr x="7331" y="23"/>
                                    </p:animMotion>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63" presetClass="path" presetSubtype="0" accel="50000" decel="50000" fill="hold" grpId="0" nodeType="clickEffect">
                                  <p:stCondLst>
                                    <p:cond delay="0"/>
                                  </p:stCondLst>
                                  <p:childTnLst>
                                    <p:animMotion origin="layout" path="M 2.77556E-17 -3.7037E-6 L 0.14805 0.00463 " pathEditMode="relative" rAng="0" ptsTypes="AA">
                                      <p:cBhvr>
                                        <p:cTn id="33" dur="2000" fill="hold"/>
                                        <p:tgtEl>
                                          <p:spTgt spid="19"/>
                                        </p:tgtEl>
                                        <p:attrNameLst>
                                          <p:attrName>ppt_x</p:attrName>
                                          <p:attrName>ppt_y</p:attrName>
                                        </p:attrNameLst>
                                      </p:cBhvr>
                                      <p:rCtr x="7396" y="231"/>
                                    </p:animMotion>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1"/>
                                        </p:tgtEl>
                                        <p:attrNameLst>
                                          <p:attrName>ppt_y</p:attrName>
                                        </p:attrNameLst>
                                      </p:cBhvr>
                                      <p:tavLst>
                                        <p:tav tm="0">
                                          <p:val>
                                            <p:strVal val="#ppt_y"/>
                                          </p:val>
                                        </p:tav>
                                        <p:tav tm="100000">
                                          <p:val>
                                            <p:strVal val="#ppt_y"/>
                                          </p:val>
                                        </p:tav>
                                      </p:tavLst>
                                    </p:anim>
                                    <p:anim calcmode="lin" valueType="num">
                                      <p:cBhvr>
                                        <p:cTn id="40"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grpId="0" nodeType="clickEffect">
                                  <p:stCondLst>
                                    <p:cond delay="0"/>
                                  </p:stCondLst>
                                  <p:childTnLst>
                                    <p:animMotion origin="layout" path="M 2.77556E-17 2.22222E-6 L 0.14674 0.00092 " pathEditMode="relative" rAng="0" ptsTypes="AA">
                                      <p:cBhvr>
                                        <p:cTn id="46" dur="2000" fill="hold"/>
                                        <p:tgtEl>
                                          <p:spTgt spid="20"/>
                                        </p:tgtEl>
                                        <p:attrNameLst>
                                          <p:attrName>ppt_x</p:attrName>
                                          <p:attrName>ppt_y</p:attrName>
                                        </p:attrNameLst>
                                      </p:cBhvr>
                                      <p:rCtr x="7331" y="46"/>
                                    </p:animMotion>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grpId="0" nodeType="clickEffect">
                                  <p:stCondLst>
                                    <p:cond delay="0"/>
                                  </p:stCondLst>
                                  <p:iterate type="lt">
                                    <p:tmPct val="10000"/>
                                  </p:iterate>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2"/>
                                        </p:tgtEl>
                                        <p:attrNameLst>
                                          <p:attrName>ppt_y</p:attrName>
                                        </p:attrNameLst>
                                      </p:cBhvr>
                                      <p:tavLst>
                                        <p:tav tm="0">
                                          <p:val>
                                            <p:strVal val="#ppt_y"/>
                                          </p:val>
                                        </p:tav>
                                        <p:tav tm="100000">
                                          <p:val>
                                            <p:strVal val="#ppt_y"/>
                                          </p:val>
                                        </p:tav>
                                      </p:tavLst>
                                    </p:anim>
                                    <p:anim calcmode="lin" valueType="num">
                                      <p:cBhvr>
                                        <p:cTn id="5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63" presetClass="path" presetSubtype="0" accel="50000" decel="50000" fill="hold" grpId="0" nodeType="clickEffect">
                                  <p:stCondLst>
                                    <p:cond delay="0"/>
                                  </p:stCondLst>
                                  <p:childTnLst>
                                    <p:animMotion origin="layout" path="M 2.77556E-17 -1.85185E-6 L 0.14674 -0.00023 " pathEditMode="relative" rAng="0" ptsTypes="AA">
                                      <p:cBhvr>
                                        <p:cTn id="59" dur="2000" fill="hold"/>
                                        <p:tgtEl>
                                          <p:spTgt spid="21"/>
                                        </p:tgtEl>
                                        <p:attrNameLst>
                                          <p:attrName>ppt_x</p:attrName>
                                          <p:attrName>ppt_y</p:attrName>
                                        </p:attrNameLst>
                                      </p:cBhvr>
                                      <p:rCtr x="7331" y="-23"/>
                                    </p:animMotion>
                                  </p:childTnLst>
                                </p:cTn>
                              </p:par>
                            </p:childTnLst>
                          </p:cTn>
                        </p:par>
                      </p:childTnLst>
                    </p:cTn>
                  </p:par>
                  <p:par>
                    <p:cTn id="60" fill="hold">
                      <p:stCondLst>
                        <p:cond delay="indefinite"/>
                      </p:stCondLst>
                      <p:childTnLst>
                        <p:par>
                          <p:cTn id="61" fill="hold">
                            <p:stCondLst>
                              <p:cond delay="0"/>
                            </p:stCondLst>
                            <p:childTnLst>
                              <p:par>
                                <p:cTn id="62" presetID="41" presetClass="entr" presetSubtype="0" fill="hold" grpId="0" nodeType="clickEffect">
                                  <p:stCondLst>
                                    <p:cond delay="0"/>
                                  </p:stCondLst>
                                  <p:iterate type="lt">
                                    <p:tmPct val="10000"/>
                                  </p:iterate>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13"/>
                                        </p:tgtEl>
                                        <p:attrNameLst>
                                          <p:attrName>ppt_y</p:attrName>
                                        </p:attrNameLst>
                                      </p:cBhvr>
                                      <p:tavLst>
                                        <p:tav tm="0">
                                          <p:val>
                                            <p:strVal val="#ppt_y"/>
                                          </p:val>
                                        </p:tav>
                                        <p:tav tm="100000">
                                          <p:val>
                                            <p:strVal val="#ppt_y"/>
                                          </p:val>
                                        </p:tav>
                                      </p:tavLst>
                                    </p:anim>
                                    <p:anim calcmode="lin" valueType="num">
                                      <p:cBhvr>
                                        <p:cTn id="6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P spid="14"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89900" y="1564832"/>
            <a:ext cx="1775509" cy="64263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tx1"/>
                </a:solidFill>
                <a:latin typeface="NikoshBAN" pitchFamily="2" charset="0"/>
                <a:cs typeface="NikoshBAN" pitchFamily="2" charset="0"/>
              </a:rPr>
              <a:t>ক্যা</a:t>
            </a:r>
            <a:r>
              <a:rPr lang="bn-BD" sz="4400" b="1" dirty="0" smtClean="0">
                <a:solidFill>
                  <a:srgbClr val="FF0000"/>
                </a:solidFill>
                <a:latin typeface="NikoshBAN" pitchFamily="2" charset="0"/>
                <a:cs typeface="NikoshBAN" pitchFamily="2" charset="0"/>
              </a:rPr>
              <a:t>ঙ্গা</a:t>
            </a:r>
            <a:r>
              <a:rPr lang="bn-BD" sz="4400" b="1" dirty="0" smtClean="0">
                <a:solidFill>
                  <a:schemeClr val="tx1"/>
                </a:solidFill>
                <a:latin typeface="NikoshBAN" pitchFamily="2" charset="0"/>
                <a:cs typeface="NikoshBAN" pitchFamily="2" charset="0"/>
              </a:rPr>
              <a:t>রু</a:t>
            </a:r>
            <a:r>
              <a:rPr lang="bn-BD" sz="2800" dirty="0" smtClean="0">
                <a:solidFill>
                  <a:srgbClr val="C00000"/>
                </a:solidFill>
                <a:latin typeface="NikoshBAN" pitchFamily="2" charset="0"/>
                <a:cs typeface="NikoshBAN" pitchFamily="2" charset="0"/>
              </a:rPr>
              <a:t> </a:t>
            </a:r>
            <a:endParaRPr lang="en-US" sz="2800" dirty="0">
              <a:solidFill>
                <a:srgbClr val="C00000"/>
              </a:solidFill>
              <a:latin typeface="NikoshBAN" pitchFamily="2" charset="0"/>
              <a:cs typeface="NikoshBAN" pitchFamily="2" charset="0"/>
            </a:endParaRPr>
          </a:p>
        </p:txBody>
      </p:sp>
      <p:sp>
        <p:nvSpPr>
          <p:cNvPr id="6" name="Rectangle 5"/>
          <p:cNvSpPr/>
          <p:nvPr/>
        </p:nvSpPr>
        <p:spPr>
          <a:xfrm>
            <a:off x="583707" y="2606572"/>
            <a:ext cx="1781702" cy="6861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tx1"/>
                </a:solidFill>
                <a:latin typeface="NikoshBAN" pitchFamily="2" charset="0"/>
                <a:cs typeface="NikoshBAN" pitchFamily="2" charset="0"/>
              </a:rPr>
              <a:t>ব</a:t>
            </a:r>
            <a:r>
              <a:rPr lang="en-US" sz="4400" b="1" dirty="0" smtClean="0">
                <a:solidFill>
                  <a:schemeClr val="tx1"/>
                </a:solidFill>
                <a:latin typeface="NikoshBAN" pitchFamily="2" charset="0"/>
                <a:cs typeface="NikoshBAN" pitchFamily="2" charset="0"/>
              </a:rPr>
              <a:t>ি</a:t>
            </a:r>
            <a:r>
              <a:rPr lang="bn-BD" sz="4400" b="1" dirty="0" smtClean="0">
                <a:solidFill>
                  <a:schemeClr val="tx1"/>
                </a:solidFill>
                <a:latin typeface="NikoshBAN" pitchFamily="2" charset="0"/>
                <a:cs typeface="NikoshBAN" pitchFamily="2" charset="0"/>
              </a:rPr>
              <a:t>লু</a:t>
            </a:r>
            <a:r>
              <a:rPr lang="bn-BD" sz="4400" b="1" dirty="0" smtClean="0">
                <a:solidFill>
                  <a:srgbClr val="FF0000"/>
                </a:solidFill>
                <a:latin typeface="NikoshBAN" pitchFamily="2" charset="0"/>
                <a:cs typeface="NikoshBAN" pitchFamily="2" charset="0"/>
              </a:rPr>
              <a:t>প্ত</a:t>
            </a:r>
            <a:r>
              <a:rPr lang="bn-BD" sz="4400" b="1" dirty="0" smtClean="0">
                <a:solidFill>
                  <a:schemeClr val="tx1"/>
                </a:solidFill>
                <a:latin typeface="NikoshBAN" pitchFamily="2" charset="0"/>
                <a:cs typeface="NikoshBAN" pitchFamily="2" charset="0"/>
              </a:rPr>
              <a:t> </a:t>
            </a:r>
            <a:endParaRPr lang="en-US" sz="4400" b="1" dirty="0">
              <a:solidFill>
                <a:schemeClr val="tx1"/>
              </a:solidFill>
              <a:latin typeface="NikoshBAN" pitchFamily="2" charset="0"/>
              <a:cs typeface="NikoshBAN" pitchFamily="2" charset="0"/>
            </a:endParaRPr>
          </a:p>
        </p:txBody>
      </p:sp>
      <p:sp>
        <p:nvSpPr>
          <p:cNvPr id="7" name="Rectangle 6"/>
          <p:cNvSpPr/>
          <p:nvPr/>
        </p:nvSpPr>
        <p:spPr>
          <a:xfrm>
            <a:off x="577516" y="3688655"/>
            <a:ext cx="1787893" cy="67066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tx1"/>
                </a:solidFill>
                <a:latin typeface="NikoshBAN" pitchFamily="2" charset="0"/>
                <a:cs typeface="NikoshBAN" pitchFamily="2" charset="0"/>
              </a:rPr>
              <a:t>গ</a:t>
            </a:r>
            <a:r>
              <a:rPr lang="bn-BD" sz="4400" b="1" dirty="0" smtClean="0">
                <a:solidFill>
                  <a:srgbClr val="FF0000"/>
                </a:solidFill>
                <a:latin typeface="NikoshBAN" pitchFamily="2" charset="0"/>
                <a:cs typeface="NikoshBAN" pitchFamily="2" charset="0"/>
              </a:rPr>
              <a:t>ণ্ডা</a:t>
            </a:r>
            <a:r>
              <a:rPr lang="bn-BD" sz="4400" b="1" dirty="0" smtClean="0">
                <a:solidFill>
                  <a:schemeClr val="tx1"/>
                </a:solidFill>
                <a:latin typeface="NikoshBAN" pitchFamily="2" charset="0"/>
                <a:cs typeface="NikoshBAN" pitchFamily="2" charset="0"/>
              </a:rPr>
              <a:t>র</a:t>
            </a:r>
            <a:r>
              <a:rPr lang="bn-BD" sz="2800" dirty="0" smtClean="0">
                <a:solidFill>
                  <a:srgbClr val="C00000"/>
                </a:solidFill>
                <a:latin typeface="NikoshBAN" pitchFamily="2" charset="0"/>
                <a:cs typeface="NikoshBAN" pitchFamily="2" charset="0"/>
              </a:rPr>
              <a:t>  </a:t>
            </a:r>
            <a:endParaRPr lang="en-US" sz="2800" dirty="0">
              <a:solidFill>
                <a:srgbClr val="C00000"/>
              </a:solidFill>
              <a:latin typeface="NikoshBAN" pitchFamily="2" charset="0"/>
              <a:cs typeface="NikoshBAN" pitchFamily="2" charset="0"/>
            </a:endParaRPr>
          </a:p>
        </p:txBody>
      </p:sp>
      <p:sp>
        <p:nvSpPr>
          <p:cNvPr id="8" name="Rectangle 7"/>
          <p:cNvSpPr/>
          <p:nvPr/>
        </p:nvSpPr>
        <p:spPr>
          <a:xfrm>
            <a:off x="577516" y="4764685"/>
            <a:ext cx="1760246" cy="6549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rgbClr val="FF0000"/>
                </a:solidFill>
                <a:latin typeface="NikoshBAN" pitchFamily="2" charset="0"/>
                <a:cs typeface="NikoshBAN" pitchFamily="2" charset="0"/>
              </a:rPr>
              <a:t>প্র</a:t>
            </a:r>
            <a:r>
              <a:rPr lang="bn-BD" sz="4400" b="1" dirty="0" smtClean="0">
                <a:solidFill>
                  <a:schemeClr val="tx1"/>
                </a:solidFill>
                <a:latin typeface="NikoshBAN" pitchFamily="2" charset="0"/>
                <a:cs typeface="NikoshBAN" pitchFamily="2" charset="0"/>
              </a:rPr>
              <a:t>চুর</a:t>
            </a:r>
            <a:r>
              <a:rPr lang="bn-BD" sz="2800" dirty="0" smtClean="0">
                <a:solidFill>
                  <a:srgbClr val="C00000"/>
                </a:solidFill>
                <a:latin typeface="NikoshBAN" pitchFamily="2" charset="0"/>
                <a:cs typeface="NikoshBAN" pitchFamily="2" charset="0"/>
              </a:rPr>
              <a:t> </a:t>
            </a:r>
            <a:endParaRPr lang="en-US" sz="2800" dirty="0">
              <a:solidFill>
                <a:srgbClr val="C00000"/>
              </a:solidFill>
              <a:latin typeface="NikoshBAN" pitchFamily="2" charset="0"/>
              <a:cs typeface="NikoshBAN" pitchFamily="2" charset="0"/>
            </a:endParaRPr>
          </a:p>
        </p:txBody>
      </p:sp>
      <p:sp>
        <p:nvSpPr>
          <p:cNvPr id="9" name="Rectangle 8"/>
          <p:cNvSpPr/>
          <p:nvPr/>
        </p:nvSpPr>
        <p:spPr>
          <a:xfrm>
            <a:off x="589900" y="5824998"/>
            <a:ext cx="1775509" cy="61654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latin typeface="NikoshBAN" pitchFamily="2" charset="0"/>
                <a:cs typeface="NikoshBAN" pitchFamily="2" charset="0"/>
              </a:rPr>
              <a:t>জীবজ</a:t>
            </a:r>
            <a:r>
              <a:rPr lang="en-US" sz="4400" b="1" dirty="0" err="1" smtClean="0">
                <a:solidFill>
                  <a:srgbClr val="FF0000"/>
                </a:solidFill>
                <a:latin typeface="NikoshBAN" pitchFamily="2" charset="0"/>
                <a:cs typeface="NikoshBAN" pitchFamily="2" charset="0"/>
              </a:rPr>
              <a:t>ন্তু</a:t>
            </a:r>
            <a:r>
              <a:rPr lang="bn-BD" sz="2800" dirty="0" smtClean="0">
                <a:solidFill>
                  <a:srgbClr val="C00000"/>
                </a:solidFill>
                <a:latin typeface="NikoshBAN" pitchFamily="2" charset="0"/>
                <a:cs typeface="NikoshBAN" pitchFamily="2" charset="0"/>
              </a:rPr>
              <a:t> </a:t>
            </a:r>
            <a:endParaRPr lang="en-US" sz="2800" dirty="0">
              <a:solidFill>
                <a:srgbClr val="C00000"/>
              </a:solidFill>
              <a:latin typeface="NikoshBAN" pitchFamily="2" charset="0"/>
              <a:cs typeface="NikoshBAN" pitchFamily="2" charset="0"/>
            </a:endParaRPr>
          </a:p>
        </p:txBody>
      </p:sp>
      <p:sp>
        <p:nvSpPr>
          <p:cNvPr id="10" name="Minus 9"/>
          <p:cNvSpPr/>
          <p:nvPr/>
        </p:nvSpPr>
        <p:spPr>
          <a:xfrm>
            <a:off x="2474176" y="1579714"/>
            <a:ext cx="570070" cy="629411"/>
          </a:xfrm>
          <a:prstGeom prst="mathMin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inus 10"/>
          <p:cNvSpPr/>
          <p:nvPr/>
        </p:nvSpPr>
        <p:spPr>
          <a:xfrm>
            <a:off x="2475729" y="2654647"/>
            <a:ext cx="568517" cy="600562"/>
          </a:xfrm>
          <a:prstGeom prst="mathMin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 name="Minus 11"/>
          <p:cNvSpPr/>
          <p:nvPr/>
        </p:nvSpPr>
        <p:spPr>
          <a:xfrm>
            <a:off x="2474442" y="3679541"/>
            <a:ext cx="570070" cy="707862"/>
          </a:xfrm>
          <a:prstGeom prst="mathMin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inus 12"/>
          <p:cNvSpPr/>
          <p:nvPr/>
        </p:nvSpPr>
        <p:spPr>
          <a:xfrm>
            <a:off x="2472967" y="4740800"/>
            <a:ext cx="571279" cy="668742"/>
          </a:xfrm>
          <a:prstGeom prst="mathMin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inus 13"/>
          <p:cNvSpPr/>
          <p:nvPr/>
        </p:nvSpPr>
        <p:spPr>
          <a:xfrm>
            <a:off x="2474718" y="5781279"/>
            <a:ext cx="569528" cy="704984"/>
          </a:xfrm>
          <a:prstGeom prst="mathMin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156084" y="1565146"/>
            <a:ext cx="1319758" cy="642638"/>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rgbClr val="0070C0"/>
                </a:solidFill>
                <a:latin typeface="NikoshBAN" pitchFamily="2" charset="0"/>
                <a:cs typeface="NikoshBAN" pitchFamily="2" charset="0"/>
              </a:rPr>
              <a:t>ঙ্গ</a:t>
            </a:r>
            <a:r>
              <a:rPr lang="bn-BD" sz="2800" dirty="0" smtClean="0">
                <a:solidFill>
                  <a:srgbClr val="002060"/>
                </a:solidFill>
                <a:latin typeface="NikoshBAN" pitchFamily="2" charset="0"/>
                <a:cs typeface="NikoshBAN" pitchFamily="2" charset="0"/>
              </a:rPr>
              <a:t> </a:t>
            </a:r>
            <a:endParaRPr lang="en-US" sz="2800" dirty="0">
              <a:solidFill>
                <a:srgbClr val="002060"/>
              </a:solidFill>
              <a:latin typeface="NikoshBAN" pitchFamily="2" charset="0"/>
              <a:cs typeface="NikoshBAN" pitchFamily="2" charset="0"/>
            </a:endParaRPr>
          </a:p>
        </p:txBody>
      </p:sp>
      <p:sp>
        <p:nvSpPr>
          <p:cNvPr id="16" name="Rounded Rectangle 15"/>
          <p:cNvSpPr/>
          <p:nvPr/>
        </p:nvSpPr>
        <p:spPr>
          <a:xfrm>
            <a:off x="3156084" y="2601401"/>
            <a:ext cx="1319758" cy="687231"/>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rgbClr val="0070C0"/>
                </a:solidFill>
                <a:latin typeface="NikoshBAN" pitchFamily="2" charset="0"/>
                <a:cs typeface="NikoshBAN" pitchFamily="2" charset="0"/>
              </a:rPr>
              <a:t>প্ত</a:t>
            </a:r>
            <a:r>
              <a:rPr lang="bn-BD" sz="2800" dirty="0" smtClean="0">
                <a:solidFill>
                  <a:srgbClr val="002060"/>
                </a:solidFill>
                <a:latin typeface="NikoshBAN" pitchFamily="2" charset="0"/>
                <a:cs typeface="NikoshBAN" pitchFamily="2" charset="0"/>
              </a:rPr>
              <a:t> </a:t>
            </a:r>
            <a:endParaRPr lang="en-US" sz="2800" dirty="0">
              <a:solidFill>
                <a:srgbClr val="002060"/>
              </a:solidFill>
              <a:latin typeface="NikoshBAN" pitchFamily="2" charset="0"/>
              <a:cs typeface="NikoshBAN" pitchFamily="2" charset="0"/>
            </a:endParaRPr>
          </a:p>
        </p:txBody>
      </p:sp>
      <p:sp>
        <p:nvSpPr>
          <p:cNvPr id="17" name="Rounded Rectangle 16"/>
          <p:cNvSpPr/>
          <p:nvPr/>
        </p:nvSpPr>
        <p:spPr>
          <a:xfrm>
            <a:off x="3156084" y="3688655"/>
            <a:ext cx="1319758" cy="670664"/>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rgbClr val="0070C0"/>
                </a:solidFill>
                <a:latin typeface="NikoshBAN" pitchFamily="2" charset="0"/>
                <a:cs typeface="NikoshBAN" pitchFamily="2" charset="0"/>
              </a:rPr>
              <a:t>ণ্ড </a:t>
            </a:r>
            <a:r>
              <a:rPr lang="bn-BD" sz="2800" dirty="0" smtClean="0">
                <a:solidFill>
                  <a:srgbClr val="002060"/>
                </a:solidFill>
                <a:latin typeface="NikoshBAN" pitchFamily="2" charset="0"/>
                <a:cs typeface="NikoshBAN" pitchFamily="2" charset="0"/>
              </a:rPr>
              <a:t> </a:t>
            </a:r>
            <a:endParaRPr lang="en-US" sz="2800" dirty="0">
              <a:solidFill>
                <a:srgbClr val="002060"/>
              </a:solidFill>
              <a:latin typeface="NikoshBAN" pitchFamily="2" charset="0"/>
              <a:cs typeface="NikoshBAN" pitchFamily="2" charset="0"/>
            </a:endParaRPr>
          </a:p>
        </p:txBody>
      </p:sp>
      <p:sp>
        <p:nvSpPr>
          <p:cNvPr id="18" name="Rounded Rectangle 17"/>
          <p:cNvSpPr/>
          <p:nvPr/>
        </p:nvSpPr>
        <p:spPr>
          <a:xfrm>
            <a:off x="3156084" y="4759342"/>
            <a:ext cx="1319758" cy="660289"/>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rgbClr val="0070C0"/>
                </a:solidFill>
                <a:latin typeface="NikoshBAN" pitchFamily="2" charset="0"/>
                <a:cs typeface="NikoshBAN" pitchFamily="2" charset="0"/>
              </a:rPr>
              <a:t>প্র</a:t>
            </a:r>
            <a:r>
              <a:rPr lang="bn-BD" sz="2800" dirty="0" smtClean="0">
                <a:solidFill>
                  <a:srgbClr val="002060"/>
                </a:solidFill>
                <a:latin typeface="NikoshBAN" pitchFamily="2" charset="0"/>
                <a:cs typeface="NikoshBAN" pitchFamily="2" charset="0"/>
              </a:rPr>
              <a:t> </a:t>
            </a:r>
            <a:endParaRPr lang="en-US" sz="2800" dirty="0">
              <a:solidFill>
                <a:srgbClr val="002060"/>
              </a:solidFill>
              <a:latin typeface="NikoshBAN" pitchFamily="2" charset="0"/>
              <a:cs typeface="NikoshBAN" pitchFamily="2" charset="0"/>
            </a:endParaRPr>
          </a:p>
        </p:txBody>
      </p:sp>
      <p:sp>
        <p:nvSpPr>
          <p:cNvPr id="19" name="Rounded Rectangle 18"/>
          <p:cNvSpPr/>
          <p:nvPr/>
        </p:nvSpPr>
        <p:spPr>
          <a:xfrm>
            <a:off x="3153555" y="5829959"/>
            <a:ext cx="1322287" cy="616547"/>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0070C0"/>
                </a:solidFill>
                <a:latin typeface="NikoshBAN" pitchFamily="2" charset="0"/>
                <a:cs typeface="NikoshBAN" pitchFamily="2" charset="0"/>
              </a:rPr>
              <a:t>ন্ত</a:t>
            </a:r>
            <a:endParaRPr lang="en-US" sz="4400" b="1" dirty="0">
              <a:solidFill>
                <a:srgbClr val="0070C0"/>
              </a:solidFill>
              <a:latin typeface="NikoshBAN" pitchFamily="2" charset="0"/>
              <a:cs typeface="NikoshBAN" pitchFamily="2" charset="0"/>
            </a:endParaRPr>
          </a:p>
        </p:txBody>
      </p:sp>
      <p:sp>
        <p:nvSpPr>
          <p:cNvPr id="20" name="Rounded Rectangle 19"/>
          <p:cNvSpPr/>
          <p:nvPr/>
        </p:nvSpPr>
        <p:spPr>
          <a:xfrm>
            <a:off x="5605293" y="1569696"/>
            <a:ext cx="1355541" cy="642638"/>
          </a:xfrm>
          <a:prstGeom prst="roundRect">
            <a:avLst>
              <a:gd name="adj" fmla="val 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rgbClr val="7030A0"/>
                </a:solidFill>
              </a:rPr>
              <a:t>ঙ </a:t>
            </a:r>
            <a:endParaRPr lang="en-US" sz="3200" b="1" dirty="0">
              <a:solidFill>
                <a:srgbClr val="7030A0"/>
              </a:solidFill>
            </a:endParaRPr>
          </a:p>
        </p:txBody>
      </p:sp>
      <p:sp>
        <p:nvSpPr>
          <p:cNvPr id="21" name="Rounded Rectangle 20"/>
          <p:cNvSpPr/>
          <p:nvPr/>
        </p:nvSpPr>
        <p:spPr>
          <a:xfrm>
            <a:off x="5605293" y="2611890"/>
            <a:ext cx="1355541" cy="676742"/>
          </a:xfrm>
          <a:prstGeom prst="roundRect">
            <a:avLst>
              <a:gd name="adj" fmla="val 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rgbClr val="7030A0"/>
                </a:solidFill>
              </a:rPr>
              <a:t>প </a:t>
            </a:r>
            <a:endParaRPr lang="en-US" sz="3200" b="1" dirty="0">
              <a:solidFill>
                <a:srgbClr val="7030A0"/>
              </a:solidFill>
            </a:endParaRPr>
          </a:p>
        </p:txBody>
      </p:sp>
      <p:sp>
        <p:nvSpPr>
          <p:cNvPr id="22" name="Rounded Rectangle 21"/>
          <p:cNvSpPr/>
          <p:nvPr/>
        </p:nvSpPr>
        <p:spPr>
          <a:xfrm>
            <a:off x="5605293" y="3689684"/>
            <a:ext cx="1355541" cy="669634"/>
          </a:xfrm>
          <a:prstGeom prst="roundRect">
            <a:avLst>
              <a:gd name="adj" fmla="val 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rgbClr val="7030A0"/>
                </a:solidFill>
              </a:rPr>
              <a:t>ণ </a:t>
            </a:r>
            <a:endParaRPr lang="en-US" sz="3200" b="1" dirty="0">
              <a:solidFill>
                <a:srgbClr val="7030A0"/>
              </a:solidFill>
            </a:endParaRPr>
          </a:p>
        </p:txBody>
      </p:sp>
      <p:sp>
        <p:nvSpPr>
          <p:cNvPr id="23" name="Rounded Rectangle 22"/>
          <p:cNvSpPr/>
          <p:nvPr/>
        </p:nvSpPr>
        <p:spPr>
          <a:xfrm>
            <a:off x="5604084" y="4759341"/>
            <a:ext cx="1356750" cy="660289"/>
          </a:xfrm>
          <a:prstGeom prst="roundRect">
            <a:avLst>
              <a:gd name="adj" fmla="val 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rgbClr val="7030A0"/>
                </a:solidFill>
              </a:rPr>
              <a:t>প </a:t>
            </a:r>
            <a:endParaRPr lang="en-US" sz="3200" b="1" dirty="0">
              <a:solidFill>
                <a:srgbClr val="7030A0"/>
              </a:solidFill>
            </a:endParaRPr>
          </a:p>
        </p:txBody>
      </p:sp>
      <p:sp>
        <p:nvSpPr>
          <p:cNvPr id="24" name="Rounded Rectangle 23"/>
          <p:cNvSpPr/>
          <p:nvPr/>
        </p:nvSpPr>
        <p:spPr>
          <a:xfrm>
            <a:off x="5604084" y="5830028"/>
            <a:ext cx="1356750" cy="606174"/>
          </a:xfrm>
          <a:prstGeom prst="roundRect">
            <a:avLst>
              <a:gd name="adj" fmla="val 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7030A0"/>
                </a:solidFill>
              </a:rPr>
              <a:t>ন</a:t>
            </a:r>
            <a:r>
              <a:rPr lang="bn-BD" sz="3200" b="1" dirty="0">
                <a:solidFill>
                  <a:srgbClr val="7030A0"/>
                </a:solidFill>
              </a:rPr>
              <a:t> </a:t>
            </a:r>
            <a:endParaRPr lang="en-US" sz="3200" b="1" dirty="0">
              <a:solidFill>
                <a:srgbClr val="7030A0"/>
              </a:solidFill>
            </a:endParaRPr>
          </a:p>
        </p:txBody>
      </p:sp>
      <p:sp>
        <p:nvSpPr>
          <p:cNvPr id="25" name="Rounded Rectangle 24"/>
          <p:cNvSpPr/>
          <p:nvPr/>
        </p:nvSpPr>
        <p:spPr>
          <a:xfrm>
            <a:off x="8064281" y="1572474"/>
            <a:ext cx="1705360" cy="639860"/>
          </a:xfrm>
          <a:prstGeom prst="roundRect">
            <a:avLst>
              <a:gd name="adj" fmla="val 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rgbClr val="7030A0"/>
                </a:solidFill>
              </a:rPr>
              <a:t>গ </a:t>
            </a:r>
            <a:endParaRPr lang="en-US" sz="3200" b="1" dirty="0">
              <a:solidFill>
                <a:srgbClr val="7030A0"/>
              </a:solidFill>
            </a:endParaRPr>
          </a:p>
        </p:txBody>
      </p:sp>
      <p:sp>
        <p:nvSpPr>
          <p:cNvPr id="26" name="Rounded Rectangle 25"/>
          <p:cNvSpPr/>
          <p:nvPr/>
        </p:nvSpPr>
        <p:spPr>
          <a:xfrm>
            <a:off x="8090285" y="2606572"/>
            <a:ext cx="1679356" cy="682060"/>
          </a:xfrm>
          <a:prstGeom prst="roundRect">
            <a:avLst>
              <a:gd name="adj" fmla="val 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rgbClr val="7030A0"/>
                </a:solidFill>
              </a:rPr>
              <a:t>ত </a:t>
            </a:r>
            <a:endParaRPr lang="en-US" sz="3200" b="1" dirty="0">
              <a:solidFill>
                <a:srgbClr val="7030A0"/>
              </a:solidFill>
            </a:endParaRPr>
          </a:p>
        </p:txBody>
      </p:sp>
      <p:sp>
        <p:nvSpPr>
          <p:cNvPr id="27" name="Rounded Rectangle 26"/>
          <p:cNvSpPr/>
          <p:nvPr/>
        </p:nvSpPr>
        <p:spPr>
          <a:xfrm>
            <a:off x="8090284" y="3689684"/>
            <a:ext cx="1679357" cy="664222"/>
          </a:xfrm>
          <a:prstGeom prst="roundRect">
            <a:avLst>
              <a:gd name="adj" fmla="val 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rgbClr val="7030A0"/>
                </a:solidFill>
              </a:rPr>
              <a:t>ড </a:t>
            </a:r>
            <a:endParaRPr lang="en-US" sz="3200" b="1" dirty="0">
              <a:solidFill>
                <a:srgbClr val="7030A0"/>
              </a:solidFill>
            </a:endParaRPr>
          </a:p>
        </p:txBody>
      </p:sp>
      <p:sp>
        <p:nvSpPr>
          <p:cNvPr id="28" name="Rounded Rectangle 27"/>
          <p:cNvSpPr/>
          <p:nvPr/>
        </p:nvSpPr>
        <p:spPr>
          <a:xfrm>
            <a:off x="8089076" y="4764685"/>
            <a:ext cx="1680566" cy="654946"/>
          </a:xfrm>
          <a:prstGeom prst="roundRect">
            <a:avLst>
              <a:gd name="adj" fmla="val 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rgbClr val="7030A0"/>
                </a:solidFill>
              </a:rPr>
              <a:t>র-ফলা </a:t>
            </a:r>
            <a:endParaRPr lang="en-US" sz="3200" b="1" dirty="0">
              <a:solidFill>
                <a:srgbClr val="7030A0"/>
              </a:solidFill>
            </a:endParaRPr>
          </a:p>
        </p:txBody>
      </p:sp>
      <p:sp>
        <p:nvSpPr>
          <p:cNvPr id="29" name="Rounded Rectangle 28"/>
          <p:cNvSpPr/>
          <p:nvPr/>
        </p:nvSpPr>
        <p:spPr>
          <a:xfrm>
            <a:off x="8089076" y="5835111"/>
            <a:ext cx="1680566" cy="606242"/>
          </a:xfrm>
          <a:prstGeom prst="roundRect">
            <a:avLst>
              <a:gd name="adj" fmla="val 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7030A0"/>
                </a:solidFill>
              </a:rPr>
              <a:t>ত</a:t>
            </a:r>
            <a:r>
              <a:rPr lang="bn-BD" sz="3200" b="1" dirty="0">
                <a:solidFill>
                  <a:srgbClr val="7030A0"/>
                </a:solidFill>
              </a:rPr>
              <a:t> </a:t>
            </a:r>
            <a:endParaRPr lang="en-US" sz="3200" b="1" dirty="0">
              <a:solidFill>
                <a:srgbClr val="7030A0"/>
              </a:solidFill>
            </a:endParaRPr>
          </a:p>
        </p:txBody>
      </p:sp>
      <p:sp>
        <p:nvSpPr>
          <p:cNvPr id="30" name="Rounded Rectangle 29"/>
          <p:cNvSpPr/>
          <p:nvPr/>
        </p:nvSpPr>
        <p:spPr>
          <a:xfrm>
            <a:off x="10200717" y="1569695"/>
            <a:ext cx="1411911" cy="642638"/>
          </a:xfrm>
          <a:prstGeom prst="roundRect">
            <a:avLst>
              <a:gd name="adj" fmla="val 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tx1"/>
                </a:solidFill>
                <a:latin typeface="NikoshBAN" pitchFamily="2" charset="0"/>
                <a:cs typeface="NikoshBAN" pitchFamily="2" charset="0"/>
              </a:rPr>
              <a:t>অ</a:t>
            </a:r>
            <a:r>
              <a:rPr lang="bn-BD" sz="4400" b="1" dirty="0" smtClean="0">
                <a:solidFill>
                  <a:srgbClr val="FF0000"/>
                </a:solidFill>
                <a:latin typeface="NikoshBAN" pitchFamily="2" charset="0"/>
                <a:cs typeface="NikoshBAN" pitchFamily="2" charset="0"/>
              </a:rPr>
              <a:t>ঙ্গ</a:t>
            </a:r>
            <a:r>
              <a:rPr lang="bn-BD" sz="2800" dirty="0" smtClean="0">
                <a:solidFill>
                  <a:schemeClr val="tx1"/>
                </a:solidFill>
                <a:latin typeface="NikoshBAN" pitchFamily="2" charset="0"/>
                <a:cs typeface="NikoshBAN" pitchFamily="2" charset="0"/>
              </a:rPr>
              <a:t> </a:t>
            </a:r>
            <a:endParaRPr lang="en-US" sz="2800" dirty="0">
              <a:solidFill>
                <a:schemeClr val="tx1"/>
              </a:solidFill>
              <a:latin typeface="NikoshBAN" pitchFamily="2" charset="0"/>
              <a:cs typeface="NikoshBAN" pitchFamily="2" charset="0"/>
            </a:endParaRPr>
          </a:p>
        </p:txBody>
      </p:sp>
      <p:sp>
        <p:nvSpPr>
          <p:cNvPr id="31" name="Rounded Rectangle 30"/>
          <p:cNvSpPr/>
          <p:nvPr/>
        </p:nvSpPr>
        <p:spPr>
          <a:xfrm>
            <a:off x="10200716" y="2603473"/>
            <a:ext cx="1411913" cy="685159"/>
          </a:xfrm>
          <a:prstGeom prst="roundRect">
            <a:avLst>
              <a:gd name="adj" fmla="val 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tx1">
                    <a:lumMod val="95000"/>
                    <a:lumOff val="5000"/>
                  </a:schemeClr>
                </a:solidFill>
                <a:latin typeface="NikoshBAN" pitchFamily="2" charset="0"/>
                <a:cs typeface="NikoshBAN" pitchFamily="2" charset="0"/>
              </a:rPr>
              <a:t>স</a:t>
            </a:r>
            <a:r>
              <a:rPr lang="bn-BD" sz="4400" b="1" dirty="0" smtClean="0">
                <a:solidFill>
                  <a:srgbClr val="FF0000"/>
                </a:solidFill>
                <a:latin typeface="NikoshBAN" pitchFamily="2" charset="0"/>
                <a:cs typeface="NikoshBAN" pitchFamily="2" charset="0"/>
              </a:rPr>
              <a:t>প্তা</a:t>
            </a:r>
            <a:r>
              <a:rPr lang="bn-BD" sz="4400" b="1" dirty="0" smtClean="0">
                <a:solidFill>
                  <a:schemeClr val="tx1">
                    <a:lumMod val="95000"/>
                    <a:lumOff val="5000"/>
                  </a:schemeClr>
                </a:solidFill>
                <a:latin typeface="NikoshBAN" pitchFamily="2" charset="0"/>
                <a:cs typeface="NikoshBAN" pitchFamily="2" charset="0"/>
              </a:rPr>
              <a:t>হ </a:t>
            </a:r>
            <a:endParaRPr lang="en-US" sz="4400" b="1" dirty="0">
              <a:solidFill>
                <a:schemeClr val="tx1">
                  <a:lumMod val="95000"/>
                  <a:lumOff val="5000"/>
                </a:schemeClr>
              </a:solidFill>
              <a:latin typeface="NikoshBAN" pitchFamily="2" charset="0"/>
              <a:cs typeface="NikoshBAN" pitchFamily="2" charset="0"/>
            </a:endParaRPr>
          </a:p>
        </p:txBody>
      </p:sp>
      <p:sp>
        <p:nvSpPr>
          <p:cNvPr id="32" name="Rounded Rectangle 31"/>
          <p:cNvSpPr/>
          <p:nvPr/>
        </p:nvSpPr>
        <p:spPr>
          <a:xfrm>
            <a:off x="10200716" y="3688654"/>
            <a:ext cx="1413768" cy="665251"/>
          </a:xfrm>
          <a:prstGeom prst="roundRect">
            <a:avLst>
              <a:gd name="adj" fmla="val 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tx1"/>
                </a:solidFill>
                <a:latin typeface="NikoshBAN" pitchFamily="2" charset="0"/>
                <a:cs typeface="NikoshBAN" pitchFamily="2" charset="0"/>
              </a:rPr>
              <a:t>কা</a:t>
            </a:r>
            <a:r>
              <a:rPr lang="bn-BD" sz="4400" b="1" dirty="0" smtClean="0">
                <a:solidFill>
                  <a:srgbClr val="FF0000"/>
                </a:solidFill>
                <a:latin typeface="NikoshBAN" pitchFamily="2" charset="0"/>
                <a:cs typeface="NikoshBAN" pitchFamily="2" charset="0"/>
              </a:rPr>
              <a:t>ন্ড</a:t>
            </a:r>
            <a:r>
              <a:rPr lang="bn-BD" sz="4400" b="1" dirty="0" smtClean="0">
                <a:solidFill>
                  <a:schemeClr val="tx1"/>
                </a:solidFill>
                <a:latin typeface="NikoshBAN" pitchFamily="2" charset="0"/>
                <a:cs typeface="NikoshBAN" pitchFamily="2" charset="0"/>
              </a:rPr>
              <a:t> </a:t>
            </a:r>
            <a:endParaRPr lang="en-US" sz="4400" b="1" dirty="0">
              <a:solidFill>
                <a:schemeClr val="tx1"/>
              </a:solidFill>
              <a:latin typeface="NikoshBAN" pitchFamily="2" charset="0"/>
              <a:cs typeface="NikoshBAN" pitchFamily="2" charset="0"/>
            </a:endParaRPr>
          </a:p>
        </p:txBody>
      </p:sp>
      <p:sp>
        <p:nvSpPr>
          <p:cNvPr id="33" name="Rounded Rectangle 32"/>
          <p:cNvSpPr/>
          <p:nvPr/>
        </p:nvSpPr>
        <p:spPr>
          <a:xfrm>
            <a:off x="10200715" y="4764685"/>
            <a:ext cx="1411913" cy="654945"/>
          </a:xfrm>
          <a:prstGeom prst="roundRect">
            <a:avLst>
              <a:gd name="adj" fmla="val 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rgbClr val="FF0000"/>
                </a:solidFill>
                <a:latin typeface="NikoshBAN" pitchFamily="2" charset="0"/>
                <a:cs typeface="NikoshBAN" pitchFamily="2" charset="0"/>
              </a:rPr>
              <a:t>প্রা</a:t>
            </a:r>
            <a:r>
              <a:rPr lang="bn-BD" sz="4400" b="1" dirty="0" smtClean="0">
                <a:solidFill>
                  <a:schemeClr val="tx1"/>
                </a:solidFill>
                <a:latin typeface="NikoshBAN" pitchFamily="2" charset="0"/>
                <a:cs typeface="NikoshBAN" pitchFamily="2" charset="0"/>
              </a:rPr>
              <a:t>ণী</a:t>
            </a:r>
            <a:r>
              <a:rPr lang="bn-BD" sz="2800" dirty="0" smtClean="0">
                <a:solidFill>
                  <a:schemeClr val="tx1"/>
                </a:solidFill>
                <a:latin typeface="NikoshBAN" pitchFamily="2" charset="0"/>
                <a:cs typeface="NikoshBAN" pitchFamily="2" charset="0"/>
              </a:rPr>
              <a:t> </a:t>
            </a:r>
            <a:endParaRPr lang="en-US" sz="2800" dirty="0">
              <a:solidFill>
                <a:schemeClr val="tx1"/>
              </a:solidFill>
              <a:latin typeface="NikoshBAN" pitchFamily="2" charset="0"/>
              <a:cs typeface="NikoshBAN" pitchFamily="2" charset="0"/>
            </a:endParaRPr>
          </a:p>
        </p:txBody>
      </p:sp>
      <p:sp>
        <p:nvSpPr>
          <p:cNvPr id="34" name="Rounded Rectangle 33"/>
          <p:cNvSpPr/>
          <p:nvPr/>
        </p:nvSpPr>
        <p:spPr>
          <a:xfrm>
            <a:off x="10200714" y="5819654"/>
            <a:ext cx="1411915" cy="616547"/>
          </a:xfrm>
          <a:prstGeom prst="roundRect">
            <a:avLst>
              <a:gd name="adj" fmla="val 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latin typeface="NikoshBAN" pitchFamily="2" charset="0"/>
                <a:cs typeface="NikoshBAN" pitchFamily="2" charset="0"/>
              </a:rPr>
              <a:t>অ</a:t>
            </a:r>
            <a:r>
              <a:rPr lang="en-US" sz="4400" b="1" dirty="0" err="1" smtClean="0">
                <a:solidFill>
                  <a:srgbClr val="FF0000"/>
                </a:solidFill>
                <a:latin typeface="NikoshBAN" pitchFamily="2" charset="0"/>
                <a:cs typeface="NikoshBAN" pitchFamily="2" charset="0"/>
              </a:rPr>
              <a:t>ন্ত</a:t>
            </a:r>
            <a:r>
              <a:rPr lang="bn-BD" sz="2800" dirty="0" smtClean="0">
                <a:solidFill>
                  <a:schemeClr val="tx1"/>
                </a:solidFill>
                <a:latin typeface="NikoshBAN" pitchFamily="2" charset="0"/>
                <a:cs typeface="NikoshBAN" pitchFamily="2" charset="0"/>
              </a:rPr>
              <a:t> </a:t>
            </a:r>
            <a:endParaRPr lang="en-US" sz="2800" dirty="0">
              <a:solidFill>
                <a:schemeClr val="tx1"/>
              </a:solidFill>
              <a:latin typeface="NikoshBAN" pitchFamily="2" charset="0"/>
              <a:cs typeface="NikoshBAN" pitchFamily="2" charset="0"/>
            </a:endParaRPr>
          </a:p>
        </p:txBody>
      </p:sp>
      <p:sp>
        <p:nvSpPr>
          <p:cNvPr id="35" name="Rectangle 34"/>
          <p:cNvSpPr/>
          <p:nvPr/>
        </p:nvSpPr>
        <p:spPr>
          <a:xfrm>
            <a:off x="2875165" y="464553"/>
            <a:ext cx="6441669" cy="625642"/>
          </a:xfrm>
          <a:prstGeom prst="rect">
            <a:avLst/>
          </a:prstGeom>
          <a:solidFill>
            <a:schemeClr val="accent3">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BD" sz="4400" b="1" dirty="0">
                <a:solidFill>
                  <a:srgbClr val="0070C0"/>
                </a:solidFill>
                <a:effectLst>
                  <a:outerShdw blurRad="38100" dist="38100" dir="2700000" algn="tl">
                    <a:srgbClr val="000000">
                      <a:alpha val="43137"/>
                    </a:srgbClr>
                  </a:outerShdw>
                </a:effectLst>
                <a:latin typeface="NikoshBAN" pitchFamily="2" charset="0"/>
                <a:cs typeface="NikoshBAN" pitchFamily="2" charset="0"/>
              </a:rPr>
              <a:t>যুক্তবর্ণ ভেঙ্গে নুতুন শব্দ তৈরি কর</a:t>
            </a:r>
            <a:r>
              <a:rPr lang="en-US" sz="4400" b="1" dirty="0">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bn-BD" sz="4400" b="1" dirty="0">
                <a:solidFill>
                  <a:srgbClr val="0070C0"/>
                </a:solidFill>
                <a:effectLst>
                  <a:outerShdw blurRad="38100" dist="38100" dir="2700000" algn="tl">
                    <a:srgbClr val="000000">
                      <a:alpha val="43137"/>
                    </a:srgbClr>
                  </a:outerShdw>
                </a:effectLst>
                <a:latin typeface="NikoshBAN" pitchFamily="2" charset="0"/>
                <a:cs typeface="NikoshBAN" pitchFamily="2" charset="0"/>
              </a:rPr>
              <a:t>  </a:t>
            </a:r>
            <a:endParaRPr lang="en-US" sz="4400" b="1" dirty="0">
              <a:solidFill>
                <a:srgbClr val="0070C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6" name="Equal 35"/>
          <p:cNvSpPr/>
          <p:nvPr/>
        </p:nvSpPr>
        <p:spPr>
          <a:xfrm>
            <a:off x="4744425" y="1572700"/>
            <a:ext cx="594961" cy="634770"/>
          </a:xfrm>
          <a:prstGeom prst="mathEqual">
            <a:avLst>
              <a:gd name="adj1" fmla="val 15938"/>
              <a:gd name="adj2" fmla="val 11760"/>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Equal 36"/>
          <p:cNvSpPr/>
          <p:nvPr/>
        </p:nvSpPr>
        <p:spPr>
          <a:xfrm>
            <a:off x="4749244" y="2610527"/>
            <a:ext cx="594961" cy="634770"/>
          </a:xfrm>
          <a:prstGeom prst="mathEqual">
            <a:avLst>
              <a:gd name="adj1" fmla="val 15938"/>
              <a:gd name="adj2" fmla="val 11760"/>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Equal 37"/>
          <p:cNvSpPr/>
          <p:nvPr/>
        </p:nvSpPr>
        <p:spPr>
          <a:xfrm>
            <a:off x="4751023" y="3703894"/>
            <a:ext cx="594961" cy="634770"/>
          </a:xfrm>
          <a:prstGeom prst="mathEqual">
            <a:avLst>
              <a:gd name="adj1" fmla="val 15938"/>
              <a:gd name="adj2" fmla="val 11760"/>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Equal 38"/>
          <p:cNvSpPr/>
          <p:nvPr/>
        </p:nvSpPr>
        <p:spPr>
          <a:xfrm>
            <a:off x="4751023" y="4774772"/>
            <a:ext cx="594961" cy="634770"/>
          </a:xfrm>
          <a:prstGeom prst="mathEqual">
            <a:avLst>
              <a:gd name="adj1" fmla="val 15938"/>
              <a:gd name="adj2" fmla="val 11760"/>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Equal 39"/>
          <p:cNvSpPr/>
          <p:nvPr/>
        </p:nvSpPr>
        <p:spPr>
          <a:xfrm>
            <a:off x="4751023" y="5801431"/>
            <a:ext cx="594961" cy="634770"/>
          </a:xfrm>
          <a:prstGeom prst="mathEqual">
            <a:avLst>
              <a:gd name="adj1" fmla="val 15938"/>
              <a:gd name="adj2" fmla="val 11760"/>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Plus 40"/>
          <p:cNvSpPr/>
          <p:nvPr/>
        </p:nvSpPr>
        <p:spPr>
          <a:xfrm>
            <a:off x="7116516" y="1589765"/>
            <a:ext cx="782334" cy="605071"/>
          </a:xfrm>
          <a:prstGeom prst="mathPlus">
            <a:avLst/>
          </a:prstGeom>
          <a:solidFill>
            <a:schemeClr val="accent5">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us 41"/>
          <p:cNvSpPr/>
          <p:nvPr/>
        </p:nvSpPr>
        <p:spPr>
          <a:xfrm>
            <a:off x="7119748" y="2644735"/>
            <a:ext cx="782334" cy="605071"/>
          </a:xfrm>
          <a:prstGeom prst="mathPlus">
            <a:avLst/>
          </a:prstGeom>
          <a:solidFill>
            <a:schemeClr val="accent5">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lus 42"/>
          <p:cNvSpPr/>
          <p:nvPr/>
        </p:nvSpPr>
        <p:spPr>
          <a:xfrm>
            <a:off x="7119748" y="3733593"/>
            <a:ext cx="782334" cy="605071"/>
          </a:xfrm>
          <a:prstGeom prst="mathPlus">
            <a:avLst/>
          </a:prstGeom>
          <a:solidFill>
            <a:schemeClr val="accent5">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lus 43"/>
          <p:cNvSpPr/>
          <p:nvPr/>
        </p:nvSpPr>
        <p:spPr>
          <a:xfrm>
            <a:off x="7118538" y="4789621"/>
            <a:ext cx="782334" cy="605071"/>
          </a:xfrm>
          <a:prstGeom prst="mathPlus">
            <a:avLst/>
          </a:prstGeom>
          <a:solidFill>
            <a:schemeClr val="accent5">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lus 44"/>
          <p:cNvSpPr/>
          <p:nvPr/>
        </p:nvSpPr>
        <p:spPr>
          <a:xfrm>
            <a:off x="7116516" y="5797915"/>
            <a:ext cx="782334" cy="605071"/>
          </a:xfrm>
          <a:prstGeom prst="mathPlus">
            <a:avLst/>
          </a:prstGeom>
          <a:solidFill>
            <a:schemeClr val="accent5">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ame 3"/>
          <p:cNvSpPr/>
          <p:nvPr/>
        </p:nvSpPr>
        <p:spPr>
          <a:xfrm>
            <a:off x="-12332" y="7352"/>
            <a:ext cx="12204332" cy="6850647"/>
          </a:xfrm>
          <a:prstGeom prst="frame">
            <a:avLst>
              <a:gd name="adj1" fmla="val 2489"/>
            </a:avLst>
          </a:prstGeom>
          <a:solidFill>
            <a:schemeClr val="accent2">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85718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style.rotation</p:attrName>
                                        </p:attrNameLst>
                                      </p:cBhvr>
                                      <p:tavLst>
                                        <p:tav tm="0">
                                          <p:val>
                                            <p:fltVal val="720"/>
                                          </p:val>
                                        </p:tav>
                                        <p:tav tm="100000">
                                          <p:val>
                                            <p:fltVal val="0"/>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style.rotation</p:attrName>
                                        </p:attrNameLst>
                                      </p:cBhvr>
                                      <p:tavLst>
                                        <p:tav tm="0">
                                          <p:val>
                                            <p:fltVal val="720"/>
                                          </p:val>
                                        </p:tav>
                                        <p:tav tm="100000">
                                          <p:val>
                                            <p:fltVal val="0"/>
                                          </p:val>
                                        </p:tav>
                                      </p:tavLst>
                                    </p:anim>
                                    <p:anim calcmode="lin" valueType="num">
                                      <p:cBhvr>
                                        <p:cTn id="21" dur="2000" fill="hold"/>
                                        <p:tgtEl>
                                          <p:spTgt spid="7"/>
                                        </p:tgtEl>
                                        <p:attrNameLst>
                                          <p:attrName>ppt_h</p:attrName>
                                        </p:attrNameLst>
                                      </p:cBhvr>
                                      <p:tavLst>
                                        <p:tav tm="0">
                                          <p:val>
                                            <p:fltVal val="0"/>
                                          </p:val>
                                        </p:tav>
                                        <p:tav tm="100000">
                                          <p:val>
                                            <p:strVal val="#ppt_h"/>
                                          </p:val>
                                        </p:tav>
                                      </p:tavLst>
                                    </p:anim>
                                    <p:anim calcmode="lin" valueType="num">
                                      <p:cBhvr>
                                        <p:cTn id="22" dur="2000" fill="hold"/>
                                        <p:tgtEl>
                                          <p:spTgt spid="7"/>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anim calcmode="lin" valueType="num">
                                      <p:cBhvr>
                                        <p:cTn id="26" dur="2000" fill="hold"/>
                                        <p:tgtEl>
                                          <p:spTgt spid="8"/>
                                        </p:tgtEl>
                                        <p:attrNameLst>
                                          <p:attrName>style.rotation</p:attrName>
                                        </p:attrNameLst>
                                      </p:cBhvr>
                                      <p:tavLst>
                                        <p:tav tm="0">
                                          <p:val>
                                            <p:fltVal val="720"/>
                                          </p:val>
                                        </p:tav>
                                        <p:tav tm="100000">
                                          <p:val>
                                            <p:fltVal val="0"/>
                                          </p:val>
                                        </p:tav>
                                      </p:tavLst>
                                    </p:anim>
                                    <p:anim calcmode="lin" valueType="num">
                                      <p:cBhvr>
                                        <p:cTn id="27" dur="2000" fill="hold"/>
                                        <p:tgtEl>
                                          <p:spTgt spid="8"/>
                                        </p:tgtEl>
                                        <p:attrNameLst>
                                          <p:attrName>ppt_h</p:attrName>
                                        </p:attrNameLst>
                                      </p:cBhvr>
                                      <p:tavLst>
                                        <p:tav tm="0">
                                          <p:val>
                                            <p:fltVal val="0"/>
                                          </p:val>
                                        </p:tav>
                                        <p:tav tm="100000">
                                          <p:val>
                                            <p:strVal val="#ppt_h"/>
                                          </p:val>
                                        </p:tav>
                                      </p:tavLst>
                                    </p:anim>
                                    <p:anim calcmode="lin" valueType="num">
                                      <p:cBhvr>
                                        <p:cTn id="28" dur="2000" fill="hold"/>
                                        <p:tgtEl>
                                          <p:spTgt spid="8"/>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anim calcmode="lin" valueType="num">
                                      <p:cBhvr>
                                        <p:cTn id="32" dur="2000" fill="hold"/>
                                        <p:tgtEl>
                                          <p:spTgt spid="9"/>
                                        </p:tgtEl>
                                        <p:attrNameLst>
                                          <p:attrName>style.rotation</p:attrName>
                                        </p:attrNameLst>
                                      </p:cBhvr>
                                      <p:tavLst>
                                        <p:tav tm="0">
                                          <p:val>
                                            <p:fltVal val="720"/>
                                          </p:val>
                                        </p:tav>
                                        <p:tav tm="100000">
                                          <p:val>
                                            <p:fltVal val="0"/>
                                          </p:val>
                                        </p:tav>
                                      </p:tavLst>
                                    </p:anim>
                                    <p:anim calcmode="lin" valueType="num">
                                      <p:cBhvr>
                                        <p:cTn id="33" dur="2000" fill="hold"/>
                                        <p:tgtEl>
                                          <p:spTgt spid="9"/>
                                        </p:tgtEl>
                                        <p:attrNameLst>
                                          <p:attrName>ppt_h</p:attrName>
                                        </p:attrNameLst>
                                      </p:cBhvr>
                                      <p:tavLst>
                                        <p:tav tm="0">
                                          <p:val>
                                            <p:fltVal val="0"/>
                                          </p:val>
                                        </p:tav>
                                        <p:tav tm="100000">
                                          <p:val>
                                            <p:strVal val="#ppt_h"/>
                                          </p:val>
                                        </p:tav>
                                      </p:tavLst>
                                    </p:anim>
                                    <p:anim calcmode="lin" valueType="num">
                                      <p:cBhvr>
                                        <p:cTn id="34"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500" fill="hold"/>
                                        <p:tgtEl>
                                          <p:spTgt spid="17"/>
                                        </p:tgtEl>
                                        <p:attrNameLst>
                                          <p:attrName>ppt_w</p:attrName>
                                        </p:attrNameLst>
                                      </p:cBhvr>
                                      <p:tavLst>
                                        <p:tav tm="0">
                                          <p:val>
                                            <p:fltVal val="0"/>
                                          </p:val>
                                        </p:tav>
                                        <p:tav tm="100000">
                                          <p:val>
                                            <p:strVal val="#ppt_w"/>
                                          </p:val>
                                        </p:tav>
                                      </p:tavLst>
                                    </p:anim>
                                    <p:anim calcmode="lin" valueType="num">
                                      <p:cBhvr>
                                        <p:cTn id="65" dur="500" fill="hold"/>
                                        <p:tgtEl>
                                          <p:spTgt spid="17"/>
                                        </p:tgtEl>
                                        <p:attrNameLst>
                                          <p:attrName>ppt_h</p:attrName>
                                        </p:attrNameLst>
                                      </p:cBhvr>
                                      <p:tavLst>
                                        <p:tav tm="0">
                                          <p:val>
                                            <p:fltVal val="0"/>
                                          </p:val>
                                        </p:tav>
                                        <p:tav tm="100000">
                                          <p:val>
                                            <p:strVal val="#ppt_h"/>
                                          </p:val>
                                        </p:tav>
                                      </p:tavLst>
                                    </p:anim>
                                    <p:animEffect transition="in" filter="fade">
                                      <p:cBhvr>
                                        <p:cTn id="66" dur="500"/>
                                        <p:tgtEl>
                                          <p:spTgt spid="17"/>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Effect transition="in" filter="fade">
                                      <p:cBhvr>
                                        <p:cTn id="71" dur="500"/>
                                        <p:tgtEl>
                                          <p:spTgt spid="1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Effect transition="in" filter="fade">
                                      <p:cBhvr>
                                        <p:cTn id="81" dur="500"/>
                                        <p:tgtEl>
                                          <p:spTgt spid="14"/>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Effect transition="in" filter="fade">
                                      <p:cBhvr>
                                        <p:cTn id="86" dur="500"/>
                                        <p:tgtEl>
                                          <p:spTgt spid="19"/>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anim calcmode="lin" valueType="num">
                                      <p:cBhvr>
                                        <p:cTn id="93" dur="500" fill="hold"/>
                                        <p:tgtEl>
                                          <p:spTgt spid="41"/>
                                        </p:tgtEl>
                                        <p:attrNameLst>
                                          <p:attrName>style.rotation</p:attrName>
                                        </p:attrNameLst>
                                      </p:cBhvr>
                                      <p:tavLst>
                                        <p:tav tm="0">
                                          <p:val>
                                            <p:fltVal val="360"/>
                                          </p:val>
                                        </p:tav>
                                        <p:tav tm="100000">
                                          <p:val>
                                            <p:fltVal val="0"/>
                                          </p:val>
                                        </p:tav>
                                      </p:tavLst>
                                    </p:anim>
                                    <p:animEffect transition="in" filter="fade">
                                      <p:cBhvr>
                                        <p:cTn id="94" dur="500"/>
                                        <p:tgtEl>
                                          <p:spTgt spid="41"/>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p:cTn id="97" dur="500" fill="hold"/>
                                        <p:tgtEl>
                                          <p:spTgt spid="36"/>
                                        </p:tgtEl>
                                        <p:attrNameLst>
                                          <p:attrName>ppt_w</p:attrName>
                                        </p:attrNameLst>
                                      </p:cBhvr>
                                      <p:tavLst>
                                        <p:tav tm="0">
                                          <p:val>
                                            <p:fltVal val="0"/>
                                          </p:val>
                                        </p:tav>
                                        <p:tav tm="100000">
                                          <p:val>
                                            <p:strVal val="#ppt_w"/>
                                          </p:val>
                                        </p:tav>
                                      </p:tavLst>
                                    </p:anim>
                                    <p:anim calcmode="lin" valueType="num">
                                      <p:cBhvr>
                                        <p:cTn id="98" dur="500" fill="hold"/>
                                        <p:tgtEl>
                                          <p:spTgt spid="36"/>
                                        </p:tgtEl>
                                        <p:attrNameLst>
                                          <p:attrName>ppt_h</p:attrName>
                                        </p:attrNameLst>
                                      </p:cBhvr>
                                      <p:tavLst>
                                        <p:tav tm="0">
                                          <p:val>
                                            <p:fltVal val="0"/>
                                          </p:val>
                                        </p:tav>
                                        <p:tav tm="100000">
                                          <p:val>
                                            <p:strVal val="#ppt_h"/>
                                          </p:val>
                                        </p:tav>
                                      </p:tavLst>
                                    </p:anim>
                                    <p:anim calcmode="lin" valueType="num">
                                      <p:cBhvr>
                                        <p:cTn id="99" dur="500" fill="hold"/>
                                        <p:tgtEl>
                                          <p:spTgt spid="36"/>
                                        </p:tgtEl>
                                        <p:attrNameLst>
                                          <p:attrName>style.rotation</p:attrName>
                                        </p:attrNameLst>
                                      </p:cBhvr>
                                      <p:tavLst>
                                        <p:tav tm="0">
                                          <p:val>
                                            <p:fltVal val="360"/>
                                          </p:val>
                                        </p:tav>
                                        <p:tav tm="100000">
                                          <p:val>
                                            <p:fltVal val="0"/>
                                          </p:val>
                                        </p:tav>
                                      </p:tavLst>
                                    </p:anim>
                                    <p:animEffect transition="in" filter="fade">
                                      <p:cBhvr>
                                        <p:cTn id="100" dur="500"/>
                                        <p:tgtEl>
                                          <p:spTgt spid="36"/>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p:cTn id="103" dur="500" fill="hold"/>
                                        <p:tgtEl>
                                          <p:spTgt spid="20"/>
                                        </p:tgtEl>
                                        <p:attrNameLst>
                                          <p:attrName>ppt_w</p:attrName>
                                        </p:attrNameLst>
                                      </p:cBhvr>
                                      <p:tavLst>
                                        <p:tav tm="0">
                                          <p:val>
                                            <p:fltVal val="0"/>
                                          </p:val>
                                        </p:tav>
                                        <p:tav tm="100000">
                                          <p:val>
                                            <p:strVal val="#ppt_w"/>
                                          </p:val>
                                        </p:tav>
                                      </p:tavLst>
                                    </p:anim>
                                    <p:anim calcmode="lin" valueType="num">
                                      <p:cBhvr>
                                        <p:cTn id="104" dur="500" fill="hold"/>
                                        <p:tgtEl>
                                          <p:spTgt spid="20"/>
                                        </p:tgtEl>
                                        <p:attrNameLst>
                                          <p:attrName>ppt_h</p:attrName>
                                        </p:attrNameLst>
                                      </p:cBhvr>
                                      <p:tavLst>
                                        <p:tav tm="0">
                                          <p:val>
                                            <p:fltVal val="0"/>
                                          </p:val>
                                        </p:tav>
                                        <p:tav tm="100000">
                                          <p:val>
                                            <p:strVal val="#ppt_h"/>
                                          </p:val>
                                        </p:tav>
                                      </p:tavLst>
                                    </p:anim>
                                    <p:anim calcmode="lin" valueType="num">
                                      <p:cBhvr>
                                        <p:cTn id="105" dur="500" fill="hold"/>
                                        <p:tgtEl>
                                          <p:spTgt spid="20"/>
                                        </p:tgtEl>
                                        <p:attrNameLst>
                                          <p:attrName>style.rotation</p:attrName>
                                        </p:attrNameLst>
                                      </p:cBhvr>
                                      <p:tavLst>
                                        <p:tav tm="0">
                                          <p:val>
                                            <p:fltVal val="360"/>
                                          </p:val>
                                        </p:tav>
                                        <p:tav tm="100000">
                                          <p:val>
                                            <p:fltVal val="0"/>
                                          </p:val>
                                        </p:tav>
                                      </p:tavLst>
                                    </p:anim>
                                    <p:animEffect transition="in" filter="fade">
                                      <p:cBhvr>
                                        <p:cTn id="106" dur="500"/>
                                        <p:tgtEl>
                                          <p:spTgt spid="20"/>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p:cTn id="109" dur="500" fill="hold"/>
                                        <p:tgtEl>
                                          <p:spTgt spid="25"/>
                                        </p:tgtEl>
                                        <p:attrNameLst>
                                          <p:attrName>ppt_w</p:attrName>
                                        </p:attrNameLst>
                                      </p:cBhvr>
                                      <p:tavLst>
                                        <p:tav tm="0">
                                          <p:val>
                                            <p:fltVal val="0"/>
                                          </p:val>
                                        </p:tav>
                                        <p:tav tm="100000">
                                          <p:val>
                                            <p:strVal val="#ppt_w"/>
                                          </p:val>
                                        </p:tav>
                                      </p:tavLst>
                                    </p:anim>
                                    <p:anim calcmode="lin" valueType="num">
                                      <p:cBhvr>
                                        <p:cTn id="110" dur="500" fill="hold"/>
                                        <p:tgtEl>
                                          <p:spTgt spid="25"/>
                                        </p:tgtEl>
                                        <p:attrNameLst>
                                          <p:attrName>ppt_h</p:attrName>
                                        </p:attrNameLst>
                                      </p:cBhvr>
                                      <p:tavLst>
                                        <p:tav tm="0">
                                          <p:val>
                                            <p:fltVal val="0"/>
                                          </p:val>
                                        </p:tav>
                                        <p:tav tm="100000">
                                          <p:val>
                                            <p:strVal val="#ppt_h"/>
                                          </p:val>
                                        </p:tav>
                                      </p:tavLst>
                                    </p:anim>
                                    <p:anim calcmode="lin" valueType="num">
                                      <p:cBhvr>
                                        <p:cTn id="111" dur="500" fill="hold"/>
                                        <p:tgtEl>
                                          <p:spTgt spid="25"/>
                                        </p:tgtEl>
                                        <p:attrNameLst>
                                          <p:attrName>style.rotation</p:attrName>
                                        </p:attrNameLst>
                                      </p:cBhvr>
                                      <p:tavLst>
                                        <p:tav tm="0">
                                          <p:val>
                                            <p:fltVal val="360"/>
                                          </p:val>
                                        </p:tav>
                                        <p:tav tm="100000">
                                          <p:val>
                                            <p:fltVal val="0"/>
                                          </p:val>
                                        </p:tav>
                                      </p:tavLst>
                                    </p:anim>
                                    <p:animEffect transition="in" filter="fade">
                                      <p:cBhvr>
                                        <p:cTn id="112" dur="500"/>
                                        <p:tgtEl>
                                          <p:spTgt spid="25"/>
                                        </p:tgtEl>
                                      </p:cBhvr>
                                    </p:animEffect>
                                  </p:childTnLst>
                                </p:cTn>
                              </p:par>
                            </p:childTnLst>
                          </p:cTn>
                        </p:par>
                      </p:childTnLst>
                    </p:cTn>
                  </p:par>
                  <p:par>
                    <p:cTn id="113" fill="hold">
                      <p:stCondLst>
                        <p:cond delay="indefinite"/>
                      </p:stCondLst>
                      <p:childTnLst>
                        <p:par>
                          <p:cTn id="114" fill="hold">
                            <p:stCondLst>
                              <p:cond delay="0"/>
                            </p:stCondLst>
                            <p:childTnLst>
                              <p:par>
                                <p:cTn id="115" presetID="56" presetClass="entr" presetSubtype="0" fill="hold" grpId="0" nodeType="clickEffect">
                                  <p:stCondLst>
                                    <p:cond delay="0"/>
                                  </p:stCondLst>
                                  <p:iterate type="lt">
                                    <p:tmPct val="10000"/>
                                  </p:iterate>
                                  <p:childTnLst>
                                    <p:set>
                                      <p:cBhvr>
                                        <p:cTn id="116" dur="1" fill="hold">
                                          <p:stCondLst>
                                            <p:cond delay="0"/>
                                          </p:stCondLst>
                                        </p:cTn>
                                        <p:tgtEl>
                                          <p:spTgt spid="30"/>
                                        </p:tgtEl>
                                        <p:attrNameLst>
                                          <p:attrName>style.visibility</p:attrName>
                                        </p:attrNameLst>
                                      </p:cBhvr>
                                      <p:to>
                                        <p:strVal val="visible"/>
                                      </p:to>
                                    </p:set>
                                    <p:anim by="(-#ppt_w*2)" calcmode="lin" valueType="num">
                                      <p:cBhvr rctx="PPT">
                                        <p:cTn id="117" dur="500" autoRev="1" fill="hold">
                                          <p:stCondLst>
                                            <p:cond delay="0"/>
                                          </p:stCondLst>
                                        </p:cTn>
                                        <p:tgtEl>
                                          <p:spTgt spid="30"/>
                                        </p:tgtEl>
                                        <p:attrNameLst>
                                          <p:attrName>ppt_w</p:attrName>
                                        </p:attrNameLst>
                                      </p:cBhvr>
                                    </p:anim>
                                    <p:anim by="(#ppt_w*0.50)" calcmode="lin" valueType="num">
                                      <p:cBhvr>
                                        <p:cTn id="118" dur="500" decel="50000" autoRev="1" fill="hold">
                                          <p:stCondLst>
                                            <p:cond delay="0"/>
                                          </p:stCondLst>
                                        </p:cTn>
                                        <p:tgtEl>
                                          <p:spTgt spid="30"/>
                                        </p:tgtEl>
                                        <p:attrNameLst>
                                          <p:attrName>ppt_x</p:attrName>
                                        </p:attrNameLst>
                                      </p:cBhvr>
                                    </p:anim>
                                    <p:anim from="(-#ppt_h/2)" to="(#ppt_y)" calcmode="lin" valueType="num">
                                      <p:cBhvr>
                                        <p:cTn id="119" dur="1000" fill="hold">
                                          <p:stCondLst>
                                            <p:cond delay="0"/>
                                          </p:stCondLst>
                                        </p:cTn>
                                        <p:tgtEl>
                                          <p:spTgt spid="30"/>
                                        </p:tgtEl>
                                        <p:attrNameLst>
                                          <p:attrName>ppt_y</p:attrName>
                                        </p:attrNameLst>
                                      </p:cBhvr>
                                    </p:anim>
                                    <p:animRot by="21600000">
                                      <p:cBhvr>
                                        <p:cTn id="120" dur="1000" fill="hold">
                                          <p:stCondLst>
                                            <p:cond delay="0"/>
                                          </p:stCondLst>
                                        </p:cTn>
                                        <p:tgtEl>
                                          <p:spTgt spid="30"/>
                                        </p:tgtEl>
                                        <p:attrNameLst>
                                          <p:attrName>r</p:attrName>
                                        </p:attrNameLst>
                                      </p:cBhvr>
                                    </p:animRot>
                                  </p:childTnLst>
                                </p:cTn>
                              </p:par>
                            </p:childTnLst>
                          </p:cTn>
                        </p:par>
                      </p:childTnLst>
                    </p:cTn>
                  </p:par>
                  <p:par>
                    <p:cTn id="121" fill="hold">
                      <p:stCondLst>
                        <p:cond delay="indefinite"/>
                      </p:stCondLst>
                      <p:childTnLst>
                        <p:par>
                          <p:cTn id="122" fill="hold">
                            <p:stCondLst>
                              <p:cond delay="0"/>
                            </p:stCondLst>
                            <p:childTnLst>
                              <p:par>
                                <p:cTn id="123" presetID="49" presetClass="entr" presetSubtype="0" decel="100000" fill="hold" grpId="0" nodeType="clickEffect">
                                  <p:stCondLst>
                                    <p:cond delay="0"/>
                                  </p:stCondLst>
                                  <p:childTnLst>
                                    <p:set>
                                      <p:cBhvr>
                                        <p:cTn id="124" dur="1" fill="hold">
                                          <p:stCondLst>
                                            <p:cond delay="0"/>
                                          </p:stCondLst>
                                        </p:cTn>
                                        <p:tgtEl>
                                          <p:spTgt spid="37"/>
                                        </p:tgtEl>
                                        <p:attrNameLst>
                                          <p:attrName>style.visibility</p:attrName>
                                        </p:attrNameLst>
                                      </p:cBhvr>
                                      <p:to>
                                        <p:strVal val="visible"/>
                                      </p:to>
                                    </p:set>
                                    <p:anim calcmode="lin" valueType="num">
                                      <p:cBhvr>
                                        <p:cTn id="125" dur="500" fill="hold"/>
                                        <p:tgtEl>
                                          <p:spTgt spid="37"/>
                                        </p:tgtEl>
                                        <p:attrNameLst>
                                          <p:attrName>ppt_w</p:attrName>
                                        </p:attrNameLst>
                                      </p:cBhvr>
                                      <p:tavLst>
                                        <p:tav tm="0">
                                          <p:val>
                                            <p:fltVal val="0"/>
                                          </p:val>
                                        </p:tav>
                                        <p:tav tm="100000">
                                          <p:val>
                                            <p:strVal val="#ppt_w"/>
                                          </p:val>
                                        </p:tav>
                                      </p:tavLst>
                                    </p:anim>
                                    <p:anim calcmode="lin" valueType="num">
                                      <p:cBhvr>
                                        <p:cTn id="126" dur="500" fill="hold"/>
                                        <p:tgtEl>
                                          <p:spTgt spid="37"/>
                                        </p:tgtEl>
                                        <p:attrNameLst>
                                          <p:attrName>ppt_h</p:attrName>
                                        </p:attrNameLst>
                                      </p:cBhvr>
                                      <p:tavLst>
                                        <p:tav tm="0">
                                          <p:val>
                                            <p:fltVal val="0"/>
                                          </p:val>
                                        </p:tav>
                                        <p:tav tm="100000">
                                          <p:val>
                                            <p:strVal val="#ppt_h"/>
                                          </p:val>
                                        </p:tav>
                                      </p:tavLst>
                                    </p:anim>
                                    <p:anim calcmode="lin" valueType="num">
                                      <p:cBhvr>
                                        <p:cTn id="127" dur="500" fill="hold"/>
                                        <p:tgtEl>
                                          <p:spTgt spid="37"/>
                                        </p:tgtEl>
                                        <p:attrNameLst>
                                          <p:attrName>style.rotation</p:attrName>
                                        </p:attrNameLst>
                                      </p:cBhvr>
                                      <p:tavLst>
                                        <p:tav tm="0">
                                          <p:val>
                                            <p:fltVal val="360"/>
                                          </p:val>
                                        </p:tav>
                                        <p:tav tm="100000">
                                          <p:val>
                                            <p:fltVal val="0"/>
                                          </p:val>
                                        </p:tav>
                                      </p:tavLst>
                                    </p:anim>
                                    <p:animEffect transition="in" filter="fade">
                                      <p:cBhvr>
                                        <p:cTn id="128" dur="500"/>
                                        <p:tgtEl>
                                          <p:spTgt spid="37"/>
                                        </p:tgtEl>
                                      </p:cBhvr>
                                    </p:animEffect>
                                  </p:childTnLst>
                                </p:cTn>
                              </p:par>
                              <p:par>
                                <p:cTn id="129" presetID="49" presetClass="entr" presetSubtype="0" decel="100000" fill="hold" grpId="0" nodeType="withEffect">
                                  <p:stCondLst>
                                    <p:cond delay="0"/>
                                  </p:stCondLst>
                                  <p:childTnLst>
                                    <p:set>
                                      <p:cBhvr>
                                        <p:cTn id="130" dur="1" fill="hold">
                                          <p:stCondLst>
                                            <p:cond delay="0"/>
                                          </p:stCondLst>
                                        </p:cTn>
                                        <p:tgtEl>
                                          <p:spTgt spid="21"/>
                                        </p:tgtEl>
                                        <p:attrNameLst>
                                          <p:attrName>style.visibility</p:attrName>
                                        </p:attrNameLst>
                                      </p:cBhvr>
                                      <p:to>
                                        <p:strVal val="visible"/>
                                      </p:to>
                                    </p:set>
                                    <p:anim calcmode="lin" valueType="num">
                                      <p:cBhvr>
                                        <p:cTn id="131" dur="500" fill="hold"/>
                                        <p:tgtEl>
                                          <p:spTgt spid="21"/>
                                        </p:tgtEl>
                                        <p:attrNameLst>
                                          <p:attrName>ppt_w</p:attrName>
                                        </p:attrNameLst>
                                      </p:cBhvr>
                                      <p:tavLst>
                                        <p:tav tm="0">
                                          <p:val>
                                            <p:fltVal val="0"/>
                                          </p:val>
                                        </p:tav>
                                        <p:tav tm="100000">
                                          <p:val>
                                            <p:strVal val="#ppt_w"/>
                                          </p:val>
                                        </p:tav>
                                      </p:tavLst>
                                    </p:anim>
                                    <p:anim calcmode="lin" valueType="num">
                                      <p:cBhvr>
                                        <p:cTn id="132" dur="500" fill="hold"/>
                                        <p:tgtEl>
                                          <p:spTgt spid="21"/>
                                        </p:tgtEl>
                                        <p:attrNameLst>
                                          <p:attrName>ppt_h</p:attrName>
                                        </p:attrNameLst>
                                      </p:cBhvr>
                                      <p:tavLst>
                                        <p:tav tm="0">
                                          <p:val>
                                            <p:fltVal val="0"/>
                                          </p:val>
                                        </p:tav>
                                        <p:tav tm="100000">
                                          <p:val>
                                            <p:strVal val="#ppt_h"/>
                                          </p:val>
                                        </p:tav>
                                      </p:tavLst>
                                    </p:anim>
                                    <p:anim calcmode="lin" valueType="num">
                                      <p:cBhvr>
                                        <p:cTn id="133" dur="500" fill="hold"/>
                                        <p:tgtEl>
                                          <p:spTgt spid="21"/>
                                        </p:tgtEl>
                                        <p:attrNameLst>
                                          <p:attrName>style.rotation</p:attrName>
                                        </p:attrNameLst>
                                      </p:cBhvr>
                                      <p:tavLst>
                                        <p:tav tm="0">
                                          <p:val>
                                            <p:fltVal val="360"/>
                                          </p:val>
                                        </p:tav>
                                        <p:tav tm="100000">
                                          <p:val>
                                            <p:fltVal val="0"/>
                                          </p:val>
                                        </p:tav>
                                      </p:tavLst>
                                    </p:anim>
                                    <p:animEffect transition="in" filter="fade">
                                      <p:cBhvr>
                                        <p:cTn id="134" dur="500"/>
                                        <p:tgtEl>
                                          <p:spTgt spid="21"/>
                                        </p:tgtEl>
                                      </p:cBhvr>
                                    </p:animEffect>
                                  </p:childTnLst>
                                </p:cTn>
                              </p:par>
                              <p:par>
                                <p:cTn id="135" presetID="49" presetClass="entr" presetSubtype="0" decel="100000" fill="hold" grpId="0" nodeType="withEffect">
                                  <p:stCondLst>
                                    <p:cond delay="0"/>
                                  </p:stCondLst>
                                  <p:childTnLst>
                                    <p:set>
                                      <p:cBhvr>
                                        <p:cTn id="136" dur="1" fill="hold">
                                          <p:stCondLst>
                                            <p:cond delay="0"/>
                                          </p:stCondLst>
                                        </p:cTn>
                                        <p:tgtEl>
                                          <p:spTgt spid="42"/>
                                        </p:tgtEl>
                                        <p:attrNameLst>
                                          <p:attrName>style.visibility</p:attrName>
                                        </p:attrNameLst>
                                      </p:cBhvr>
                                      <p:to>
                                        <p:strVal val="visible"/>
                                      </p:to>
                                    </p:set>
                                    <p:anim calcmode="lin" valueType="num">
                                      <p:cBhvr>
                                        <p:cTn id="137" dur="500" fill="hold"/>
                                        <p:tgtEl>
                                          <p:spTgt spid="42"/>
                                        </p:tgtEl>
                                        <p:attrNameLst>
                                          <p:attrName>ppt_w</p:attrName>
                                        </p:attrNameLst>
                                      </p:cBhvr>
                                      <p:tavLst>
                                        <p:tav tm="0">
                                          <p:val>
                                            <p:fltVal val="0"/>
                                          </p:val>
                                        </p:tav>
                                        <p:tav tm="100000">
                                          <p:val>
                                            <p:strVal val="#ppt_w"/>
                                          </p:val>
                                        </p:tav>
                                      </p:tavLst>
                                    </p:anim>
                                    <p:anim calcmode="lin" valueType="num">
                                      <p:cBhvr>
                                        <p:cTn id="138" dur="500" fill="hold"/>
                                        <p:tgtEl>
                                          <p:spTgt spid="42"/>
                                        </p:tgtEl>
                                        <p:attrNameLst>
                                          <p:attrName>ppt_h</p:attrName>
                                        </p:attrNameLst>
                                      </p:cBhvr>
                                      <p:tavLst>
                                        <p:tav tm="0">
                                          <p:val>
                                            <p:fltVal val="0"/>
                                          </p:val>
                                        </p:tav>
                                        <p:tav tm="100000">
                                          <p:val>
                                            <p:strVal val="#ppt_h"/>
                                          </p:val>
                                        </p:tav>
                                      </p:tavLst>
                                    </p:anim>
                                    <p:anim calcmode="lin" valueType="num">
                                      <p:cBhvr>
                                        <p:cTn id="139" dur="500" fill="hold"/>
                                        <p:tgtEl>
                                          <p:spTgt spid="42"/>
                                        </p:tgtEl>
                                        <p:attrNameLst>
                                          <p:attrName>style.rotation</p:attrName>
                                        </p:attrNameLst>
                                      </p:cBhvr>
                                      <p:tavLst>
                                        <p:tav tm="0">
                                          <p:val>
                                            <p:fltVal val="360"/>
                                          </p:val>
                                        </p:tav>
                                        <p:tav tm="100000">
                                          <p:val>
                                            <p:fltVal val="0"/>
                                          </p:val>
                                        </p:tav>
                                      </p:tavLst>
                                    </p:anim>
                                    <p:animEffect transition="in" filter="fade">
                                      <p:cBhvr>
                                        <p:cTn id="140" dur="500"/>
                                        <p:tgtEl>
                                          <p:spTgt spid="42"/>
                                        </p:tgtEl>
                                      </p:cBhvr>
                                    </p:animEffect>
                                  </p:childTnLst>
                                </p:cTn>
                              </p:par>
                              <p:par>
                                <p:cTn id="141" presetID="49" presetClass="entr" presetSubtype="0" decel="100000" fill="hold" grpId="0" nodeType="withEffect">
                                  <p:stCondLst>
                                    <p:cond delay="0"/>
                                  </p:stCondLst>
                                  <p:childTnLst>
                                    <p:set>
                                      <p:cBhvr>
                                        <p:cTn id="142" dur="1" fill="hold">
                                          <p:stCondLst>
                                            <p:cond delay="0"/>
                                          </p:stCondLst>
                                        </p:cTn>
                                        <p:tgtEl>
                                          <p:spTgt spid="26"/>
                                        </p:tgtEl>
                                        <p:attrNameLst>
                                          <p:attrName>style.visibility</p:attrName>
                                        </p:attrNameLst>
                                      </p:cBhvr>
                                      <p:to>
                                        <p:strVal val="visible"/>
                                      </p:to>
                                    </p:set>
                                    <p:anim calcmode="lin" valueType="num">
                                      <p:cBhvr>
                                        <p:cTn id="143" dur="500" fill="hold"/>
                                        <p:tgtEl>
                                          <p:spTgt spid="26"/>
                                        </p:tgtEl>
                                        <p:attrNameLst>
                                          <p:attrName>ppt_w</p:attrName>
                                        </p:attrNameLst>
                                      </p:cBhvr>
                                      <p:tavLst>
                                        <p:tav tm="0">
                                          <p:val>
                                            <p:fltVal val="0"/>
                                          </p:val>
                                        </p:tav>
                                        <p:tav tm="100000">
                                          <p:val>
                                            <p:strVal val="#ppt_w"/>
                                          </p:val>
                                        </p:tav>
                                      </p:tavLst>
                                    </p:anim>
                                    <p:anim calcmode="lin" valueType="num">
                                      <p:cBhvr>
                                        <p:cTn id="144" dur="500" fill="hold"/>
                                        <p:tgtEl>
                                          <p:spTgt spid="26"/>
                                        </p:tgtEl>
                                        <p:attrNameLst>
                                          <p:attrName>ppt_h</p:attrName>
                                        </p:attrNameLst>
                                      </p:cBhvr>
                                      <p:tavLst>
                                        <p:tav tm="0">
                                          <p:val>
                                            <p:fltVal val="0"/>
                                          </p:val>
                                        </p:tav>
                                        <p:tav tm="100000">
                                          <p:val>
                                            <p:strVal val="#ppt_h"/>
                                          </p:val>
                                        </p:tav>
                                      </p:tavLst>
                                    </p:anim>
                                    <p:anim calcmode="lin" valueType="num">
                                      <p:cBhvr>
                                        <p:cTn id="145" dur="500" fill="hold"/>
                                        <p:tgtEl>
                                          <p:spTgt spid="26"/>
                                        </p:tgtEl>
                                        <p:attrNameLst>
                                          <p:attrName>style.rotation</p:attrName>
                                        </p:attrNameLst>
                                      </p:cBhvr>
                                      <p:tavLst>
                                        <p:tav tm="0">
                                          <p:val>
                                            <p:fltVal val="360"/>
                                          </p:val>
                                        </p:tav>
                                        <p:tav tm="100000">
                                          <p:val>
                                            <p:fltVal val="0"/>
                                          </p:val>
                                        </p:tav>
                                      </p:tavLst>
                                    </p:anim>
                                    <p:animEffect transition="in" filter="fade">
                                      <p:cBhvr>
                                        <p:cTn id="146" dur="500"/>
                                        <p:tgtEl>
                                          <p:spTgt spid="26"/>
                                        </p:tgtEl>
                                      </p:cBhvr>
                                    </p:animEffect>
                                  </p:childTnLst>
                                </p:cTn>
                              </p:par>
                            </p:childTnLst>
                          </p:cTn>
                        </p:par>
                      </p:childTnLst>
                    </p:cTn>
                  </p:par>
                  <p:par>
                    <p:cTn id="147" fill="hold">
                      <p:stCondLst>
                        <p:cond delay="indefinite"/>
                      </p:stCondLst>
                      <p:childTnLst>
                        <p:par>
                          <p:cTn id="148" fill="hold">
                            <p:stCondLst>
                              <p:cond delay="0"/>
                            </p:stCondLst>
                            <p:childTnLst>
                              <p:par>
                                <p:cTn id="149" presetID="56" presetClass="entr" presetSubtype="0" fill="hold" grpId="0" nodeType="clickEffect">
                                  <p:stCondLst>
                                    <p:cond delay="0"/>
                                  </p:stCondLst>
                                  <p:iterate type="lt">
                                    <p:tmPct val="10000"/>
                                  </p:iterate>
                                  <p:childTnLst>
                                    <p:set>
                                      <p:cBhvr>
                                        <p:cTn id="150" dur="1" fill="hold">
                                          <p:stCondLst>
                                            <p:cond delay="0"/>
                                          </p:stCondLst>
                                        </p:cTn>
                                        <p:tgtEl>
                                          <p:spTgt spid="31"/>
                                        </p:tgtEl>
                                        <p:attrNameLst>
                                          <p:attrName>style.visibility</p:attrName>
                                        </p:attrNameLst>
                                      </p:cBhvr>
                                      <p:to>
                                        <p:strVal val="visible"/>
                                      </p:to>
                                    </p:set>
                                    <p:anim by="(-#ppt_w*2)" calcmode="lin" valueType="num">
                                      <p:cBhvr rctx="PPT">
                                        <p:cTn id="151" dur="500" autoRev="1" fill="hold">
                                          <p:stCondLst>
                                            <p:cond delay="0"/>
                                          </p:stCondLst>
                                        </p:cTn>
                                        <p:tgtEl>
                                          <p:spTgt spid="31"/>
                                        </p:tgtEl>
                                        <p:attrNameLst>
                                          <p:attrName>ppt_w</p:attrName>
                                        </p:attrNameLst>
                                      </p:cBhvr>
                                    </p:anim>
                                    <p:anim by="(#ppt_w*0.50)" calcmode="lin" valueType="num">
                                      <p:cBhvr>
                                        <p:cTn id="152" dur="500" decel="50000" autoRev="1" fill="hold">
                                          <p:stCondLst>
                                            <p:cond delay="0"/>
                                          </p:stCondLst>
                                        </p:cTn>
                                        <p:tgtEl>
                                          <p:spTgt spid="31"/>
                                        </p:tgtEl>
                                        <p:attrNameLst>
                                          <p:attrName>ppt_x</p:attrName>
                                        </p:attrNameLst>
                                      </p:cBhvr>
                                    </p:anim>
                                    <p:anim from="(-#ppt_h/2)" to="(#ppt_y)" calcmode="lin" valueType="num">
                                      <p:cBhvr>
                                        <p:cTn id="153" dur="1000" fill="hold">
                                          <p:stCondLst>
                                            <p:cond delay="0"/>
                                          </p:stCondLst>
                                        </p:cTn>
                                        <p:tgtEl>
                                          <p:spTgt spid="31"/>
                                        </p:tgtEl>
                                        <p:attrNameLst>
                                          <p:attrName>ppt_y</p:attrName>
                                        </p:attrNameLst>
                                      </p:cBhvr>
                                    </p:anim>
                                    <p:animRot by="21600000">
                                      <p:cBhvr>
                                        <p:cTn id="154" dur="1000" fill="hold">
                                          <p:stCondLst>
                                            <p:cond delay="0"/>
                                          </p:stCondLst>
                                        </p:cTn>
                                        <p:tgtEl>
                                          <p:spTgt spid="31"/>
                                        </p:tgtEl>
                                        <p:attrNameLst>
                                          <p:attrName>r</p:attrName>
                                        </p:attrNameLst>
                                      </p:cBhvr>
                                    </p:animRot>
                                  </p:childTnLst>
                                </p:cTn>
                              </p:par>
                            </p:childTnLst>
                          </p:cTn>
                        </p:par>
                      </p:childTnLst>
                    </p:cTn>
                  </p:par>
                  <p:par>
                    <p:cTn id="155" fill="hold">
                      <p:stCondLst>
                        <p:cond delay="indefinite"/>
                      </p:stCondLst>
                      <p:childTnLst>
                        <p:par>
                          <p:cTn id="156" fill="hold">
                            <p:stCondLst>
                              <p:cond delay="0"/>
                            </p:stCondLst>
                            <p:childTnLst>
                              <p:par>
                                <p:cTn id="157" presetID="49" presetClass="entr" presetSubtype="0" decel="100000" fill="hold" grpId="0" nodeType="clickEffect">
                                  <p:stCondLst>
                                    <p:cond delay="0"/>
                                  </p:stCondLst>
                                  <p:childTnLst>
                                    <p:set>
                                      <p:cBhvr>
                                        <p:cTn id="158" dur="1" fill="hold">
                                          <p:stCondLst>
                                            <p:cond delay="0"/>
                                          </p:stCondLst>
                                        </p:cTn>
                                        <p:tgtEl>
                                          <p:spTgt spid="38"/>
                                        </p:tgtEl>
                                        <p:attrNameLst>
                                          <p:attrName>style.visibility</p:attrName>
                                        </p:attrNameLst>
                                      </p:cBhvr>
                                      <p:to>
                                        <p:strVal val="visible"/>
                                      </p:to>
                                    </p:set>
                                    <p:anim calcmode="lin" valueType="num">
                                      <p:cBhvr>
                                        <p:cTn id="159" dur="500" fill="hold"/>
                                        <p:tgtEl>
                                          <p:spTgt spid="38"/>
                                        </p:tgtEl>
                                        <p:attrNameLst>
                                          <p:attrName>ppt_w</p:attrName>
                                        </p:attrNameLst>
                                      </p:cBhvr>
                                      <p:tavLst>
                                        <p:tav tm="0">
                                          <p:val>
                                            <p:fltVal val="0"/>
                                          </p:val>
                                        </p:tav>
                                        <p:tav tm="100000">
                                          <p:val>
                                            <p:strVal val="#ppt_w"/>
                                          </p:val>
                                        </p:tav>
                                      </p:tavLst>
                                    </p:anim>
                                    <p:anim calcmode="lin" valueType="num">
                                      <p:cBhvr>
                                        <p:cTn id="160" dur="500" fill="hold"/>
                                        <p:tgtEl>
                                          <p:spTgt spid="38"/>
                                        </p:tgtEl>
                                        <p:attrNameLst>
                                          <p:attrName>ppt_h</p:attrName>
                                        </p:attrNameLst>
                                      </p:cBhvr>
                                      <p:tavLst>
                                        <p:tav tm="0">
                                          <p:val>
                                            <p:fltVal val="0"/>
                                          </p:val>
                                        </p:tav>
                                        <p:tav tm="100000">
                                          <p:val>
                                            <p:strVal val="#ppt_h"/>
                                          </p:val>
                                        </p:tav>
                                      </p:tavLst>
                                    </p:anim>
                                    <p:anim calcmode="lin" valueType="num">
                                      <p:cBhvr>
                                        <p:cTn id="161" dur="500" fill="hold"/>
                                        <p:tgtEl>
                                          <p:spTgt spid="38"/>
                                        </p:tgtEl>
                                        <p:attrNameLst>
                                          <p:attrName>style.rotation</p:attrName>
                                        </p:attrNameLst>
                                      </p:cBhvr>
                                      <p:tavLst>
                                        <p:tav tm="0">
                                          <p:val>
                                            <p:fltVal val="360"/>
                                          </p:val>
                                        </p:tav>
                                        <p:tav tm="100000">
                                          <p:val>
                                            <p:fltVal val="0"/>
                                          </p:val>
                                        </p:tav>
                                      </p:tavLst>
                                    </p:anim>
                                    <p:animEffect transition="in" filter="fade">
                                      <p:cBhvr>
                                        <p:cTn id="162" dur="500"/>
                                        <p:tgtEl>
                                          <p:spTgt spid="38"/>
                                        </p:tgtEl>
                                      </p:cBhvr>
                                    </p:animEffect>
                                  </p:childTnLst>
                                </p:cTn>
                              </p:par>
                              <p:par>
                                <p:cTn id="163" presetID="49" presetClass="entr" presetSubtype="0" decel="100000" fill="hold" grpId="0" nodeType="withEffect">
                                  <p:stCondLst>
                                    <p:cond delay="0"/>
                                  </p:stCondLst>
                                  <p:childTnLst>
                                    <p:set>
                                      <p:cBhvr>
                                        <p:cTn id="164" dur="1" fill="hold">
                                          <p:stCondLst>
                                            <p:cond delay="0"/>
                                          </p:stCondLst>
                                        </p:cTn>
                                        <p:tgtEl>
                                          <p:spTgt spid="22"/>
                                        </p:tgtEl>
                                        <p:attrNameLst>
                                          <p:attrName>style.visibility</p:attrName>
                                        </p:attrNameLst>
                                      </p:cBhvr>
                                      <p:to>
                                        <p:strVal val="visible"/>
                                      </p:to>
                                    </p:set>
                                    <p:anim calcmode="lin" valueType="num">
                                      <p:cBhvr>
                                        <p:cTn id="165" dur="500" fill="hold"/>
                                        <p:tgtEl>
                                          <p:spTgt spid="22"/>
                                        </p:tgtEl>
                                        <p:attrNameLst>
                                          <p:attrName>ppt_w</p:attrName>
                                        </p:attrNameLst>
                                      </p:cBhvr>
                                      <p:tavLst>
                                        <p:tav tm="0">
                                          <p:val>
                                            <p:fltVal val="0"/>
                                          </p:val>
                                        </p:tav>
                                        <p:tav tm="100000">
                                          <p:val>
                                            <p:strVal val="#ppt_w"/>
                                          </p:val>
                                        </p:tav>
                                      </p:tavLst>
                                    </p:anim>
                                    <p:anim calcmode="lin" valueType="num">
                                      <p:cBhvr>
                                        <p:cTn id="166" dur="500" fill="hold"/>
                                        <p:tgtEl>
                                          <p:spTgt spid="22"/>
                                        </p:tgtEl>
                                        <p:attrNameLst>
                                          <p:attrName>ppt_h</p:attrName>
                                        </p:attrNameLst>
                                      </p:cBhvr>
                                      <p:tavLst>
                                        <p:tav tm="0">
                                          <p:val>
                                            <p:fltVal val="0"/>
                                          </p:val>
                                        </p:tav>
                                        <p:tav tm="100000">
                                          <p:val>
                                            <p:strVal val="#ppt_h"/>
                                          </p:val>
                                        </p:tav>
                                      </p:tavLst>
                                    </p:anim>
                                    <p:anim calcmode="lin" valueType="num">
                                      <p:cBhvr>
                                        <p:cTn id="167" dur="500" fill="hold"/>
                                        <p:tgtEl>
                                          <p:spTgt spid="22"/>
                                        </p:tgtEl>
                                        <p:attrNameLst>
                                          <p:attrName>style.rotation</p:attrName>
                                        </p:attrNameLst>
                                      </p:cBhvr>
                                      <p:tavLst>
                                        <p:tav tm="0">
                                          <p:val>
                                            <p:fltVal val="360"/>
                                          </p:val>
                                        </p:tav>
                                        <p:tav tm="100000">
                                          <p:val>
                                            <p:fltVal val="0"/>
                                          </p:val>
                                        </p:tav>
                                      </p:tavLst>
                                    </p:anim>
                                    <p:animEffect transition="in" filter="fade">
                                      <p:cBhvr>
                                        <p:cTn id="168" dur="500"/>
                                        <p:tgtEl>
                                          <p:spTgt spid="22"/>
                                        </p:tgtEl>
                                      </p:cBhvr>
                                    </p:animEffect>
                                  </p:childTnLst>
                                </p:cTn>
                              </p:par>
                              <p:par>
                                <p:cTn id="169" presetID="49" presetClass="entr" presetSubtype="0" decel="100000" fill="hold" grpId="0" nodeType="withEffect">
                                  <p:stCondLst>
                                    <p:cond delay="0"/>
                                  </p:stCondLst>
                                  <p:childTnLst>
                                    <p:set>
                                      <p:cBhvr>
                                        <p:cTn id="170" dur="1" fill="hold">
                                          <p:stCondLst>
                                            <p:cond delay="0"/>
                                          </p:stCondLst>
                                        </p:cTn>
                                        <p:tgtEl>
                                          <p:spTgt spid="43"/>
                                        </p:tgtEl>
                                        <p:attrNameLst>
                                          <p:attrName>style.visibility</p:attrName>
                                        </p:attrNameLst>
                                      </p:cBhvr>
                                      <p:to>
                                        <p:strVal val="visible"/>
                                      </p:to>
                                    </p:set>
                                    <p:anim calcmode="lin" valueType="num">
                                      <p:cBhvr>
                                        <p:cTn id="171" dur="500" fill="hold"/>
                                        <p:tgtEl>
                                          <p:spTgt spid="43"/>
                                        </p:tgtEl>
                                        <p:attrNameLst>
                                          <p:attrName>ppt_w</p:attrName>
                                        </p:attrNameLst>
                                      </p:cBhvr>
                                      <p:tavLst>
                                        <p:tav tm="0">
                                          <p:val>
                                            <p:fltVal val="0"/>
                                          </p:val>
                                        </p:tav>
                                        <p:tav tm="100000">
                                          <p:val>
                                            <p:strVal val="#ppt_w"/>
                                          </p:val>
                                        </p:tav>
                                      </p:tavLst>
                                    </p:anim>
                                    <p:anim calcmode="lin" valueType="num">
                                      <p:cBhvr>
                                        <p:cTn id="172" dur="500" fill="hold"/>
                                        <p:tgtEl>
                                          <p:spTgt spid="43"/>
                                        </p:tgtEl>
                                        <p:attrNameLst>
                                          <p:attrName>ppt_h</p:attrName>
                                        </p:attrNameLst>
                                      </p:cBhvr>
                                      <p:tavLst>
                                        <p:tav tm="0">
                                          <p:val>
                                            <p:fltVal val="0"/>
                                          </p:val>
                                        </p:tav>
                                        <p:tav tm="100000">
                                          <p:val>
                                            <p:strVal val="#ppt_h"/>
                                          </p:val>
                                        </p:tav>
                                      </p:tavLst>
                                    </p:anim>
                                    <p:anim calcmode="lin" valueType="num">
                                      <p:cBhvr>
                                        <p:cTn id="173" dur="500" fill="hold"/>
                                        <p:tgtEl>
                                          <p:spTgt spid="43"/>
                                        </p:tgtEl>
                                        <p:attrNameLst>
                                          <p:attrName>style.rotation</p:attrName>
                                        </p:attrNameLst>
                                      </p:cBhvr>
                                      <p:tavLst>
                                        <p:tav tm="0">
                                          <p:val>
                                            <p:fltVal val="360"/>
                                          </p:val>
                                        </p:tav>
                                        <p:tav tm="100000">
                                          <p:val>
                                            <p:fltVal val="0"/>
                                          </p:val>
                                        </p:tav>
                                      </p:tavLst>
                                    </p:anim>
                                    <p:animEffect transition="in" filter="fade">
                                      <p:cBhvr>
                                        <p:cTn id="174" dur="500"/>
                                        <p:tgtEl>
                                          <p:spTgt spid="43"/>
                                        </p:tgtEl>
                                      </p:cBhvr>
                                    </p:animEffect>
                                  </p:childTnLst>
                                </p:cTn>
                              </p:par>
                              <p:par>
                                <p:cTn id="175" presetID="49" presetClass="entr" presetSubtype="0" decel="100000" fill="hold" grpId="0" nodeType="withEffect">
                                  <p:stCondLst>
                                    <p:cond delay="0"/>
                                  </p:stCondLst>
                                  <p:childTnLst>
                                    <p:set>
                                      <p:cBhvr>
                                        <p:cTn id="176" dur="1" fill="hold">
                                          <p:stCondLst>
                                            <p:cond delay="0"/>
                                          </p:stCondLst>
                                        </p:cTn>
                                        <p:tgtEl>
                                          <p:spTgt spid="27"/>
                                        </p:tgtEl>
                                        <p:attrNameLst>
                                          <p:attrName>style.visibility</p:attrName>
                                        </p:attrNameLst>
                                      </p:cBhvr>
                                      <p:to>
                                        <p:strVal val="visible"/>
                                      </p:to>
                                    </p:set>
                                    <p:anim calcmode="lin" valueType="num">
                                      <p:cBhvr>
                                        <p:cTn id="177" dur="500" fill="hold"/>
                                        <p:tgtEl>
                                          <p:spTgt spid="27"/>
                                        </p:tgtEl>
                                        <p:attrNameLst>
                                          <p:attrName>ppt_w</p:attrName>
                                        </p:attrNameLst>
                                      </p:cBhvr>
                                      <p:tavLst>
                                        <p:tav tm="0">
                                          <p:val>
                                            <p:fltVal val="0"/>
                                          </p:val>
                                        </p:tav>
                                        <p:tav tm="100000">
                                          <p:val>
                                            <p:strVal val="#ppt_w"/>
                                          </p:val>
                                        </p:tav>
                                      </p:tavLst>
                                    </p:anim>
                                    <p:anim calcmode="lin" valueType="num">
                                      <p:cBhvr>
                                        <p:cTn id="178" dur="500" fill="hold"/>
                                        <p:tgtEl>
                                          <p:spTgt spid="27"/>
                                        </p:tgtEl>
                                        <p:attrNameLst>
                                          <p:attrName>ppt_h</p:attrName>
                                        </p:attrNameLst>
                                      </p:cBhvr>
                                      <p:tavLst>
                                        <p:tav tm="0">
                                          <p:val>
                                            <p:fltVal val="0"/>
                                          </p:val>
                                        </p:tav>
                                        <p:tav tm="100000">
                                          <p:val>
                                            <p:strVal val="#ppt_h"/>
                                          </p:val>
                                        </p:tav>
                                      </p:tavLst>
                                    </p:anim>
                                    <p:anim calcmode="lin" valueType="num">
                                      <p:cBhvr>
                                        <p:cTn id="179" dur="500" fill="hold"/>
                                        <p:tgtEl>
                                          <p:spTgt spid="27"/>
                                        </p:tgtEl>
                                        <p:attrNameLst>
                                          <p:attrName>style.rotation</p:attrName>
                                        </p:attrNameLst>
                                      </p:cBhvr>
                                      <p:tavLst>
                                        <p:tav tm="0">
                                          <p:val>
                                            <p:fltVal val="360"/>
                                          </p:val>
                                        </p:tav>
                                        <p:tav tm="100000">
                                          <p:val>
                                            <p:fltVal val="0"/>
                                          </p:val>
                                        </p:tav>
                                      </p:tavLst>
                                    </p:anim>
                                    <p:animEffect transition="in" filter="fade">
                                      <p:cBhvr>
                                        <p:cTn id="180" dur="500"/>
                                        <p:tgtEl>
                                          <p:spTgt spid="27"/>
                                        </p:tgtEl>
                                      </p:cBhvr>
                                    </p:animEffect>
                                  </p:childTnLst>
                                </p:cTn>
                              </p:par>
                            </p:childTnLst>
                          </p:cTn>
                        </p:par>
                      </p:childTnLst>
                    </p:cTn>
                  </p:par>
                  <p:par>
                    <p:cTn id="181" fill="hold">
                      <p:stCondLst>
                        <p:cond delay="indefinite"/>
                      </p:stCondLst>
                      <p:childTnLst>
                        <p:par>
                          <p:cTn id="182" fill="hold">
                            <p:stCondLst>
                              <p:cond delay="0"/>
                            </p:stCondLst>
                            <p:childTnLst>
                              <p:par>
                                <p:cTn id="183" presetID="56" presetClass="entr" presetSubtype="0" fill="hold" grpId="0" nodeType="clickEffect">
                                  <p:stCondLst>
                                    <p:cond delay="0"/>
                                  </p:stCondLst>
                                  <p:iterate type="lt">
                                    <p:tmPct val="10000"/>
                                  </p:iterate>
                                  <p:childTnLst>
                                    <p:set>
                                      <p:cBhvr>
                                        <p:cTn id="184" dur="1" fill="hold">
                                          <p:stCondLst>
                                            <p:cond delay="0"/>
                                          </p:stCondLst>
                                        </p:cTn>
                                        <p:tgtEl>
                                          <p:spTgt spid="32"/>
                                        </p:tgtEl>
                                        <p:attrNameLst>
                                          <p:attrName>style.visibility</p:attrName>
                                        </p:attrNameLst>
                                      </p:cBhvr>
                                      <p:to>
                                        <p:strVal val="visible"/>
                                      </p:to>
                                    </p:set>
                                    <p:anim by="(-#ppt_w*2)" calcmode="lin" valueType="num">
                                      <p:cBhvr rctx="PPT">
                                        <p:cTn id="185" dur="500" autoRev="1" fill="hold">
                                          <p:stCondLst>
                                            <p:cond delay="0"/>
                                          </p:stCondLst>
                                        </p:cTn>
                                        <p:tgtEl>
                                          <p:spTgt spid="32"/>
                                        </p:tgtEl>
                                        <p:attrNameLst>
                                          <p:attrName>ppt_w</p:attrName>
                                        </p:attrNameLst>
                                      </p:cBhvr>
                                    </p:anim>
                                    <p:anim by="(#ppt_w*0.50)" calcmode="lin" valueType="num">
                                      <p:cBhvr>
                                        <p:cTn id="186" dur="500" decel="50000" autoRev="1" fill="hold">
                                          <p:stCondLst>
                                            <p:cond delay="0"/>
                                          </p:stCondLst>
                                        </p:cTn>
                                        <p:tgtEl>
                                          <p:spTgt spid="32"/>
                                        </p:tgtEl>
                                        <p:attrNameLst>
                                          <p:attrName>ppt_x</p:attrName>
                                        </p:attrNameLst>
                                      </p:cBhvr>
                                    </p:anim>
                                    <p:anim from="(-#ppt_h/2)" to="(#ppt_y)" calcmode="lin" valueType="num">
                                      <p:cBhvr>
                                        <p:cTn id="187" dur="1000" fill="hold">
                                          <p:stCondLst>
                                            <p:cond delay="0"/>
                                          </p:stCondLst>
                                        </p:cTn>
                                        <p:tgtEl>
                                          <p:spTgt spid="32"/>
                                        </p:tgtEl>
                                        <p:attrNameLst>
                                          <p:attrName>ppt_y</p:attrName>
                                        </p:attrNameLst>
                                      </p:cBhvr>
                                    </p:anim>
                                    <p:animRot by="21600000">
                                      <p:cBhvr>
                                        <p:cTn id="188" dur="1000" fill="hold">
                                          <p:stCondLst>
                                            <p:cond delay="0"/>
                                          </p:stCondLst>
                                        </p:cTn>
                                        <p:tgtEl>
                                          <p:spTgt spid="32"/>
                                        </p:tgtEl>
                                        <p:attrNameLst>
                                          <p:attrName>r</p:attrName>
                                        </p:attrNameLst>
                                      </p:cBhvr>
                                    </p:animRot>
                                  </p:childTnLst>
                                </p:cTn>
                              </p:par>
                            </p:childTnLst>
                          </p:cTn>
                        </p:par>
                      </p:childTnLst>
                    </p:cTn>
                  </p:par>
                  <p:par>
                    <p:cTn id="189" fill="hold">
                      <p:stCondLst>
                        <p:cond delay="indefinite"/>
                      </p:stCondLst>
                      <p:childTnLst>
                        <p:par>
                          <p:cTn id="190" fill="hold">
                            <p:stCondLst>
                              <p:cond delay="0"/>
                            </p:stCondLst>
                            <p:childTnLst>
                              <p:par>
                                <p:cTn id="191" presetID="49" presetClass="entr" presetSubtype="0" decel="100000" fill="hold" grpId="0" nodeType="clickEffect">
                                  <p:stCondLst>
                                    <p:cond delay="0"/>
                                  </p:stCondLst>
                                  <p:childTnLst>
                                    <p:set>
                                      <p:cBhvr>
                                        <p:cTn id="192" dur="1" fill="hold">
                                          <p:stCondLst>
                                            <p:cond delay="0"/>
                                          </p:stCondLst>
                                        </p:cTn>
                                        <p:tgtEl>
                                          <p:spTgt spid="39"/>
                                        </p:tgtEl>
                                        <p:attrNameLst>
                                          <p:attrName>style.visibility</p:attrName>
                                        </p:attrNameLst>
                                      </p:cBhvr>
                                      <p:to>
                                        <p:strVal val="visible"/>
                                      </p:to>
                                    </p:set>
                                    <p:anim calcmode="lin" valueType="num">
                                      <p:cBhvr>
                                        <p:cTn id="193" dur="500" fill="hold"/>
                                        <p:tgtEl>
                                          <p:spTgt spid="39"/>
                                        </p:tgtEl>
                                        <p:attrNameLst>
                                          <p:attrName>ppt_w</p:attrName>
                                        </p:attrNameLst>
                                      </p:cBhvr>
                                      <p:tavLst>
                                        <p:tav tm="0">
                                          <p:val>
                                            <p:fltVal val="0"/>
                                          </p:val>
                                        </p:tav>
                                        <p:tav tm="100000">
                                          <p:val>
                                            <p:strVal val="#ppt_w"/>
                                          </p:val>
                                        </p:tav>
                                      </p:tavLst>
                                    </p:anim>
                                    <p:anim calcmode="lin" valueType="num">
                                      <p:cBhvr>
                                        <p:cTn id="194" dur="500" fill="hold"/>
                                        <p:tgtEl>
                                          <p:spTgt spid="39"/>
                                        </p:tgtEl>
                                        <p:attrNameLst>
                                          <p:attrName>ppt_h</p:attrName>
                                        </p:attrNameLst>
                                      </p:cBhvr>
                                      <p:tavLst>
                                        <p:tav tm="0">
                                          <p:val>
                                            <p:fltVal val="0"/>
                                          </p:val>
                                        </p:tav>
                                        <p:tav tm="100000">
                                          <p:val>
                                            <p:strVal val="#ppt_h"/>
                                          </p:val>
                                        </p:tav>
                                      </p:tavLst>
                                    </p:anim>
                                    <p:anim calcmode="lin" valueType="num">
                                      <p:cBhvr>
                                        <p:cTn id="195" dur="500" fill="hold"/>
                                        <p:tgtEl>
                                          <p:spTgt spid="39"/>
                                        </p:tgtEl>
                                        <p:attrNameLst>
                                          <p:attrName>style.rotation</p:attrName>
                                        </p:attrNameLst>
                                      </p:cBhvr>
                                      <p:tavLst>
                                        <p:tav tm="0">
                                          <p:val>
                                            <p:fltVal val="360"/>
                                          </p:val>
                                        </p:tav>
                                        <p:tav tm="100000">
                                          <p:val>
                                            <p:fltVal val="0"/>
                                          </p:val>
                                        </p:tav>
                                      </p:tavLst>
                                    </p:anim>
                                    <p:animEffect transition="in" filter="fade">
                                      <p:cBhvr>
                                        <p:cTn id="196" dur="500"/>
                                        <p:tgtEl>
                                          <p:spTgt spid="39"/>
                                        </p:tgtEl>
                                      </p:cBhvr>
                                    </p:animEffect>
                                  </p:childTnLst>
                                </p:cTn>
                              </p:par>
                              <p:par>
                                <p:cTn id="197" presetID="49" presetClass="entr" presetSubtype="0" decel="100000" fill="hold" grpId="0" nodeType="withEffect">
                                  <p:stCondLst>
                                    <p:cond delay="0"/>
                                  </p:stCondLst>
                                  <p:childTnLst>
                                    <p:set>
                                      <p:cBhvr>
                                        <p:cTn id="198" dur="1" fill="hold">
                                          <p:stCondLst>
                                            <p:cond delay="0"/>
                                          </p:stCondLst>
                                        </p:cTn>
                                        <p:tgtEl>
                                          <p:spTgt spid="23"/>
                                        </p:tgtEl>
                                        <p:attrNameLst>
                                          <p:attrName>style.visibility</p:attrName>
                                        </p:attrNameLst>
                                      </p:cBhvr>
                                      <p:to>
                                        <p:strVal val="visible"/>
                                      </p:to>
                                    </p:set>
                                    <p:anim calcmode="lin" valueType="num">
                                      <p:cBhvr>
                                        <p:cTn id="199" dur="500" fill="hold"/>
                                        <p:tgtEl>
                                          <p:spTgt spid="23"/>
                                        </p:tgtEl>
                                        <p:attrNameLst>
                                          <p:attrName>ppt_w</p:attrName>
                                        </p:attrNameLst>
                                      </p:cBhvr>
                                      <p:tavLst>
                                        <p:tav tm="0">
                                          <p:val>
                                            <p:fltVal val="0"/>
                                          </p:val>
                                        </p:tav>
                                        <p:tav tm="100000">
                                          <p:val>
                                            <p:strVal val="#ppt_w"/>
                                          </p:val>
                                        </p:tav>
                                      </p:tavLst>
                                    </p:anim>
                                    <p:anim calcmode="lin" valueType="num">
                                      <p:cBhvr>
                                        <p:cTn id="200" dur="500" fill="hold"/>
                                        <p:tgtEl>
                                          <p:spTgt spid="23"/>
                                        </p:tgtEl>
                                        <p:attrNameLst>
                                          <p:attrName>ppt_h</p:attrName>
                                        </p:attrNameLst>
                                      </p:cBhvr>
                                      <p:tavLst>
                                        <p:tav tm="0">
                                          <p:val>
                                            <p:fltVal val="0"/>
                                          </p:val>
                                        </p:tav>
                                        <p:tav tm="100000">
                                          <p:val>
                                            <p:strVal val="#ppt_h"/>
                                          </p:val>
                                        </p:tav>
                                      </p:tavLst>
                                    </p:anim>
                                    <p:anim calcmode="lin" valueType="num">
                                      <p:cBhvr>
                                        <p:cTn id="201" dur="500" fill="hold"/>
                                        <p:tgtEl>
                                          <p:spTgt spid="23"/>
                                        </p:tgtEl>
                                        <p:attrNameLst>
                                          <p:attrName>style.rotation</p:attrName>
                                        </p:attrNameLst>
                                      </p:cBhvr>
                                      <p:tavLst>
                                        <p:tav tm="0">
                                          <p:val>
                                            <p:fltVal val="360"/>
                                          </p:val>
                                        </p:tav>
                                        <p:tav tm="100000">
                                          <p:val>
                                            <p:fltVal val="0"/>
                                          </p:val>
                                        </p:tav>
                                      </p:tavLst>
                                    </p:anim>
                                    <p:animEffect transition="in" filter="fade">
                                      <p:cBhvr>
                                        <p:cTn id="202" dur="500"/>
                                        <p:tgtEl>
                                          <p:spTgt spid="23"/>
                                        </p:tgtEl>
                                      </p:cBhvr>
                                    </p:animEffect>
                                  </p:childTnLst>
                                </p:cTn>
                              </p:par>
                              <p:par>
                                <p:cTn id="203" presetID="49" presetClass="entr" presetSubtype="0" decel="100000" fill="hold" grpId="0" nodeType="withEffect">
                                  <p:stCondLst>
                                    <p:cond delay="0"/>
                                  </p:stCondLst>
                                  <p:childTnLst>
                                    <p:set>
                                      <p:cBhvr>
                                        <p:cTn id="204" dur="1" fill="hold">
                                          <p:stCondLst>
                                            <p:cond delay="0"/>
                                          </p:stCondLst>
                                        </p:cTn>
                                        <p:tgtEl>
                                          <p:spTgt spid="44"/>
                                        </p:tgtEl>
                                        <p:attrNameLst>
                                          <p:attrName>style.visibility</p:attrName>
                                        </p:attrNameLst>
                                      </p:cBhvr>
                                      <p:to>
                                        <p:strVal val="visible"/>
                                      </p:to>
                                    </p:set>
                                    <p:anim calcmode="lin" valueType="num">
                                      <p:cBhvr>
                                        <p:cTn id="205" dur="500" fill="hold"/>
                                        <p:tgtEl>
                                          <p:spTgt spid="44"/>
                                        </p:tgtEl>
                                        <p:attrNameLst>
                                          <p:attrName>ppt_w</p:attrName>
                                        </p:attrNameLst>
                                      </p:cBhvr>
                                      <p:tavLst>
                                        <p:tav tm="0">
                                          <p:val>
                                            <p:fltVal val="0"/>
                                          </p:val>
                                        </p:tav>
                                        <p:tav tm="100000">
                                          <p:val>
                                            <p:strVal val="#ppt_w"/>
                                          </p:val>
                                        </p:tav>
                                      </p:tavLst>
                                    </p:anim>
                                    <p:anim calcmode="lin" valueType="num">
                                      <p:cBhvr>
                                        <p:cTn id="206" dur="500" fill="hold"/>
                                        <p:tgtEl>
                                          <p:spTgt spid="44"/>
                                        </p:tgtEl>
                                        <p:attrNameLst>
                                          <p:attrName>ppt_h</p:attrName>
                                        </p:attrNameLst>
                                      </p:cBhvr>
                                      <p:tavLst>
                                        <p:tav tm="0">
                                          <p:val>
                                            <p:fltVal val="0"/>
                                          </p:val>
                                        </p:tav>
                                        <p:tav tm="100000">
                                          <p:val>
                                            <p:strVal val="#ppt_h"/>
                                          </p:val>
                                        </p:tav>
                                      </p:tavLst>
                                    </p:anim>
                                    <p:anim calcmode="lin" valueType="num">
                                      <p:cBhvr>
                                        <p:cTn id="207" dur="500" fill="hold"/>
                                        <p:tgtEl>
                                          <p:spTgt spid="44"/>
                                        </p:tgtEl>
                                        <p:attrNameLst>
                                          <p:attrName>style.rotation</p:attrName>
                                        </p:attrNameLst>
                                      </p:cBhvr>
                                      <p:tavLst>
                                        <p:tav tm="0">
                                          <p:val>
                                            <p:fltVal val="360"/>
                                          </p:val>
                                        </p:tav>
                                        <p:tav tm="100000">
                                          <p:val>
                                            <p:fltVal val="0"/>
                                          </p:val>
                                        </p:tav>
                                      </p:tavLst>
                                    </p:anim>
                                    <p:animEffect transition="in" filter="fade">
                                      <p:cBhvr>
                                        <p:cTn id="208" dur="500"/>
                                        <p:tgtEl>
                                          <p:spTgt spid="44"/>
                                        </p:tgtEl>
                                      </p:cBhvr>
                                    </p:animEffect>
                                  </p:childTnLst>
                                </p:cTn>
                              </p:par>
                              <p:par>
                                <p:cTn id="209" presetID="49" presetClass="entr" presetSubtype="0" decel="100000" fill="hold" grpId="0" nodeType="withEffect">
                                  <p:stCondLst>
                                    <p:cond delay="0"/>
                                  </p:stCondLst>
                                  <p:childTnLst>
                                    <p:set>
                                      <p:cBhvr>
                                        <p:cTn id="210" dur="1" fill="hold">
                                          <p:stCondLst>
                                            <p:cond delay="0"/>
                                          </p:stCondLst>
                                        </p:cTn>
                                        <p:tgtEl>
                                          <p:spTgt spid="28"/>
                                        </p:tgtEl>
                                        <p:attrNameLst>
                                          <p:attrName>style.visibility</p:attrName>
                                        </p:attrNameLst>
                                      </p:cBhvr>
                                      <p:to>
                                        <p:strVal val="visible"/>
                                      </p:to>
                                    </p:set>
                                    <p:anim calcmode="lin" valueType="num">
                                      <p:cBhvr>
                                        <p:cTn id="211" dur="500" fill="hold"/>
                                        <p:tgtEl>
                                          <p:spTgt spid="28"/>
                                        </p:tgtEl>
                                        <p:attrNameLst>
                                          <p:attrName>ppt_w</p:attrName>
                                        </p:attrNameLst>
                                      </p:cBhvr>
                                      <p:tavLst>
                                        <p:tav tm="0">
                                          <p:val>
                                            <p:fltVal val="0"/>
                                          </p:val>
                                        </p:tav>
                                        <p:tav tm="100000">
                                          <p:val>
                                            <p:strVal val="#ppt_w"/>
                                          </p:val>
                                        </p:tav>
                                      </p:tavLst>
                                    </p:anim>
                                    <p:anim calcmode="lin" valueType="num">
                                      <p:cBhvr>
                                        <p:cTn id="212" dur="500" fill="hold"/>
                                        <p:tgtEl>
                                          <p:spTgt spid="28"/>
                                        </p:tgtEl>
                                        <p:attrNameLst>
                                          <p:attrName>ppt_h</p:attrName>
                                        </p:attrNameLst>
                                      </p:cBhvr>
                                      <p:tavLst>
                                        <p:tav tm="0">
                                          <p:val>
                                            <p:fltVal val="0"/>
                                          </p:val>
                                        </p:tav>
                                        <p:tav tm="100000">
                                          <p:val>
                                            <p:strVal val="#ppt_h"/>
                                          </p:val>
                                        </p:tav>
                                      </p:tavLst>
                                    </p:anim>
                                    <p:anim calcmode="lin" valueType="num">
                                      <p:cBhvr>
                                        <p:cTn id="213" dur="500" fill="hold"/>
                                        <p:tgtEl>
                                          <p:spTgt spid="28"/>
                                        </p:tgtEl>
                                        <p:attrNameLst>
                                          <p:attrName>style.rotation</p:attrName>
                                        </p:attrNameLst>
                                      </p:cBhvr>
                                      <p:tavLst>
                                        <p:tav tm="0">
                                          <p:val>
                                            <p:fltVal val="360"/>
                                          </p:val>
                                        </p:tav>
                                        <p:tav tm="100000">
                                          <p:val>
                                            <p:fltVal val="0"/>
                                          </p:val>
                                        </p:tav>
                                      </p:tavLst>
                                    </p:anim>
                                    <p:animEffect transition="in" filter="fade">
                                      <p:cBhvr>
                                        <p:cTn id="214" dur="500"/>
                                        <p:tgtEl>
                                          <p:spTgt spid="28"/>
                                        </p:tgtEl>
                                      </p:cBhvr>
                                    </p:animEffect>
                                  </p:childTnLst>
                                </p:cTn>
                              </p:par>
                            </p:childTnLst>
                          </p:cTn>
                        </p:par>
                      </p:childTnLst>
                    </p:cTn>
                  </p:par>
                  <p:par>
                    <p:cTn id="215" fill="hold">
                      <p:stCondLst>
                        <p:cond delay="indefinite"/>
                      </p:stCondLst>
                      <p:childTnLst>
                        <p:par>
                          <p:cTn id="216" fill="hold">
                            <p:stCondLst>
                              <p:cond delay="0"/>
                            </p:stCondLst>
                            <p:childTnLst>
                              <p:par>
                                <p:cTn id="217" presetID="56" presetClass="entr" presetSubtype="0" fill="hold" grpId="0" nodeType="clickEffect">
                                  <p:stCondLst>
                                    <p:cond delay="0"/>
                                  </p:stCondLst>
                                  <p:iterate type="lt">
                                    <p:tmPct val="10000"/>
                                  </p:iterate>
                                  <p:childTnLst>
                                    <p:set>
                                      <p:cBhvr>
                                        <p:cTn id="218" dur="1" fill="hold">
                                          <p:stCondLst>
                                            <p:cond delay="0"/>
                                          </p:stCondLst>
                                        </p:cTn>
                                        <p:tgtEl>
                                          <p:spTgt spid="33"/>
                                        </p:tgtEl>
                                        <p:attrNameLst>
                                          <p:attrName>style.visibility</p:attrName>
                                        </p:attrNameLst>
                                      </p:cBhvr>
                                      <p:to>
                                        <p:strVal val="visible"/>
                                      </p:to>
                                    </p:set>
                                    <p:anim by="(-#ppt_w*2)" calcmode="lin" valueType="num">
                                      <p:cBhvr rctx="PPT">
                                        <p:cTn id="219" dur="500" autoRev="1" fill="hold">
                                          <p:stCondLst>
                                            <p:cond delay="0"/>
                                          </p:stCondLst>
                                        </p:cTn>
                                        <p:tgtEl>
                                          <p:spTgt spid="33"/>
                                        </p:tgtEl>
                                        <p:attrNameLst>
                                          <p:attrName>ppt_w</p:attrName>
                                        </p:attrNameLst>
                                      </p:cBhvr>
                                    </p:anim>
                                    <p:anim by="(#ppt_w*0.50)" calcmode="lin" valueType="num">
                                      <p:cBhvr>
                                        <p:cTn id="220" dur="500" decel="50000" autoRev="1" fill="hold">
                                          <p:stCondLst>
                                            <p:cond delay="0"/>
                                          </p:stCondLst>
                                        </p:cTn>
                                        <p:tgtEl>
                                          <p:spTgt spid="33"/>
                                        </p:tgtEl>
                                        <p:attrNameLst>
                                          <p:attrName>ppt_x</p:attrName>
                                        </p:attrNameLst>
                                      </p:cBhvr>
                                    </p:anim>
                                    <p:anim from="(-#ppt_h/2)" to="(#ppt_y)" calcmode="lin" valueType="num">
                                      <p:cBhvr>
                                        <p:cTn id="221" dur="1000" fill="hold">
                                          <p:stCondLst>
                                            <p:cond delay="0"/>
                                          </p:stCondLst>
                                        </p:cTn>
                                        <p:tgtEl>
                                          <p:spTgt spid="33"/>
                                        </p:tgtEl>
                                        <p:attrNameLst>
                                          <p:attrName>ppt_y</p:attrName>
                                        </p:attrNameLst>
                                      </p:cBhvr>
                                    </p:anim>
                                    <p:animRot by="21600000">
                                      <p:cBhvr>
                                        <p:cTn id="222" dur="1000" fill="hold">
                                          <p:stCondLst>
                                            <p:cond delay="0"/>
                                          </p:stCondLst>
                                        </p:cTn>
                                        <p:tgtEl>
                                          <p:spTgt spid="33"/>
                                        </p:tgtEl>
                                        <p:attrNameLst>
                                          <p:attrName>r</p:attrName>
                                        </p:attrNameLst>
                                      </p:cBhvr>
                                    </p:animRot>
                                  </p:childTnLst>
                                </p:cTn>
                              </p:par>
                            </p:childTnLst>
                          </p:cTn>
                        </p:par>
                      </p:childTnLst>
                    </p:cTn>
                  </p:par>
                  <p:par>
                    <p:cTn id="223" fill="hold">
                      <p:stCondLst>
                        <p:cond delay="indefinite"/>
                      </p:stCondLst>
                      <p:childTnLst>
                        <p:par>
                          <p:cTn id="224" fill="hold">
                            <p:stCondLst>
                              <p:cond delay="0"/>
                            </p:stCondLst>
                            <p:childTnLst>
                              <p:par>
                                <p:cTn id="225" presetID="49" presetClass="entr" presetSubtype="0" decel="100000" fill="hold" grpId="0" nodeType="clickEffect">
                                  <p:stCondLst>
                                    <p:cond delay="0"/>
                                  </p:stCondLst>
                                  <p:childTnLst>
                                    <p:set>
                                      <p:cBhvr>
                                        <p:cTn id="226" dur="1" fill="hold">
                                          <p:stCondLst>
                                            <p:cond delay="0"/>
                                          </p:stCondLst>
                                        </p:cTn>
                                        <p:tgtEl>
                                          <p:spTgt spid="40"/>
                                        </p:tgtEl>
                                        <p:attrNameLst>
                                          <p:attrName>style.visibility</p:attrName>
                                        </p:attrNameLst>
                                      </p:cBhvr>
                                      <p:to>
                                        <p:strVal val="visible"/>
                                      </p:to>
                                    </p:set>
                                    <p:anim calcmode="lin" valueType="num">
                                      <p:cBhvr>
                                        <p:cTn id="227" dur="500" fill="hold"/>
                                        <p:tgtEl>
                                          <p:spTgt spid="40"/>
                                        </p:tgtEl>
                                        <p:attrNameLst>
                                          <p:attrName>ppt_w</p:attrName>
                                        </p:attrNameLst>
                                      </p:cBhvr>
                                      <p:tavLst>
                                        <p:tav tm="0">
                                          <p:val>
                                            <p:fltVal val="0"/>
                                          </p:val>
                                        </p:tav>
                                        <p:tav tm="100000">
                                          <p:val>
                                            <p:strVal val="#ppt_w"/>
                                          </p:val>
                                        </p:tav>
                                      </p:tavLst>
                                    </p:anim>
                                    <p:anim calcmode="lin" valueType="num">
                                      <p:cBhvr>
                                        <p:cTn id="228" dur="500" fill="hold"/>
                                        <p:tgtEl>
                                          <p:spTgt spid="40"/>
                                        </p:tgtEl>
                                        <p:attrNameLst>
                                          <p:attrName>ppt_h</p:attrName>
                                        </p:attrNameLst>
                                      </p:cBhvr>
                                      <p:tavLst>
                                        <p:tav tm="0">
                                          <p:val>
                                            <p:fltVal val="0"/>
                                          </p:val>
                                        </p:tav>
                                        <p:tav tm="100000">
                                          <p:val>
                                            <p:strVal val="#ppt_h"/>
                                          </p:val>
                                        </p:tav>
                                      </p:tavLst>
                                    </p:anim>
                                    <p:anim calcmode="lin" valueType="num">
                                      <p:cBhvr>
                                        <p:cTn id="229" dur="500" fill="hold"/>
                                        <p:tgtEl>
                                          <p:spTgt spid="40"/>
                                        </p:tgtEl>
                                        <p:attrNameLst>
                                          <p:attrName>style.rotation</p:attrName>
                                        </p:attrNameLst>
                                      </p:cBhvr>
                                      <p:tavLst>
                                        <p:tav tm="0">
                                          <p:val>
                                            <p:fltVal val="360"/>
                                          </p:val>
                                        </p:tav>
                                        <p:tav tm="100000">
                                          <p:val>
                                            <p:fltVal val="0"/>
                                          </p:val>
                                        </p:tav>
                                      </p:tavLst>
                                    </p:anim>
                                    <p:animEffect transition="in" filter="fade">
                                      <p:cBhvr>
                                        <p:cTn id="230" dur="500"/>
                                        <p:tgtEl>
                                          <p:spTgt spid="40"/>
                                        </p:tgtEl>
                                      </p:cBhvr>
                                    </p:animEffect>
                                  </p:childTnLst>
                                </p:cTn>
                              </p:par>
                              <p:par>
                                <p:cTn id="231" presetID="49" presetClass="entr" presetSubtype="0" decel="100000" fill="hold" grpId="0" nodeType="withEffect">
                                  <p:stCondLst>
                                    <p:cond delay="0"/>
                                  </p:stCondLst>
                                  <p:childTnLst>
                                    <p:set>
                                      <p:cBhvr>
                                        <p:cTn id="232" dur="1" fill="hold">
                                          <p:stCondLst>
                                            <p:cond delay="0"/>
                                          </p:stCondLst>
                                        </p:cTn>
                                        <p:tgtEl>
                                          <p:spTgt spid="24"/>
                                        </p:tgtEl>
                                        <p:attrNameLst>
                                          <p:attrName>style.visibility</p:attrName>
                                        </p:attrNameLst>
                                      </p:cBhvr>
                                      <p:to>
                                        <p:strVal val="visible"/>
                                      </p:to>
                                    </p:set>
                                    <p:anim calcmode="lin" valueType="num">
                                      <p:cBhvr>
                                        <p:cTn id="233" dur="500" fill="hold"/>
                                        <p:tgtEl>
                                          <p:spTgt spid="24"/>
                                        </p:tgtEl>
                                        <p:attrNameLst>
                                          <p:attrName>ppt_w</p:attrName>
                                        </p:attrNameLst>
                                      </p:cBhvr>
                                      <p:tavLst>
                                        <p:tav tm="0">
                                          <p:val>
                                            <p:fltVal val="0"/>
                                          </p:val>
                                        </p:tav>
                                        <p:tav tm="100000">
                                          <p:val>
                                            <p:strVal val="#ppt_w"/>
                                          </p:val>
                                        </p:tav>
                                      </p:tavLst>
                                    </p:anim>
                                    <p:anim calcmode="lin" valueType="num">
                                      <p:cBhvr>
                                        <p:cTn id="234" dur="500" fill="hold"/>
                                        <p:tgtEl>
                                          <p:spTgt spid="24"/>
                                        </p:tgtEl>
                                        <p:attrNameLst>
                                          <p:attrName>ppt_h</p:attrName>
                                        </p:attrNameLst>
                                      </p:cBhvr>
                                      <p:tavLst>
                                        <p:tav tm="0">
                                          <p:val>
                                            <p:fltVal val="0"/>
                                          </p:val>
                                        </p:tav>
                                        <p:tav tm="100000">
                                          <p:val>
                                            <p:strVal val="#ppt_h"/>
                                          </p:val>
                                        </p:tav>
                                      </p:tavLst>
                                    </p:anim>
                                    <p:anim calcmode="lin" valueType="num">
                                      <p:cBhvr>
                                        <p:cTn id="235" dur="500" fill="hold"/>
                                        <p:tgtEl>
                                          <p:spTgt spid="24"/>
                                        </p:tgtEl>
                                        <p:attrNameLst>
                                          <p:attrName>style.rotation</p:attrName>
                                        </p:attrNameLst>
                                      </p:cBhvr>
                                      <p:tavLst>
                                        <p:tav tm="0">
                                          <p:val>
                                            <p:fltVal val="360"/>
                                          </p:val>
                                        </p:tav>
                                        <p:tav tm="100000">
                                          <p:val>
                                            <p:fltVal val="0"/>
                                          </p:val>
                                        </p:tav>
                                      </p:tavLst>
                                    </p:anim>
                                    <p:animEffect transition="in" filter="fade">
                                      <p:cBhvr>
                                        <p:cTn id="236" dur="500"/>
                                        <p:tgtEl>
                                          <p:spTgt spid="24"/>
                                        </p:tgtEl>
                                      </p:cBhvr>
                                    </p:animEffect>
                                  </p:childTnLst>
                                </p:cTn>
                              </p:par>
                              <p:par>
                                <p:cTn id="237" presetID="49" presetClass="entr" presetSubtype="0" decel="100000" fill="hold" grpId="0" nodeType="withEffect">
                                  <p:stCondLst>
                                    <p:cond delay="0"/>
                                  </p:stCondLst>
                                  <p:childTnLst>
                                    <p:set>
                                      <p:cBhvr>
                                        <p:cTn id="238" dur="1" fill="hold">
                                          <p:stCondLst>
                                            <p:cond delay="0"/>
                                          </p:stCondLst>
                                        </p:cTn>
                                        <p:tgtEl>
                                          <p:spTgt spid="45"/>
                                        </p:tgtEl>
                                        <p:attrNameLst>
                                          <p:attrName>style.visibility</p:attrName>
                                        </p:attrNameLst>
                                      </p:cBhvr>
                                      <p:to>
                                        <p:strVal val="visible"/>
                                      </p:to>
                                    </p:set>
                                    <p:anim calcmode="lin" valueType="num">
                                      <p:cBhvr>
                                        <p:cTn id="239" dur="500" fill="hold"/>
                                        <p:tgtEl>
                                          <p:spTgt spid="45"/>
                                        </p:tgtEl>
                                        <p:attrNameLst>
                                          <p:attrName>ppt_w</p:attrName>
                                        </p:attrNameLst>
                                      </p:cBhvr>
                                      <p:tavLst>
                                        <p:tav tm="0">
                                          <p:val>
                                            <p:fltVal val="0"/>
                                          </p:val>
                                        </p:tav>
                                        <p:tav tm="100000">
                                          <p:val>
                                            <p:strVal val="#ppt_w"/>
                                          </p:val>
                                        </p:tav>
                                      </p:tavLst>
                                    </p:anim>
                                    <p:anim calcmode="lin" valueType="num">
                                      <p:cBhvr>
                                        <p:cTn id="240" dur="500" fill="hold"/>
                                        <p:tgtEl>
                                          <p:spTgt spid="45"/>
                                        </p:tgtEl>
                                        <p:attrNameLst>
                                          <p:attrName>ppt_h</p:attrName>
                                        </p:attrNameLst>
                                      </p:cBhvr>
                                      <p:tavLst>
                                        <p:tav tm="0">
                                          <p:val>
                                            <p:fltVal val="0"/>
                                          </p:val>
                                        </p:tav>
                                        <p:tav tm="100000">
                                          <p:val>
                                            <p:strVal val="#ppt_h"/>
                                          </p:val>
                                        </p:tav>
                                      </p:tavLst>
                                    </p:anim>
                                    <p:anim calcmode="lin" valueType="num">
                                      <p:cBhvr>
                                        <p:cTn id="241" dur="500" fill="hold"/>
                                        <p:tgtEl>
                                          <p:spTgt spid="45"/>
                                        </p:tgtEl>
                                        <p:attrNameLst>
                                          <p:attrName>style.rotation</p:attrName>
                                        </p:attrNameLst>
                                      </p:cBhvr>
                                      <p:tavLst>
                                        <p:tav tm="0">
                                          <p:val>
                                            <p:fltVal val="360"/>
                                          </p:val>
                                        </p:tav>
                                        <p:tav tm="100000">
                                          <p:val>
                                            <p:fltVal val="0"/>
                                          </p:val>
                                        </p:tav>
                                      </p:tavLst>
                                    </p:anim>
                                    <p:animEffect transition="in" filter="fade">
                                      <p:cBhvr>
                                        <p:cTn id="242" dur="500"/>
                                        <p:tgtEl>
                                          <p:spTgt spid="45"/>
                                        </p:tgtEl>
                                      </p:cBhvr>
                                    </p:animEffect>
                                  </p:childTnLst>
                                </p:cTn>
                              </p:par>
                              <p:par>
                                <p:cTn id="243" presetID="49" presetClass="entr" presetSubtype="0" decel="100000" fill="hold" grpId="0" nodeType="withEffect">
                                  <p:stCondLst>
                                    <p:cond delay="0"/>
                                  </p:stCondLst>
                                  <p:childTnLst>
                                    <p:set>
                                      <p:cBhvr>
                                        <p:cTn id="244" dur="1" fill="hold">
                                          <p:stCondLst>
                                            <p:cond delay="0"/>
                                          </p:stCondLst>
                                        </p:cTn>
                                        <p:tgtEl>
                                          <p:spTgt spid="29"/>
                                        </p:tgtEl>
                                        <p:attrNameLst>
                                          <p:attrName>style.visibility</p:attrName>
                                        </p:attrNameLst>
                                      </p:cBhvr>
                                      <p:to>
                                        <p:strVal val="visible"/>
                                      </p:to>
                                    </p:set>
                                    <p:anim calcmode="lin" valueType="num">
                                      <p:cBhvr>
                                        <p:cTn id="245" dur="500" fill="hold"/>
                                        <p:tgtEl>
                                          <p:spTgt spid="29"/>
                                        </p:tgtEl>
                                        <p:attrNameLst>
                                          <p:attrName>ppt_w</p:attrName>
                                        </p:attrNameLst>
                                      </p:cBhvr>
                                      <p:tavLst>
                                        <p:tav tm="0">
                                          <p:val>
                                            <p:fltVal val="0"/>
                                          </p:val>
                                        </p:tav>
                                        <p:tav tm="100000">
                                          <p:val>
                                            <p:strVal val="#ppt_w"/>
                                          </p:val>
                                        </p:tav>
                                      </p:tavLst>
                                    </p:anim>
                                    <p:anim calcmode="lin" valueType="num">
                                      <p:cBhvr>
                                        <p:cTn id="246" dur="500" fill="hold"/>
                                        <p:tgtEl>
                                          <p:spTgt spid="29"/>
                                        </p:tgtEl>
                                        <p:attrNameLst>
                                          <p:attrName>ppt_h</p:attrName>
                                        </p:attrNameLst>
                                      </p:cBhvr>
                                      <p:tavLst>
                                        <p:tav tm="0">
                                          <p:val>
                                            <p:fltVal val="0"/>
                                          </p:val>
                                        </p:tav>
                                        <p:tav tm="100000">
                                          <p:val>
                                            <p:strVal val="#ppt_h"/>
                                          </p:val>
                                        </p:tav>
                                      </p:tavLst>
                                    </p:anim>
                                    <p:anim calcmode="lin" valueType="num">
                                      <p:cBhvr>
                                        <p:cTn id="247" dur="500" fill="hold"/>
                                        <p:tgtEl>
                                          <p:spTgt spid="29"/>
                                        </p:tgtEl>
                                        <p:attrNameLst>
                                          <p:attrName>style.rotation</p:attrName>
                                        </p:attrNameLst>
                                      </p:cBhvr>
                                      <p:tavLst>
                                        <p:tav tm="0">
                                          <p:val>
                                            <p:fltVal val="360"/>
                                          </p:val>
                                        </p:tav>
                                        <p:tav tm="100000">
                                          <p:val>
                                            <p:fltVal val="0"/>
                                          </p:val>
                                        </p:tav>
                                      </p:tavLst>
                                    </p:anim>
                                    <p:animEffect transition="in" filter="fade">
                                      <p:cBhvr>
                                        <p:cTn id="248" dur="500"/>
                                        <p:tgtEl>
                                          <p:spTgt spid="29"/>
                                        </p:tgtEl>
                                      </p:cBhvr>
                                    </p:animEffect>
                                  </p:childTnLst>
                                </p:cTn>
                              </p:par>
                            </p:childTnLst>
                          </p:cTn>
                        </p:par>
                      </p:childTnLst>
                    </p:cTn>
                  </p:par>
                  <p:par>
                    <p:cTn id="249" fill="hold">
                      <p:stCondLst>
                        <p:cond delay="indefinite"/>
                      </p:stCondLst>
                      <p:childTnLst>
                        <p:par>
                          <p:cTn id="250" fill="hold">
                            <p:stCondLst>
                              <p:cond delay="0"/>
                            </p:stCondLst>
                            <p:childTnLst>
                              <p:par>
                                <p:cTn id="251" presetID="56" presetClass="entr" presetSubtype="0" fill="hold" grpId="0" nodeType="clickEffect">
                                  <p:stCondLst>
                                    <p:cond delay="0"/>
                                  </p:stCondLst>
                                  <p:iterate type="lt">
                                    <p:tmPct val="10000"/>
                                  </p:iterate>
                                  <p:childTnLst>
                                    <p:set>
                                      <p:cBhvr>
                                        <p:cTn id="252" dur="1" fill="hold">
                                          <p:stCondLst>
                                            <p:cond delay="0"/>
                                          </p:stCondLst>
                                        </p:cTn>
                                        <p:tgtEl>
                                          <p:spTgt spid="34"/>
                                        </p:tgtEl>
                                        <p:attrNameLst>
                                          <p:attrName>style.visibility</p:attrName>
                                        </p:attrNameLst>
                                      </p:cBhvr>
                                      <p:to>
                                        <p:strVal val="visible"/>
                                      </p:to>
                                    </p:set>
                                    <p:anim by="(-#ppt_w*2)" calcmode="lin" valueType="num">
                                      <p:cBhvr rctx="PPT">
                                        <p:cTn id="253" dur="500" autoRev="1" fill="hold">
                                          <p:stCondLst>
                                            <p:cond delay="0"/>
                                          </p:stCondLst>
                                        </p:cTn>
                                        <p:tgtEl>
                                          <p:spTgt spid="34"/>
                                        </p:tgtEl>
                                        <p:attrNameLst>
                                          <p:attrName>ppt_w</p:attrName>
                                        </p:attrNameLst>
                                      </p:cBhvr>
                                    </p:anim>
                                    <p:anim by="(#ppt_w*0.50)" calcmode="lin" valueType="num">
                                      <p:cBhvr>
                                        <p:cTn id="254" dur="500" decel="50000" autoRev="1" fill="hold">
                                          <p:stCondLst>
                                            <p:cond delay="0"/>
                                          </p:stCondLst>
                                        </p:cTn>
                                        <p:tgtEl>
                                          <p:spTgt spid="34"/>
                                        </p:tgtEl>
                                        <p:attrNameLst>
                                          <p:attrName>ppt_x</p:attrName>
                                        </p:attrNameLst>
                                      </p:cBhvr>
                                    </p:anim>
                                    <p:anim from="(-#ppt_h/2)" to="(#ppt_y)" calcmode="lin" valueType="num">
                                      <p:cBhvr>
                                        <p:cTn id="255" dur="1000" fill="hold">
                                          <p:stCondLst>
                                            <p:cond delay="0"/>
                                          </p:stCondLst>
                                        </p:cTn>
                                        <p:tgtEl>
                                          <p:spTgt spid="34"/>
                                        </p:tgtEl>
                                        <p:attrNameLst>
                                          <p:attrName>ppt_y</p:attrName>
                                        </p:attrNameLst>
                                      </p:cBhvr>
                                    </p:anim>
                                    <p:animRot by="21600000">
                                      <p:cBhvr>
                                        <p:cTn id="256" dur="1000" fill="hold">
                                          <p:stCondLst>
                                            <p:cond delay="0"/>
                                          </p:stCondLst>
                                        </p:cTn>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8246" y="940776"/>
            <a:ext cx="10574216" cy="61546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285750" indent="-285750">
              <a:buFont typeface="Wingdings" panose="05000000000000000000" pitchFamily="2" charset="2"/>
              <a:buChar char="Ø"/>
            </a:pPr>
            <a:r>
              <a:rPr lang="en-US" sz="3600" dirty="0" err="1" smtClean="0">
                <a:solidFill>
                  <a:schemeClr val="tx1"/>
                </a:solidFill>
              </a:rPr>
              <a:t>প্রদত্ত</a:t>
            </a:r>
            <a:r>
              <a:rPr lang="en-US" sz="3600" dirty="0" smtClean="0">
                <a:solidFill>
                  <a:schemeClr val="tx1"/>
                </a:solidFill>
              </a:rPr>
              <a:t> </a:t>
            </a:r>
            <a:r>
              <a:rPr lang="en-US" sz="3600" dirty="0" err="1" smtClean="0">
                <a:solidFill>
                  <a:schemeClr val="tx1"/>
                </a:solidFill>
              </a:rPr>
              <a:t>শব্দগুলো</a:t>
            </a:r>
            <a:r>
              <a:rPr lang="en-US" sz="3600" dirty="0" smtClean="0">
                <a:solidFill>
                  <a:schemeClr val="tx1"/>
                </a:solidFill>
              </a:rPr>
              <a:t> </a:t>
            </a:r>
            <a:r>
              <a:rPr lang="en-US" sz="3600" dirty="0" err="1" smtClean="0">
                <a:solidFill>
                  <a:schemeClr val="tx1"/>
                </a:solidFill>
              </a:rPr>
              <a:t>খালি</a:t>
            </a:r>
            <a:r>
              <a:rPr lang="en-US" sz="3600" dirty="0" smtClean="0">
                <a:solidFill>
                  <a:schemeClr val="tx1"/>
                </a:solidFill>
              </a:rPr>
              <a:t> </a:t>
            </a:r>
            <a:r>
              <a:rPr lang="en-US" sz="3600" dirty="0" err="1" smtClean="0">
                <a:solidFill>
                  <a:schemeClr val="tx1"/>
                </a:solidFill>
              </a:rPr>
              <a:t>জায়গায়</a:t>
            </a:r>
            <a:r>
              <a:rPr lang="en-US" sz="3600" dirty="0" smtClean="0">
                <a:solidFill>
                  <a:schemeClr val="tx1"/>
                </a:solidFill>
              </a:rPr>
              <a:t> </a:t>
            </a:r>
            <a:r>
              <a:rPr lang="en-US" sz="3600" dirty="0" err="1" smtClean="0">
                <a:solidFill>
                  <a:schemeClr val="tx1"/>
                </a:solidFill>
              </a:rPr>
              <a:t>বসিয়ে</a:t>
            </a:r>
            <a:r>
              <a:rPr lang="en-US" sz="3600" dirty="0" smtClean="0">
                <a:solidFill>
                  <a:schemeClr val="tx1"/>
                </a:solidFill>
              </a:rPr>
              <a:t> </a:t>
            </a:r>
            <a:r>
              <a:rPr lang="en-US" sz="3600" dirty="0" err="1" smtClean="0">
                <a:solidFill>
                  <a:schemeClr val="tx1"/>
                </a:solidFill>
              </a:rPr>
              <a:t>বাক্য</a:t>
            </a:r>
            <a:r>
              <a:rPr lang="en-US" sz="3600" dirty="0" smtClean="0">
                <a:solidFill>
                  <a:schemeClr val="tx1"/>
                </a:solidFill>
              </a:rPr>
              <a:t> </a:t>
            </a:r>
            <a:r>
              <a:rPr lang="en-US" sz="3600" dirty="0" err="1" smtClean="0">
                <a:solidFill>
                  <a:schemeClr val="tx1"/>
                </a:solidFill>
              </a:rPr>
              <a:t>তৈরি</a:t>
            </a:r>
            <a:r>
              <a:rPr lang="en-US" sz="3600" dirty="0" smtClean="0">
                <a:solidFill>
                  <a:schemeClr val="tx1"/>
                </a:solidFill>
              </a:rPr>
              <a:t> </a:t>
            </a:r>
            <a:r>
              <a:rPr lang="en-US" sz="3600" dirty="0" err="1" smtClean="0">
                <a:solidFill>
                  <a:schemeClr val="tx1"/>
                </a:solidFill>
              </a:rPr>
              <a:t>কর</a:t>
            </a:r>
            <a:r>
              <a:rPr lang="en-US" sz="3600" dirty="0" smtClean="0">
                <a:solidFill>
                  <a:schemeClr val="tx1"/>
                </a:solidFill>
              </a:rPr>
              <a:t>। </a:t>
            </a:r>
            <a:endParaRPr lang="en-US" sz="3600" dirty="0">
              <a:solidFill>
                <a:schemeClr val="tx1"/>
              </a:solidFill>
            </a:endParaRPr>
          </a:p>
        </p:txBody>
      </p:sp>
      <p:sp>
        <p:nvSpPr>
          <p:cNvPr id="4" name="Rectangle 3"/>
          <p:cNvSpPr/>
          <p:nvPr/>
        </p:nvSpPr>
        <p:spPr>
          <a:xfrm>
            <a:off x="328246" y="1521069"/>
            <a:ext cx="1737942" cy="61546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dirty="0" err="1" smtClean="0">
                <a:solidFill>
                  <a:srgbClr val="C00000"/>
                </a:solidFill>
              </a:rPr>
              <a:t>অমূল্য</a:t>
            </a:r>
            <a:r>
              <a:rPr lang="en-US" dirty="0" smtClean="0"/>
              <a:t> </a:t>
            </a:r>
            <a:endParaRPr lang="en-US" dirty="0"/>
          </a:p>
        </p:txBody>
      </p:sp>
      <p:sp>
        <p:nvSpPr>
          <p:cNvPr id="7" name="Rectangle 6"/>
          <p:cNvSpPr/>
          <p:nvPr/>
        </p:nvSpPr>
        <p:spPr>
          <a:xfrm>
            <a:off x="6251316" y="1521069"/>
            <a:ext cx="1474179" cy="61546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dirty="0" err="1" smtClean="0">
                <a:solidFill>
                  <a:srgbClr val="C00000"/>
                </a:solidFill>
              </a:rPr>
              <a:t>রয়েল</a:t>
            </a:r>
            <a:r>
              <a:rPr lang="en-US" dirty="0" smtClean="0"/>
              <a:t> </a:t>
            </a:r>
            <a:endParaRPr lang="en-US" dirty="0"/>
          </a:p>
        </p:txBody>
      </p:sp>
      <p:sp>
        <p:nvSpPr>
          <p:cNvPr id="8" name="Rectangle 7"/>
          <p:cNvSpPr/>
          <p:nvPr/>
        </p:nvSpPr>
        <p:spPr>
          <a:xfrm>
            <a:off x="7781180" y="1521069"/>
            <a:ext cx="1526919" cy="61546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dirty="0" err="1" smtClean="0">
                <a:solidFill>
                  <a:srgbClr val="C00000"/>
                </a:solidFill>
              </a:rPr>
              <a:t>ভয়ঙ্কর</a:t>
            </a:r>
            <a:r>
              <a:rPr lang="en-US" dirty="0" smtClean="0"/>
              <a:t> </a:t>
            </a:r>
            <a:endParaRPr lang="en-US" dirty="0"/>
          </a:p>
        </p:txBody>
      </p:sp>
      <p:sp>
        <p:nvSpPr>
          <p:cNvPr id="9" name="Rectangle 8"/>
          <p:cNvSpPr/>
          <p:nvPr/>
        </p:nvSpPr>
        <p:spPr>
          <a:xfrm>
            <a:off x="3959455" y="1521069"/>
            <a:ext cx="2291861" cy="61546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dirty="0" err="1" smtClean="0">
                <a:solidFill>
                  <a:srgbClr val="C00000"/>
                </a:solidFill>
              </a:rPr>
              <a:t>বিপুপ্তপ্রায়</a:t>
            </a:r>
            <a:r>
              <a:rPr lang="en-US" dirty="0" smtClean="0"/>
              <a:t> </a:t>
            </a:r>
            <a:endParaRPr lang="en-US" dirty="0"/>
          </a:p>
        </p:txBody>
      </p:sp>
      <p:sp>
        <p:nvSpPr>
          <p:cNvPr id="10" name="Rectangle 9"/>
          <p:cNvSpPr/>
          <p:nvPr/>
        </p:nvSpPr>
        <p:spPr>
          <a:xfrm>
            <a:off x="2218589" y="1521069"/>
            <a:ext cx="1538660" cy="61546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dirty="0" err="1" smtClean="0">
                <a:solidFill>
                  <a:srgbClr val="C00000"/>
                </a:solidFill>
              </a:rPr>
              <a:t>অপার</a:t>
            </a:r>
            <a:r>
              <a:rPr lang="en-US" dirty="0" smtClean="0"/>
              <a:t> </a:t>
            </a:r>
            <a:endParaRPr lang="en-US" dirty="0"/>
          </a:p>
        </p:txBody>
      </p:sp>
      <p:sp>
        <p:nvSpPr>
          <p:cNvPr id="11" name="Rectangle 10"/>
          <p:cNvSpPr/>
          <p:nvPr/>
        </p:nvSpPr>
        <p:spPr>
          <a:xfrm>
            <a:off x="9548434" y="1521069"/>
            <a:ext cx="1447806" cy="61546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dirty="0" err="1" smtClean="0">
                <a:solidFill>
                  <a:srgbClr val="C00000"/>
                </a:solidFill>
              </a:rPr>
              <a:t>সম্ভার</a:t>
            </a:r>
            <a:r>
              <a:rPr lang="en-US" dirty="0" smtClean="0"/>
              <a:t> </a:t>
            </a:r>
            <a:endParaRPr lang="en-US" dirty="0"/>
          </a:p>
        </p:txBody>
      </p:sp>
      <p:sp>
        <p:nvSpPr>
          <p:cNvPr id="12" name="Rectangle 11"/>
          <p:cNvSpPr/>
          <p:nvPr/>
        </p:nvSpPr>
        <p:spPr>
          <a:xfrm>
            <a:off x="328246" y="2136531"/>
            <a:ext cx="11558954" cy="447528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400050" indent="-400050">
              <a:buFont typeface="+mj-lt"/>
              <a:buAutoNum type="romanUcPeriod"/>
            </a:pPr>
            <a:r>
              <a:rPr lang="en-US" sz="3600" dirty="0" err="1" smtClean="0">
                <a:solidFill>
                  <a:schemeClr val="tx1"/>
                </a:solidFill>
              </a:rPr>
              <a:t>বাংলাদেশ</a:t>
            </a:r>
            <a:r>
              <a:rPr lang="en-US" sz="3600" dirty="0" smtClean="0">
                <a:solidFill>
                  <a:schemeClr val="tx1"/>
                </a:solidFill>
              </a:rPr>
              <a:t>………………</a:t>
            </a:r>
            <a:r>
              <a:rPr lang="en-US" sz="3600" dirty="0" err="1" smtClean="0">
                <a:solidFill>
                  <a:schemeClr val="tx1"/>
                </a:solidFill>
              </a:rPr>
              <a:t>সৌন্দর্য্যে</a:t>
            </a:r>
            <a:r>
              <a:rPr lang="en-US" sz="3600" dirty="0" smtClean="0">
                <a:solidFill>
                  <a:schemeClr val="tx1"/>
                </a:solidFill>
              </a:rPr>
              <a:t> </a:t>
            </a:r>
            <a:r>
              <a:rPr lang="en-US" sz="3600" dirty="0" err="1" smtClean="0">
                <a:solidFill>
                  <a:schemeClr val="tx1"/>
                </a:solidFill>
              </a:rPr>
              <a:t>ভরপুর</a:t>
            </a:r>
            <a:r>
              <a:rPr lang="en-US" sz="3600" dirty="0" smtClean="0">
                <a:solidFill>
                  <a:schemeClr val="tx1"/>
                </a:solidFill>
              </a:rPr>
              <a:t>।</a:t>
            </a:r>
          </a:p>
          <a:p>
            <a:pPr marL="400050" indent="-400050">
              <a:buFont typeface="+mj-lt"/>
              <a:buAutoNum type="romanUcPeriod"/>
            </a:pPr>
            <a:r>
              <a:rPr lang="en-US" sz="3600" dirty="0" err="1" smtClean="0">
                <a:solidFill>
                  <a:schemeClr val="tx1"/>
                </a:solidFill>
              </a:rPr>
              <a:t>প্রকৃতির</a:t>
            </a:r>
            <a:r>
              <a:rPr lang="en-US" sz="3600" dirty="0" smtClean="0">
                <a:solidFill>
                  <a:schemeClr val="tx1"/>
                </a:solidFill>
              </a:rPr>
              <a:t> </a:t>
            </a:r>
            <a:r>
              <a:rPr lang="en-US" sz="3600" dirty="0" err="1" smtClean="0">
                <a:solidFill>
                  <a:schemeClr val="tx1"/>
                </a:solidFill>
              </a:rPr>
              <a:t>অপার</a:t>
            </a:r>
            <a:r>
              <a:rPr lang="en-US" sz="3600" dirty="0" smtClean="0">
                <a:solidFill>
                  <a:schemeClr val="tx1"/>
                </a:solidFill>
              </a:rPr>
              <a:t> ……………..</a:t>
            </a:r>
            <a:r>
              <a:rPr lang="en-US" sz="3600" dirty="0" err="1" smtClean="0">
                <a:solidFill>
                  <a:schemeClr val="tx1"/>
                </a:solidFill>
              </a:rPr>
              <a:t>সমুদ্রের</a:t>
            </a:r>
            <a:r>
              <a:rPr lang="en-US" sz="3600" dirty="0" smtClean="0">
                <a:solidFill>
                  <a:schemeClr val="tx1"/>
                </a:solidFill>
              </a:rPr>
              <a:t> </a:t>
            </a:r>
            <a:r>
              <a:rPr lang="en-US" sz="3600" dirty="0" err="1" smtClean="0">
                <a:solidFill>
                  <a:schemeClr val="tx1"/>
                </a:solidFill>
              </a:rPr>
              <a:t>নিচে</a:t>
            </a:r>
            <a:r>
              <a:rPr lang="en-US" sz="3600" dirty="0" smtClean="0">
                <a:solidFill>
                  <a:schemeClr val="tx1"/>
                </a:solidFill>
              </a:rPr>
              <a:t> </a:t>
            </a:r>
            <a:r>
              <a:rPr lang="en-US" sz="3600" dirty="0" err="1" smtClean="0">
                <a:solidFill>
                  <a:schemeClr val="tx1"/>
                </a:solidFill>
              </a:rPr>
              <a:t>রয়েছে</a:t>
            </a:r>
            <a:r>
              <a:rPr lang="en-US" sz="3600" dirty="0" smtClean="0">
                <a:solidFill>
                  <a:schemeClr val="tx1"/>
                </a:solidFill>
              </a:rPr>
              <a:t>।</a:t>
            </a:r>
          </a:p>
          <a:p>
            <a:pPr marL="400050" indent="-400050">
              <a:buFont typeface="+mj-lt"/>
              <a:buAutoNum type="romanUcPeriod"/>
            </a:pPr>
            <a:r>
              <a:rPr lang="en-US" sz="3600" dirty="0" err="1" smtClean="0">
                <a:solidFill>
                  <a:schemeClr val="tx1"/>
                </a:solidFill>
              </a:rPr>
              <a:t>বাংলাদেশের</a:t>
            </a:r>
            <a:r>
              <a:rPr lang="en-US" sz="3600" dirty="0" smtClean="0">
                <a:solidFill>
                  <a:schemeClr val="tx1"/>
                </a:solidFill>
              </a:rPr>
              <a:t> </a:t>
            </a:r>
            <a:r>
              <a:rPr lang="en-US" sz="3600" dirty="0" err="1" smtClean="0">
                <a:solidFill>
                  <a:schemeClr val="tx1"/>
                </a:solidFill>
              </a:rPr>
              <a:t>নামের</a:t>
            </a:r>
            <a:r>
              <a:rPr lang="en-US" sz="3600" dirty="0" smtClean="0">
                <a:solidFill>
                  <a:schemeClr val="tx1"/>
                </a:solidFill>
              </a:rPr>
              <a:t> </a:t>
            </a:r>
            <a:r>
              <a:rPr lang="en-US" sz="3600" dirty="0" err="1" smtClean="0">
                <a:solidFill>
                  <a:schemeClr val="tx1"/>
                </a:solidFill>
              </a:rPr>
              <a:t>সঙ্গে</a:t>
            </a:r>
            <a:r>
              <a:rPr lang="en-US" sz="3600" dirty="0" smtClean="0">
                <a:solidFill>
                  <a:schemeClr val="tx1"/>
                </a:solidFill>
              </a:rPr>
              <a:t> </a:t>
            </a:r>
            <a:r>
              <a:rPr lang="en-US" sz="3600" dirty="0" err="1" smtClean="0">
                <a:solidFill>
                  <a:schemeClr val="tx1"/>
                </a:solidFill>
              </a:rPr>
              <a:t>জড়িয়ে</a:t>
            </a:r>
            <a:r>
              <a:rPr lang="en-US" sz="3600" dirty="0" smtClean="0">
                <a:solidFill>
                  <a:schemeClr val="tx1"/>
                </a:solidFill>
              </a:rPr>
              <a:t> </a:t>
            </a:r>
            <a:r>
              <a:rPr lang="en-US" sz="3600" dirty="0" err="1" smtClean="0">
                <a:solidFill>
                  <a:schemeClr val="tx1"/>
                </a:solidFill>
              </a:rPr>
              <a:t>আছে</a:t>
            </a:r>
            <a:r>
              <a:rPr lang="en-US" sz="3600" dirty="0" smtClean="0">
                <a:solidFill>
                  <a:schemeClr val="tx1"/>
                </a:solidFill>
              </a:rPr>
              <a:t>……………….</a:t>
            </a:r>
            <a:r>
              <a:rPr lang="en-US" sz="3600" dirty="0" err="1" smtClean="0">
                <a:solidFill>
                  <a:schemeClr val="tx1"/>
                </a:solidFill>
              </a:rPr>
              <a:t>বেঙ্গল</a:t>
            </a:r>
            <a:r>
              <a:rPr lang="en-US" sz="3600" dirty="0" smtClean="0">
                <a:solidFill>
                  <a:schemeClr val="tx1"/>
                </a:solidFill>
              </a:rPr>
              <a:t> </a:t>
            </a:r>
            <a:r>
              <a:rPr lang="en-US" sz="3600" dirty="0" err="1" smtClean="0">
                <a:solidFill>
                  <a:schemeClr val="tx1"/>
                </a:solidFill>
              </a:rPr>
              <a:t>টাইগার</a:t>
            </a:r>
            <a:r>
              <a:rPr lang="en-US" sz="3600" dirty="0" smtClean="0">
                <a:solidFill>
                  <a:schemeClr val="tx1"/>
                </a:solidFill>
              </a:rPr>
              <a:t>।</a:t>
            </a:r>
          </a:p>
          <a:p>
            <a:pPr marL="400050" indent="-400050">
              <a:buFont typeface="+mj-lt"/>
              <a:buAutoNum type="romanUcPeriod"/>
            </a:pPr>
            <a:r>
              <a:rPr lang="en-US" sz="3600" dirty="0" err="1" smtClean="0">
                <a:solidFill>
                  <a:schemeClr val="tx1"/>
                </a:solidFill>
              </a:rPr>
              <a:t>বাঘ</a:t>
            </a:r>
            <a:r>
              <a:rPr lang="en-US" sz="3600" dirty="0" smtClean="0">
                <a:solidFill>
                  <a:schemeClr val="tx1"/>
                </a:solidFill>
              </a:rPr>
              <a:t> </a:t>
            </a:r>
            <a:r>
              <a:rPr lang="en-US" sz="3600" dirty="0" err="1" smtClean="0">
                <a:solidFill>
                  <a:schemeClr val="tx1"/>
                </a:solidFill>
              </a:rPr>
              <a:t>দেখতে</a:t>
            </a:r>
            <a:r>
              <a:rPr lang="en-US" sz="3600" dirty="0" smtClean="0">
                <a:solidFill>
                  <a:schemeClr val="tx1"/>
                </a:solidFill>
              </a:rPr>
              <a:t> </a:t>
            </a:r>
            <a:r>
              <a:rPr lang="en-US" sz="3600" dirty="0" err="1" smtClean="0">
                <a:solidFill>
                  <a:schemeClr val="tx1"/>
                </a:solidFill>
              </a:rPr>
              <a:t>যেমন</a:t>
            </a:r>
            <a:r>
              <a:rPr lang="en-US" sz="3600" dirty="0" smtClean="0">
                <a:solidFill>
                  <a:schemeClr val="tx1"/>
                </a:solidFill>
              </a:rPr>
              <a:t> </a:t>
            </a:r>
            <a:r>
              <a:rPr lang="en-US" sz="3600" dirty="0" err="1" smtClean="0">
                <a:solidFill>
                  <a:schemeClr val="tx1"/>
                </a:solidFill>
              </a:rPr>
              <a:t>সুন্দর</a:t>
            </a:r>
            <a:r>
              <a:rPr lang="en-US" sz="3600" dirty="0" smtClean="0">
                <a:solidFill>
                  <a:schemeClr val="tx1"/>
                </a:solidFill>
              </a:rPr>
              <a:t> </a:t>
            </a:r>
            <a:r>
              <a:rPr lang="en-US" sz="3600" dirty="0" err="1" smtClean="0">
                <a:solidFill>
                  <a:schemeClr val="tx1"/>
                </a:solidFill>
              </a:rPr>
              <a:t>তেমনি</a:t>
            </a:r>
            <a:r>
              <a:rPr lang="en-US" sz="3600" dirty="0" smtClean="0">
                <a:solidFill>
                  <a:schemeClr val="tx1"/>
                </a:solidFill>
              </a:rPr>
              <a:t> </a:t>
            </a:r>
            <a:r>
              <a:rPr lang="en-US" sz="3600" dirty="0" err="1" smtClean="0">
                <a:solidFill>
                  <a:schemeClr val="tx1"/>
                </a:solidFill>
              </a:rPr>
              <a:t>আবার</a:t>
            </a:r>
            <a:r>
              <a:rPr lang="en-US" sz="3600" dirty="0" smtClean="0">
                <a:solidFill>
                  <a:schemeClr val="tx1"/>
                </a:solidFill>
              </a:rPr>
              <a:t>………………..।</a:t>
            </a:r>
          </a:p>
          <a:p>
            <a:pPr marL="400050" indent="-400050">
              <a:buFont typeface="+mj-lt"/>
              <a:buAutoNum type="romanUcPeriod"/>
            </a:pPr>
            <a:r>
              <a:rPr lang="en-US" sz="3600" dirty="0" err="1" smtClean="0">
                <a:solidFill>
                  <a:schemeClr val="tx1"/>
                </a:solidFill>
              </a:rPr>
              <a:t>রয়েল</a:t>
            </a:r>
            <a:r>
              <a:rPr lang="en-US" sz="3600" dirty="0" smtClean="0">
                <a:solidFill>
                  <a:schemeClr val="tx1"/>
                </a:solidFill>
              </a:rPr>
              <a:t> </a:t>
            </a:r>
            <a:r>
              <a:rPr lang="en-US" sz="3600" dirty="0" err="1" smtClean="0">
                <a:solidFill>
                  <a:schemeClr val="tx1"/>
                </a:solidFill>
              </a:rPr>
              <a:t>বেঙ্গল</a:t>
            </a:r>
            <a:r>
              <a:rPr lang="en-US" sz="3600" dirty="0" smtClean="0">
                <a:solidFill>
                  <a:schemeClr val="tx1"/>
                </a:solidFill>
              </a:rPr>
              <a:t> </a:t>
            </a:r>
            <a:r>
              <a:rPr lang="en-US" sz="3600" dirty="0" err="1" smtClean="0">
                <a:solidFill>
                  <a:schemeClr val="tx1"/>
                </a:solidFill>
              </a:rPr>
              <a:t>টাইগার</a:t>
            </a:r>
            <a:r>
              <a:rPr lang="en-US" sz="3600" dirty="0" smtClean="0">
                <a:solidFill>
                  <a:schemeClr val="tx1"/>
                </a:solidFill>
              </a:rPr>
              <a:t> </a:t>
            </a:r>
            <a:r>
              <a:rPr lang="en-US" sz="3600" dirty="0" err="1" smtClean="0">
                <a:solidFill>
                  <a:schemeClr val="tx1"/>
                </a:solidFill>
              </a:rPr>
              <a:t>বাংলাদেশের</a:t>
            </a:r>
            <a:r>
              <a:rPr lang="en-US" sz="3600" dirty="0" smtClean="0">
                <a:solidFill>
                  <a:schemeClr val="tx1"/>
                </a:solidFill>
              </a:rPr>
              <a:t>…………………</a:t>
            </a:r>
            <a:r>
              <a:rPr lang="en-US" sz="3600" dirty="0" err="1" smtClean="0">
                <a:solidFill>
                  <a:schemeClr val="tx1"/>
                </a:solidFill>
              </a:rPr>
              <a:t>সম্পদ</a:t>
            </a:r>
            <a:r>
              <a:rPr lang="en-US" sz="3600" dirty="0" smtClean="0">
                <a:solidFill>
                  <a:schemeClr val="tx1"/>
                </a:solidFill>
              </a:rPr>
              <a:t>।</a:t>
            </a:r>
          </a:p>
          <a:p>
            <a:pPr marL="400050" indent="-400050">
              <a:buFont typeface="+mj-lt"/>
              <a:buAutoNum type="romanUcPeriod"/>
            </a:pPr>
            <a:r>
              <a:rPr lang="en-US" sz="3600" dirty="0" err="1" smtClean="0">
                <a:solidFill>
                  <a:schemeClr val="tx1"/>
                </a:solidFill>
              </a:rPr>
              <a:t>শকুন</a:t>
            </a:r>
            <a:r>
              <a:rPr lang="en-US" sz="3600" dirty="0" smtClean="0">
                <a:solidFill>
                  <a:schemeClr val="tx1"/>
                </a:solidFill>
              </a:rPr>
              <a:t> </a:t>
            </a:r>
            <a:r>
              <a:rPr lang="en-US" sz="3600" dirty="0" err="1" smtClean="0">
                <a:solidFill>
                  <a:schemeClr val="tx1"/>
                </a:solidFill>
              </a:rPr>
              <a:t>বাংলাদেশে</a:t>
            </a:r>
            <a:r>
              <a:rPr lang="en-US" sz="3600" dirty="0" smtClean="0">
                <a:solidFill>
                  <a:schemeClr val="tx1"/>
                </a:solidFill>
              </a:rPr>
              <a:t> </a:t>
            </a:r>
            <a:r>
              <a:rPr lang="en-US" sz="3600" dirty="0" err="1" smtClean="0">
                <a:solidFill>
                  <a:schemeClr val="tx1"/>
                </a:solidFill>
              </a:rPr>
              <a:t>এখন</a:t>
            </a:r>
            <a:r>
              <a:rPr lang="en-US" sz="3600" dirty="0" smtClean="0">
                <a:solidFill>
                  <a:schemeClr val="tx1"/>
                </a:solidFill>
              </a:rPr>
              <a:t>……………………….</a:t>
            </a:r>
            <a:r>
              <a:rPr lang="en-US" sz="3600" dirty="0" err="1" smtClean="0">
                <a:solidFill>
                  <a:schemeClr val="tx1"/>
                </a:solidFill>
              </a:rPr>
              <a:t>পাখি</a:t>
            </a:r>
            <a:r>
              <a:rPr lang="en-US" sz="3600" dirty="0" smtClean="0">
                <a:solidFill>
                  <a:schemeClr val="tx1"/>
                </a:solidFill>
              </a:rPr>
              <a:t>। </a:t>
            </a:r>
            <a:endParaRPr lang="en-US" sz="3600" dirty="0">
              <a:solidFill>
                <a:schemeClr val="tx1"/>
              </a:solidFill>
            </a:endParaRPr>
          </a:p>
        </p:txBody>
      </p:sp>
      <p:sp>
        <p:nvSpPr>
          <p:cNvPr id="13" name="Rectangle 12"/>
          <p:cNvSpPr/>
          <p:nvPr/>
        </p:nvSpPr>
        <p:spPr>
          <a:xfrm>
            <a:off x="4192465" y="303332"/>
            <a:ext cx="3830515" cy="571500"/>
          </a:xfrm>
          <a:prstGeom prst="rect">
            <a:avLst/>
          </a:prstGeom>
          <a:solidFill>
            <a:schemeClr val="accent2">
              <a:lumMod val="20000"/>
              <a:lumOff val="80000"/>
            </a:schemeClr>
          </a:solidFill>
          <a:ln w="38100">
            <a:solidFill>
              <a:schemeClr val="accent2">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rPr>
              <a:t>জোড়ায়</a:t>
            </a:r>
            <a:r>
              <a:rPr lang="en-US" sz="4400" b="1" dirty="0" smtClean="0">
                <a:solidFill>
                  <a:schemeClr val="tx1"/>
                </a:solidFill>
              </a:rPr>
              <a:t> </a:t>
            </a:r>
            <a:r>
              <a:rPr lang="en-US" sz="4400" b="1" dirty="0" err="1" smtClean="0">
                <a:solidFill>
                  <a:schemeClr val="tx1"/>
                </a:solidFill>
              </a:rPr>
              <a:t>কাজ</a:t>
            </a:r>
            <a:r>
              <a:rPr lang="en-US" sz="4400" b="1" dirty="0" smtClean="0">
                <a:solidFill>
                  <a:schemeClr val="tx1"/>
                </a:solidFill>
              </a:rPr>
              <a:t> </a:t>
            </a:r>
            <a:endParaRPr lang="en-US" sz="4400" b="1" dirty="0">
              <a:solidFill>
                <a:schemeClr val="tx1"/>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214498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2"/>
                                        </p:tgtEl>
                                        <p:attrNameLst>
                                          <p:attrName>ppt_y</p:attrName>
                                        </p:attrNameLst>
                                      </p:cBhvr>
                                      <p:tavLst>
                                        <p:tav tm="0">
                                          <p:val>
                                            <p:strVal val="#ppt_y"/>
                                          </p:val>
                                        </p:tav>
                                        <p:tav tm="100000">
                                          <p:val>
                                            <p:strVal val="#ppt_y"/>
                                          </p:val>
                                        </p:tav>
                                      </p:tavLst>
                                    </p:anim>
                                    <p:anim calcmode="lin" valueType="num">
                                      <p:cBhvr>
                                        <p:cTn id="1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2.08333E-6 3.33333E-6 L 0.05104 0.12939 " pathEditMode="relative" rAng="0" ptsTypes="AA">
                                      <p:cBhvr>
                                        <p:cTn id="23" dur="2000" fill="hold"/>
                                        <p:tgtEl>
                                          <p:spTgt spid="10"/>
                                        </p:tgtEl>
                                        <p:attrNameLst>
                                          <p:attrName>ppt_x</p:attrName>
                                          <p:attrName>ppt_y</p:attrName>
                                        </p:attrNameLst>
                                      </p:cBhvr>
                                      <p:rCtr x="2552" y="6458"/>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1.875E-6 3.33333E-6 L -0.46472 0.21018 " pathEditMode="relative" rAng="0" ptsTypes="AA">
                                      <p:cBhvr>
                                        <p:cTn id="27" dur="2000" fill="hold"/>
                                        <p:tgtEl>
                                          <p:spTgt spid="11"/>
                                        </p:tgtEl>
                                        <p:attrNameLst>
                                          <p:attrName>ppt_x</p:attrName>
                                          <p:attrName>ppt_y</p:attrName>
                                        </p:attrNameLst>
                                      </p:cBhvr>
                                      <p:rCtr x="-23242" y="10509"/>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2.91667E-6 3.33333E-6 L 0.19023 0.28981 " pathEditMode="relative" rAng="0" ptsTypes="AA">
                                      <p:cBhvr>
                                        <p:cTn id="31" dur="2000" fill="hold"/>
                                        <p:tgtEl>
                                          <p:spTgt spid="7"/>
                                        </p:tgtEl>
                                        <p:attrNameLst>
                                          <p:attrName>ppt_x</p:attrName>
                                          <p:attrName>ppt_y</p:attrName>
                                        </p:attrNameLst>
                                      </p:cBhvr>
                                      <p:rCtr x="9505" y="14491"/>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1.25E-6 3.33333E-6 L 0.05742 0.44606 " pathEditMode="relative" rAng="0" ptsTypes="AA">
                                      <p:cBhvr>
                                        <p:cTn id="35" dur="2000" fill="hold"/>
                                        <p:tgtEl>
                                          <p:spTgt spid="8"/>
                                        </p:tgtEl>
                                        <p:attrNameLst>
                                          <p:attrName>ppt_x</p:attrName>
                                          <p:attrName>ppt_y</p:attrName>
                                        </p:attrNameLst>
                                      </p:cBhvr>
                                      <p:rCtr x="2865" y="22292"/>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2.91667E-6 3.33333E-6 L 0.57539 0.53078 " pathEditMode="relative" rAng="0" ptsTypes="AA">
                                      <p:cBhvr>
                                        <p:cTn id="39" dur="2000" fill="hold"/>
                                        <p:tgtEl>
                                          <p:spTgt spid="4"/>
                                        </p:tgtEl>
                                        <p:attrNameLst>
                                          <p:attrName>ppt_x</p:attrName>
                                          <p:attrName>ppt_y</p:attrName>
                                        </p:attrNameLst>
                                      </p:cBhvr>
                                      <p:rCtr x="28763" y="26528"/>
                                    </p:animMotion>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0" nodeType="clickEffect">
                                  <p:stCondLst>
                                    <p:cond delay="0"/>
                                  </p:stCondLst>
                                  <p:childTnLst>
                                    <p:animMotion origin="layout" path="M 0 3.33333E-6 L 0.13359 0.61018 " pathEditMode="relative" rAng="0" ptsTypes="AA">
                                      <p:cBhvr>
                                        <p:cTn id="43" dur="2000" fill="hold"/>
                                        <p:tgtEl>
                                          <p:spTgt spid="9"/>
                                        </p:tgtEl>
                                        <p:attrNameLst>
                                          <p:attrName>ppt_x</p:attrName>
                                          <p:attrName>ppt_y</p:attrName>
                                        </p:attrNameLst>
                                      </p:cBhvr>
                                      <p:rCtr x="6680" y="30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84744" y="950721"/>
            <a:ext cx="11250122" cy="6630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571500" indent="-571500">
              <a:buFont typeface="Wingdings" panose="05000000000000000000" pitchFamily="2" charset="2"/>
              <a:buChar char="q"/>
            </a:pPr>
            <a:r>
              <a:rPr lang="as-IN" sz="3600" b="1" dirty="0" smtClean="0">
                <a:solidFill>
                  <a:srgbClr val="0070C0"/>
                </a:solidFill>
                <a:latin typeface="solaimanlipi"/>
              </a:rPr>
              <a:t>সঠিক </a:t>
            </a:r>
            <a:r>
              <a:rPr lang="as-IN" sz="3600" b="1" dirty="0">
                <a:solidFill>
                  <a:srgbClr val="0070C0"/>
                </a:solidFill>
                <a:latin typeface="solaimanlipi"/>
              </a:rPr>
              <a:t>উত্তরটি উত্তরপত্রে লেখ</a:t>
            </a:r>
            <a:endParaRPr lang="en-US" sz="3600" b="1" dirty="0">
              <a:solidFill>
                <a:srgbClr val="0070C0"/>
              </a:solidFill>
            </a:endParaRPr>
          </a:p>
        </p:txBody>
      </p:sp>
      <p:sp>
        <p:nvSpPr>
          <p:cNvPr id="5" name="Rectangle 4"/>
          <p:cNvSpPr/>
          <p:nvPr/>
        </p:nvSpPr>
        <p:spPr>
          <a:xfrm>
            <a:off x="384744" y="2540499"/>
            <a:ext cx="5416448" cy="43507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as-IN" sz="2800" b="1" dirty="0">
                <a:solidFill>
                  <a:schemeClr val="tx1"/>
                </a:solidFill>
                <a:latin typeface="solaimanlipi"/>
              </a:rPr>
              <a:t>(ক) সুন্দরবনের জীবজন্তু</a:t>
            </a:r>
            <a:endParaRPr lang="en-US" sz="2800" dirty="0">
              <a:solidFill>
                <a:schemeClr val="tx1"/>
              </a:solidFill>
            </a:endParaRPr>
          </a:p>
        </p:txBody>
      </p:sp>
      <p:sp>
        <p:nvSpPr>
          <p:cNvPr id="6" name="Rectangle 5"/>
          <p:cNvSpPr/>
          <p:nvPr/>
        </p:nvSpPr>
        <p:spPr>
          <a:xfrm>
            <a:off x="6640644" y="2540499"/>
            <a:ext cx="5166608" cy="43507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as-IN" sz="2800" b="1" dirty="0">
                <a:solidFill>
                  <a:schemeClr val="tx1"/>
                </a:solidFill>
                <a:latin typeface="solaimanlipi"/>
              </a:rPr>
              <a:t>(খ) সুন্দরবনের প্রাণী</a:t>
            </a:r>
            <a:endParaRPr lang="en-US" sz="2800" dirty="0">
              <a:solidFill>
                <a:schemeClr val="tx1"/>
              </a:solidFill>
            </a:endParaRPr>
          </a:p>
        </p:txBody>
      </p:sp>
      <p:sp>
        <p:nvSpPr>
          <p:cNvPr id="7" name="Rectangle 6"/>
          <p:cNvSpPr/>
          <p:nvPr/>
        </p:nvSpPr>
        <p:spPr>
          <a:xfrm>
            <a:off x="384745" y="2989945"/>
            <a:ext cx="5416448" cy="43507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as-IN" sz="2800" b="1" dirty="0">
                <a:solidFill>
                  <a:schemeClr val="tx1"/>
                </a:solidFill>
                <a:latin typeface="solaimanlipi"/>
              </a:rPr>
              <a:t>(গ) সুন্দরবনের বাঘ</a:t>
            </a:r>
            <a:endParaRPr lang="en-US" sz="2800" b="1" dirty="0">
              <a:solidFill>
                <a:schemeClr val="tx1"/>
              </a:solidFill>
            </a:endParaRPr>
          </a:p>
        </p:txBody>
      </p:sp>
      <p:sp>
        <p:nvSpPr>
          <p:cNvPr id="8" name="Rectangle 7"/>
          <p:cNvSpPr/>
          <p:nvPr/>
        </p:nvSpPr>
        <p:spPr>
          <a:xfrm>
            <a:off x="6640644" y="2991064"/>
            <a:ext cx="5166607" cy="43507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as-IN" sz="2800" b="1" dirty="0">
                <a:solidFill>
                  <a:schemeClr val="tx1"/>
                </a:solidFill>
                <a:latin typeface="solaimanlipi"/>
              </a:rPr>
              <a:t>(ঘ) সুন্দরবনের সুন্দর প্রাণী</a:t>
            </a:r>
            <a:endParaRPr lang="en-US" sz="2800" dirty="0">
              <a:solidFill>
                <a:schemeClr val="tx1"/>
              </a:solidFill>
            </a:endParaRPr>
          </a:p>
        </p:txBody>
      </p:sp>
      <p:sp>
        <p:nvSpPr>
          <p:cNvPr id="9" name="Rectangle 8"/>
          <p:cNvSpPr/>
          <p:nvPr/>
        </p:nvSpPr>
        <p:spPr>
          <a:xfrm>
            <a:off x="384744" y="1630278"/>
            <a:ext cx="11422505" cy="89570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3200" b="1" dirty="0" err="1" smtClean="0">
                <a:solidFill>
                  <a:srgbClr val="7030A0"/>
                </a:solidFill>
                <a:latin typeface="solaimanlipi"/>
              </a:rPr>
              <a:t>I.আজকের</a:t>
            </a:r>
            <a:r>
              <a:rPr lang="en-US" sz="3200" b="1" dirty="0" smtClean="0">
                <a:solidFill>
                  <a:srgbClr val="7030A0"/>
                </a:solidFill>
                <a:latin typeface="solaimanlipi"/>
              </a:rPr>
              <a:t> </a:t>
            </a:r>
            <a:r>
              <a:rPr lang="en-US" sz="3200" b="1" dirty="0" err="1" smtClean="0">
                <a:solidFill>
                  <a:srgbClr val="7030A0"/>
                </a:solidFill>
                <a:latin typeface="solaimanlipi"/>
              </a:rPr>
              <a:t>পাঠ্যাংশটি</a:t>
            </a:r>
            <a:r>
              <a:rPr lang="as-IN" sz="3200" b="1" dirty="0" smtClean="0">
                <a:solidFill>
                  <a:srgbClr val="7030A0"/>
                </a:solidFill>
                <a:latin typeface="solaimanlipi"/>
              </a:rPr>
              <a:t> </a:t>
            </a:r>
            <a:r>
              <a:rPr lang="as-IN" sz="3200" b="1" dirty="0">
                <a:solidFill>
                  <a:srgbClr val="7030A0"/>
                </a:solidFill>
                <a:latin typeface="solaimanlipi"/>
              </a:rPr>
              <a:t>তোমার পাঠ্য বইয়ের কোন গল্প থেকে নেওয়া </a:t>
            </a:r>
            <a:r>
              <a:rPr lang="en-US" sz="3200" b="1" dirty="0">
                <a:solidFill>
                  <a:srgbClr val="7030A0"/>
                </a:solidFill>
                <a:latin typeface="solaimanlipi"/>
              </a:rPr>
              <a:t>  </a:t>
            </a:r>
            <a:r>
              <a:rPr lang="as-IN" sz="3200" b="1" dirty="0" smtClean="0">
                <a:solidFill>
                  <a:srgbClr val="7030A0"/>
                </a:solidFill>
                <a:latin typeface="solaimanlipi"/>
              </a:rPr>
              <a:t>হয়েছে</a:t>
            </a:r>
            <a:r>
              <a:rPr lang="en-US" sz="3200" b="1" dirty="0" smtClean="0">
                <a:solidFill>
                  <a:srgbClr val="7030A0"/>
                </a:solidFill>
                <a:latin typeface="solaimanlipi"/>
              </a:rPr>
              <a:t> </a:t>
            </a:r>
            <a:r>
              <a:rPr lang="as-IN" sz="3200" b="1" dirty="0" smtClean="0">
                <a:solidFill>
                  <a:srgbClr val="7030A0"/>
                </a:solidFill>
                <a:latin typeface="solaimanlipi"/>
              </a:rPr>
              <a:t>?</a:t>
            </a:r>
            <a:r>
              <a:rPr lang="en-US" sz="3200" b="1" dirty="0" smtClean="0">
                <a:solidFill>
                  <a:srgbClr val="7030A0"/>
                </a:solidFill>
                <a:latin typeface="solaimanlipi"/>
              </a:rPr>
              <a:t> </a:t>
            </a:r>
            <a:endParaRPr lang="en-US" sz="3200" b="1" dirty="0">
              <a:solidFill>
                <a:srgbClr val="7030A0"/>
              </a:solidFill>
              <a:latin typeface="solaimanlipi"/>
            </a:endParaRPr>
          </a:p>
        </p:txBody>
      </p:sp>
      <p:sp>
        <p:nvSpPr>
          <p:cNvPr id="10" name="Rectangle 9"/>
          <p:cNvSpPr/>
          <p:nvPr/>
        </p:nvSpPr>
        <p:spPr>
          <a:xfrm>
            <a:off x="384744" y="3421410"/>
            <a:ext cx="11422505" cy="52397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3200" b="1" dirty="0">
                <a:solidFill>
                  <a:srgbClr val="7030A0"/>
                </a:solidFill>
                <a:latin typeface="solaimanlipi"/>
              </a:rPr>
              <a:t>ii. </a:t>
            </a:r>
            <a:r>
              <a:rPr lang="as-IN" sz="3200" b="1" dirty="0">
                <a:solidFill>
                  <a:srgbClr val="7030A0"/>
                </a:solidFill>
                <a:latin typeface="solaimanlipi"/>
              </a:rPr>
              <a:t>সিংহ বললেই মনে ভেসে ওঠে কোন দেশের </a:t>
            </a:r>
            <a:r>
              <a:rPr lang="as-IN" sz="3200" b="1" dirty="0" smtClean="0">
                <a:solidFill>
                  <a:srgbClr val="7030A0"/>
                </a:solidFill>
                <a:latin typeface="solaimanlipi"/>
              </a:rPr>
              <a:t>নাম</a:t>
            </a:r>
            <a:r>
              <a:rPr lang="en-US" sz="3200" b="1" dirty="0" smtClean="0">
                <a:solidFill>
                  <a:srgbClr val="7030A0"/>
                </a:solidFill>
                <a:latin typeface="solaimanlipi"/>
              </a:rPr>
              <a:t> </a:t>
            </a:r>
            <a:r>
              <a:rPr lang="as-IN" sz="3200" b="1" dirty="0" smtClean="0">
                <a:solidFill>
                  <a:srgbClr val="7030A0"/>
                </a:solidFill>
                <a:latin typeface="solaimanlipi"/>
              </a:rPr>
              <a:t>?</a:t>
            </a:r>
            <a:endParaRPr lang="en-US" sz="3200" b="1" dirty="0">
              <a:solidFill>
                <a:srgbClr val="7030A0"/>
              </a:solidFill>
              <a:latin typeface="solaimanlipi"/>
            </a:endParaRPr>
          </a:p>
        </p:txBody>
      </p:sp>
      <p:sp>
        <p:nvSpPr>
          <p:cNvPr id="11" name="Rectangle 10"/>
          <p:cNvSpPr/>
          <p:nvPr/>
        </p:nvSpPr>
        <p:spPr>
          <a:xfrm>
            <a:off x="384745" y="3882360"/>
            <a:ext cx="2898101" cy="50226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as-IN" sz="2800" b="1" dirty="0">
                <a:solidFill>
                  <a:schemeClr val="tx1"/>
                </a:solidFill>
                <a:latin typeface="solaimanlipi"/>
              </a:rPr>
              <a:t>(ক) বাংলাদেশ</a:t>
            </a:r>
            <a:r>
              <a:rPr lang="as-IN" b="1" dirty="0">
                <a:solidFill>
                  <a:srgbClr val="333333"/>
                </a:solidFill>
                <a:latin typeface="solaimanlipi"/>
              </a:rPr>
              <a:t> </a:t>
            </a:r>
            <a:endParaRPr lang="en-US" dirty="0"/>
          </a:p>
        </p:txBody>
      </p:sp>
      <p:sp>
        <p:nvSpPr>
          <p:cNvPr id="12" name="Rectangle 11"/>
          <p:cNvSpPr/>
          <p:nvPr/>
        </p:nvSpPr>
        <p:spPr>
          <a:xfrm>
            <a:off x="3375283" y="3888005"/>
            <a:ext cx="2113613" cy="56999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as-IN" sz="2800" b="1" dirty="0">
                <a:solidFill>
                  <a:schemeClr val="tx1"/>
                </a:solidFill>
                <a:latin typeface="solaimanlipi"/>
              </a:rPr>
              <a:t> (খ) ভারত</a:t>
            </a:r>
            <a:r>
              <a:rPr lang="en-US" sz="2800" b="1" dirty="0">
                <a:solidFill>
                  <a:schemeClr val="tx1"/>
                </a:solidFill>
                <a:latin typeface="solaimanlipi"/>
              </a:rPr>
              <a:t> </a:t>
            </a:r>
            <a:endParaRPr lang="en-US" sz="2800" dirty="0">
              <a:solidFill>
                <a:schemeClr val="tx1"/>
              </a:solidFill>
            </a:endParaRPr>
          </a:p>
        </p:txBody>
      </p:sp>
      <p:sp>
        <p:nvSpPr>
          <p:cNvPr id="13" name="Rectangle 12"/>
          <p:cNvSpPr/>
          <p:nvPr/>
        </p:nvSpPr>
        <p:spPr>
          <a:xfrm>
            <a:off x="5581333" y="3888837"/>
            <a:ext cx="2920588" cy="57456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as-IN" sz="2800" b="1" dirty="0">
                <a:solidFill>
                  <a:schemeClr val="tx1"/>
                </a:solidFill>
                <a:latin typeface="solaimanlipi"/>
              </a:rPr>
              <a:t>(গ) অস্ট্রেলিয়া</a:t>
            </a:r>
            <a:endParaRPr lang="en-US" sz="2800" dirty="0">
              <a:solidFill>
                <a:schemeClr val="tx1"/>
              </a:solidFill>
            </a:endParaRPr>
          </a:p>
        </p:txBody>
      </p:sp>
      <p:sp>
        <p:nvSpPr>
          <p:cNvPr id="14" name="Rectangle 13"/>
          <p:cNvSpPr/>
          <p:nvPr/>
        </p:nvSpPr>
        <p:spPr>
          <a:xfrm>
            <a:off x="8594358" y="3882446"/>
            <a:ext cx="3040508" cy="57456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as-IN" sz="2800" b="1" dirty="0">
                <a:solidFill>
                  <a:schemeClr val="tx1"/>
                </a:solidFill>
                <a:latin typeface="solaimanlipi"/>
              </a:rPr>
              <a:t>(ঘ) আফ্রিকা</a:t>
            </a:r>
            <a:endParaRPr lang="en-US" sz="2800" b="1" dirty="0">
              <a:solidFill>
                <a:schemeClr val="tx1"/>
              </a:solidFill>
            </a:endParaRPr>
          </a:p>
        </p:txBody>
      </p:sp>
      <p:sp>
        <p:nvSpPr>
          <p:cNvPr id="15" name="Rectangle 14"/>
          <p:cNvSpPr/>
          <p:nvPr/>
        </p:nvSpPr>
        <p:spPr>
          <a:xfrm>
            <a:off x="384745" y="4367330"/>
            <a:ext cx="11422504" cy="53964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3200" b="1" dirty="0">
                <a:solidFill>
                  <a:srgbClr val="7030A0"/>
                </a:solidFill>
                <a:latin typeface="solaimanlipi"/>
              </a:rPr>
              <a:t>iii. </a:t>
            </a:r>
            <a:r>
              <a:rPr lang="as-IN" sz="3200" b="1" dirty="0">
                <a:solidFill>
                  <a:srgbClr val="7030A0"/>
                </a:solidFill>
                <a:latin typeface="solaimanlipi"/>
              </a:rPr>
              <a:t>সুন্দরবনের বাঘের চালচলন কেমন?</a:t>
            </a:r>
            <a:endParaRPr lang="en-US" sz="3200" b="1" dirty="0">
              <a:solidFill>
                <a:srgbClr val="7030A0"/>
              </a:solidFill>
              <a:latin typeface="solaimanlipi"/>
            </a:endParaRPr>
          </a:p>
        </p:txBody>
      </p:sp>
      <p:sp>
        <p:nvSpPr>
          <p:cNvPr id="16" name="Rectangle 15"/>
          <p:cNvSpPr/>
          <p:nvPr/>
        </p:nvSpPr>
        <p:spPr>
          <a:xfrm>
            <a:off x="384745" y="4905528"/>
            <a:ext cx="2013681" cy="46095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as-IN" sz="2800" b="1" dirty="0">
                <a:solidFill>
                  <a:schemeClr val="tx1"/>
                </a:solidFill>
                <a:latin typeface="solaimanlipi"/>
              </a:rPr>
              <a:t>(ক) সুন্দর</a:t>
            </a:r>
            <a:endParaRPr lang="en-US" sz="2800" dirty="0">
              <a:solidFill>
                <a:schemeClr val="tx1"/>
              </a:solidFill>
            </a:endParaRPr>
          </a:p>
        </p:txBody>
      </p:sp>
      <p:sp>
        <p:nvSpPr>
          <p:cNvPr id="17" name="Rectangle 16"/>
          <p:cNvSpPr/>
          <p:nvPr/>
        </p:nvSpPr>
        <p:spPr>
          <a:xfrm>
            <a:off x="2548325" y="4917963"/>
            <a:ext cx="2413419" cy="4485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as-IN" sz="2800" b="1" dirty="0">
                <a:solidFill>
                  <a:schemeClr val="tx1"/>
                </a:solidFill>
                <a:latin typeface="solaimanlipi"/>
              </a:rPr>
              <a:t>(খ) ভয়ংকর</a:t>
            </a:r>
            <a:endParaRPr lang="en-US" sz="2800" dirty="0">
              <a:solidFill>
                <a:schemeClr val="tx1"/>
              </a:solidFill>
            </a:endParaRPr>
          </a:p>
        </p:txBody>
      </p:sp>
      <p:sp>
        <p:nvSpPr>
          <p:cNvPr id="18" name="Rectangle 17"/>
          <p:cNvSpPr/>
          <p:nvPr/>
        </p:nvSpPr>
        <p:spPr>
          <a:xfrm>
            <a:off x="5111642" y="4917963"/>
            <a:ext cx="3282849" cy="4485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as-IN" sz="2800" b="1" dirty="0">
                <a:solidFill>
                  <a:schemeClr val="tx1"/>
                </a:solidFill>
                <a:latin typeface="solaimanlipi"/>
              </a:rPr>
              <a:t>(গ) রাজার মতো</a:t>
            </a:r>
            <a:endParaRPr lang="en-US" sz="2800" dirty="0">
              <a:solidFill>
                <a:schemeClr val="tx1"/>
              </a:solidFill>
            </a:endParaRPr>
          </a:p>
        </p:txBody>
      </p:sp>
      <p:sp>
        <p:nvSpPr>
          <p:cNvPr id="19" name="Rectangle 18"/>
          <p:cNvSpPr/>
          <p:nvPr/>
        </p:nvSpPr>
        <p:spPr>
          <a:xfrm>
            <a:off x="8544389" y="4917963"/>
            <a:ext cx="3262860" cy="4485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as-IN" sz="2800" b="1" dirty="0">
                <a:solidFill>
                  <a:schemeClr val="tx1"/>
                </a:solidFill>
                <a:latin typeface="solaimanlipi"/>
              </a:rPr>
              <a:t>(ঘ) বাঘের মতো</a:t>
            </a:r>
            <a:endParaRPr lang="en-US" sz="2800" b="1" dirty="0">
              <a:solidFill>
                <a:schemeClr val="tx1"/>
              </a:solidFill>
            </a:endParaRPr>
          </a:p>
        </p:txBody>
      </p:sp>
      <p:sp>
        <p:nvSpPr>
          <p:cNvPr id="20" name="Rectangle 19"/>
          <p:cNvSpPr/>
          <p:nvPr/>
        </p:nvSpPr>
        <p:spPr>
          <a:xfrm>
            <a:off x="384745" y="5366479"/>
            <a:ext cx="11422504" cy="50966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3200" dirty="0">
                <a:solidFill>
                  <a:srgbClr val="7030A0"/>
                </a:solidFill>
              </a:rPr>
              <a:t> </a:t>
            </a:r>
            <a:r>
              <a:rPr lang="en-US" sz="3200" b="1" dirty="0">
                <a:solidFill>
                  <a:srgbClr val="7030A0"/>
                </a:solidFill>
              </a:rPr>
              <a:t>iv. </a:t>
            </a:r>
            <a:r>
              <a:rPr lang="as-IN" sz="3200" b="1" dirty="0">
                <a:solidFill>
                  <a:srgbClr val="7030A0"/>
                </a:solidFill>
              </a:rPr>
              <a:t>বাংলাদেশের অমূল্য সম্পদ কোনটি?</a:t>
            </a:r>
            <a:endParaRPr lang="en-US" sz="3200" b="1" dirty="0">
              <a:solidFill>
                <a:srgbClr val="7030A0"/>
              </a:solidFill>
            </a:endParaRPr>
          </a:p>
        </p:txBody>
      </p:sp>
      <p:sp>
        <p:nvSpPr>
          <p:cNvPr id="21" name="Rectangle 20"/>
          <p:cNvSpPr/>
          <p:nvPr/>
        </p:nvSpPr>
        <p:spPr>
          <a:xfrm>
            <a:off x="384745" y="5827429"/>
            <a:ext cx="5416448" cy="36350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as-IN" sz="2400" b="1" dirty="0">
                <a:solidFill>
                  <a:schemeClr val="tx1"/>
                </a:solidFill>
                <a:latin typeface="solaimanlipi"/>
              </a:rPr>
              <a:t>(ক) সুন্দরবনের রয়েল বেঙ্গল টাইগার</a:t>
            </a:r>
            <a:endParaRPr lang="en-US" sz="2400" dirty="0">
              <a:solidFill>
                <a:schemeClr val="tx1"/>
              </a:solidFill>
            </a:endParaRPr>
          </a:p>
        </p:txBody>
      </p:sp>
      <p:sp>
        <p:nvSpPr>
          <p:cNvPr id="22" name="Rectangle 21"/>
          <p:cNvSpPr/>
          <p:nvPr/>
        </p:nvSpPr>
        <p:spPr>
          <a:xfrm>
            <a:off x="6440770" y="5827429"/>
            <a:ext cx="5194096" cy="36350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as-IN" sz="2400" b="1" dirty="0">
                <a:solidFill>
                  <a:schemeClr val="tx1"/>
                </a:solidFill>
                <a:latin typeface="solaimanlipi"/>
              </a:rPr>
              <a:t>(খ) প্রকৃতির অপার সম্ভার সুন্দরবন</a:t>
            </a:r>
            <a:endParaRPr lang="en-US" sz="2400" b="1" dirty="0">
              <a:solidFill>
                <a:schemeClr val="tx1"/>
              </a:solidFill>
              <a:latin typeface="solaimanlipi"/>
            </a:endParaRPr>
          </a:p>
        </p:txBody>
      </p:sp>
      <p:sp>
        <p:nvSpPr>
          <p:cNvPr id="23" name="Rectangle 22"/>
          <p:cNvSpPr/>
          <p:nvPr/>
        </p:nvSpPr>
        <p:spPr>
          <a:xfrm>
            <a:off x="384745" y="6207462"/>
            <a:ext cx="5416448" cy="44442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as-IN" sz="2400" b="1" dirty="0">
                <a:solidFill>
                  <a:schemeClr val="tx1"/>
                </a:solidFill>
                <a:latin typeface="solaimanlipi"/>
              </a:rPr>
              <a:t>(গ) দক্ষিণের বঙ্গোপসাগর</a:t>
            </a:r>
            <a:endParaRPr lang="en-US" sz="2400" dirty="0">
              <a:solidFill>
                <a:schemeClr val="tx1"/>
              </a:solidFill>
            </a:endParaRPr>
          </a:p>
        </p:txBody>
      </p:sp>
      <p:sp>
        <p:nvSpPr>
          <p:cNvPr id="24" name="Rectangle 23"/>
          <p:cNvSpPr/>
          <p:nvPr/>
        </p:nvSpPr>
        <p:spPr>
          <a:xfrm>
            <a:off x="6440770" y="6207462"/>
            <a:ext cx="5194096" cy="44442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as-IN" sz="2400" b="1" dirty="0">
                <a:solidFill>
                  <a:schemeClr val="tx1"/>
                </a:solidFill>
                <a:latin typeface="solaimanlipi"/>
              </a:rPr>
              <a:t>(ঘ) সুন্দরবনের সব প্রাণী</a:t>
            </a:r>
            <a:endParaRPr lang="en-US" sz="2400" b="1" dirty="0">
              <a:solidFill>
                <a:schemeClr val="tx1"/>
              </a:solidFill>
            </a:endParaRPr>
          </a:p>
        </p:txBody>
      </p:sp>
      <p:sp>
        <p:nvSpPr>
          <p:cNvPr id="25" name="Rectangle 24"/>
          <p:cNvSpPr/>
          <p:nvPr/>
        </p:nvSpPr>
        <p:spPr>
          <a:xfrm>
            <a:off x="4271796" y="278423"/>
            <a:ext cx="3648399" cy="672298"/>
          </a:xfrm>
          <a:prstGeom prst="rect">
            <a:avLst/>
          </a:prstGeom>
          <a:solidFill>
            <a:schemeClr val="accent4">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দলীয়</a:t>
            </a:r>
            <a:r>
              <a:rPr lang="en-US" sz="3600" b="1" dirty="0" smtClean="0">
                <a:solidFill>
                  <a:schemeClr val="tx1"/>
                </a:solidFill>
              </a:rPr>
              <a:t> </a:t>
            </a:r>
            <a:r>
              <a:rPr lang="en-US" sz="3600" b="1" dirty="0" err="1" smtClean="0">
                <a:solidFill>
                  <a:schemeClr val="tx1"/>
                </a:solidFill>
              </a:rPr>
              <a:t>কাজ</a:t>
            </a:r>
            <a:r>
              <a:rPr lang="en-US" sz="3600" b="1" dirty="0" smtClean="0">
                <a:solidFill>
                  <a:schemeClr val="tx1"/>
                </a:solidFill>
              </a:rPr>
              <a:t> </a:t>
            </a:r>
            <a:endParaRPr lang="en-US" sz="3600" b="1" dirty="0">
              <a:solidFill>
                <a:schemeClr val="tx1"/>
              </a:solidFill>
            </a:endParaRPr>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0644" y="2489059"/>
            <a:ext cx="658515" cy="477746"/>
          </a:xfrm>
          <a:prstGeom prst="rect">
            <a:avLst/>
          </a:prstGeom>
          <a:ln w="76200">
            <a:solidFill>
              <a:srgbClr val="FF0000"/>
            </a:solidFill>
          </a:ln>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4358" y="3985658"/>
            <a:ext cx="658515" cy="477746"/>
          </a:xfrm>
          <a:prstGeom prst="rect">
            <a:avLst/>
          </a:prstGeom>
          <a:ln w="76200">
            <a:solidFill>
              <a:srgbClr val="FF0000"/>
            </a:solidFill>
          </a:ln>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1642" y="4856187"/>
            <a:ext cx="658515" cy="477746"/>
          </a:xfrm>
          <a:prstGeom prst="rect">
            <a:avLst/>
          </a:prstGeom>
          <a:ln w="76200">
            <a:solidFill>
              <a:srgbClr val="FF0000"/>
            </a:solidFill>
          </a:ln>
        </p:spPr>
      </p:pic>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744" y="5791906"/>
            <a:ext cx="658515" cy="477746"/>
          </a:xfrm>
          <a:prstGeom prst="rect">
            <a:avLst/>
          </a:prstGeom>
          <a:ln w="76200">
            <a:solidFill>
              <a:srgbClr val="FF0000"/>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5590"/>
          </a:xfrm>
          <a:prstGeom prst="rect">
            <a:avLst/>
          </a:prstGeom>
        </p:spPr>
      </p:pic>
    </p:spTree>
    <p:extLst>
      <p:ext uri="{BB962C8B-B14F-4D97-AF65-F5344CB8AC3E}">
        <p14:creationId xmlns:p14="http://schemas.microsoft.com/office/powerpoint/2010/main" val="1807298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9"/>
                                        </p:tgtEl>
                                        <p:attrNameLst>
                                          <p:attrName>ppt_y</p:attrName>
                                        </p:attrNameLst>
                                      </p:cBhvr>
                                      <p:tavLst>
                                        <p:tav tm="0">
                                          <p:val>
                                            <p:strVal val="#ppt_y"/>
                                          </p:val>
                                        </p:tav>
                                        <p:tav tm="100000">
                                          <p:val>
                                            <p:strVal val="#ppt_y"/>
                                          </p:val>
                                        </p:tav>
                                      </p:tavLst>
                                    </p:anim>
                                    <p:anim calcmode="lin" valueType="num">
                                      <p:cBhvr>
                                        <p:cTn id="1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heel(1)">
                                      <p:cBhvr>
                                        <p:cTn id="52" dur="20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0"/>
                                        </p:tgtEl>
                                        <p:attrNameLst>
                                          <p:attrName>ppt_y</p:attrName>
                                        </p:attrNameLst>
                                      </p:cBhvr>
                                      <p:tavLst>
                                        <p:tav tm="0">
                                          <p:val>
                                            <p:strVal val="#ppt_y"/>
                                          </p:val>
                                        </p:tav>
                                        <p:tav tm="100000">
                                          <p:val>
                                            <p:strVal val="#ppt_y"/>
                                          </p:val>
                                        </p:tav>
                                      </p:tavLst>
                                    </p:anim>
                                    <p:anim calcmode="lin" valueType="num">
                                      <p:cBhvr>
                                        <p:cTn id="5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 calcmode="lin" valueType="num">
                                      <p:cBhvr>
                                        <p:cTn id="80" dur="500" fill="hold"/>
                                        <p:tgtEl>
                                          <p:spTgt spid="13"/>
                                        </p:tgtEl>
                                        <p:attrNameLst>
                                          <p:attrName>ppt_w</p:attrName>
                                        </p:attrNameLst>
                                      </p:cBhvr>
                                      <p:tavLst>
                                        <p:tav tm="0">
                                          <p:val>
                                            <p:fltVal val="0"/>
                                          </p:val>
                                        </p:tav>
                                        <p:tav tm="100000">
                                          <p:val>
                                            <p:strVal val="#ppt_w"/>
                                          </p:val>
                                        </p:tav>
                                      </p:tavLst>
                                    </p:anim>
                                    <p:anim calcmode="lin" valueType="num">
                                      <p:cBhvr>
                                        <p:cTn id="81" dur="500" fill="hold"/>
                                        <p:tgtEl>
                                          <p:spTgt spid="13"/>
                                        </p:tgtEl>
                                        <p:attrNameLst>
                                          <p:attrName>ppt_h</p:attrName>
                                        </p:attrNameLst>
                                      </p:cBhvr>
                                      <p:tavLst>
                                        <p:tav tm="0">
                                          <p:val>
                                            <p:fltVal val="0"/>
                                          </p:val>
                                        </p:tav>
                                        <p:tav tm="100000">
                                          <p:val>
                                            <p:strVal val="#ppt_h"/>
                                          </p:val>
                                        </p:tav>
                                      </p:tavLst>
                                    </p:anim>
                                    <p:animEffect transition="in" filter="fade">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p:cTn id="87" dur="500" fill="hold"/>
                                        <p:tgtEl>
                                          <p:spTgt spid="14"/>
                                        </p:tgtEl>
                                        <p:attrNameLst>
                                          <p:attrName>ppt_w</p:attrName>
                                        </p:attrNameLst>
                                      </p:cBhvr>
                                      <p:tavLst>
                                        <p:tav tm="0">
                                          <p:val>
                                            <p:fltVal val="0"/>
                                          </p:val>
                                        </p:tav>
                                        <p:tav tm="100000">
                                          <p:val>
                                            <p:strVal val="#ppt_w"/>
                                          </p:val>
                                        </p:tav>
                                      </p:tavLst>
                                    </p:anim>
                                    <p:anim calcmode="lin" valueType="num">
                                      <p:cBhvr>
                                        <p:cTn id="88" dur="500" fill="hold"/>
                                        <p:tgtEl>
                                          <p:spTgt spid="14"/>
                                        </p:tgtEl>
                                        <p:attrNameLst>
                                          <p:attrName>ppt_h</p:attrName>
                                        </p:attrNameLst>
                                      </p:cBhvr>
                                      <p:tavLst>
                                        <p:tav tm="0">
                                          <p:val>
                                            <p:fltVal val="0"/>
                                          </p:val>
                                        </p:tav>
                                        <p:tav tm="100000">
                                          <p:val>
                                            <p:strVal val="#ppt_h"/>
                                          </p:val>
                                        </p:tav>
                                      </p:tavLst>
                                    </p:anim>
                                    <p:animEffect transition="in" filter="fade">
                                      <p:cBhvr>
                                        <p:cTn id="89" dur="500"/>
                                        <p:tgtEl>
                                          <p:spTgt spid="14"/>
                                        </p:tgtEl>
                                      </p:cBhvr>
                                    </p:animEffect>
                                  </p:childTnLst>
                                </p:cTn>
                              </p:par>
                            </p:childTnLst>
                          </p:cTn>
                        </p:par>
                      </p:childTnLst>
                    </p:cTn>
                  </p:par>
                  <p:par>
                    <p:cTn id="90" fill="hold">
                      <p:stCondLst>
                        <p:cond delay="indefinite"/>
                      </p:stCondLst>
                      <p:childTnLst>
                        <p:par>
                          <p:cTn id="91" fill="hold">
                            <p:stCondLst>
                              <p:cond delay="0"/>
                            </p:stCondLst>
                            <p:childTnLst>
                              <p:par>
                                <p:cTn id="92" presetID="21" presetClass="entr" presetSubtype="1" fill="hold" nodeType="click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heel(1)">
                                      <p:cBhvr>
                                        <p:cTn id="94" dur="2000"/>
                                        <p:tgtEl>
                                          <p:spTgt spid="27"/>
                                        </p:tgtEl>
                                      </p:cBhvr>
                                    </p:animEffect>
                                  </p:childTnLst>
                                </p:cTn>
                              </p:par>
                            </p:childTnLst>
                          </p:cTn>
                        </p:par>
                      </p:childTnLst>
                    </p:cTn>
                  </p:par>
                  <p:par>
                    <p:cTn id="95" fill="hold">
                      <p:stCondLst>
                        <p:cond delay="indefinite"/>
                      </p:stCondLst>
                      <p:childTnLst>
                        <p:par>
                          <p:cTn id="96" fill="hold">
                            <p:stCondLst>
                              <p:cond delay="0"/>
                            </p:stCondLst>
                            <p:childTnLst>
                              <p:par>
                                <p:cTn id="97" presetID="41" presetClass="entr" presetSubtype="0" fill="hold" grpId="0" nodeType="clickEffect">
                                  <p:stCondLst>
                                    <p:cond delay="0"/>
                                  </p:stCondLst>
                                  <p:iterate type="lt">
                                    <p:tmPct val="10000"/>
                                  </p:iterate>
                                  <p:childTnLst>
                                    <p:set>
                                      <p:cBhvr>
                                        <p:cTn id="98" dur="1" fill="hold">
                                          <p:stCondLst>
                                            <p:cond delay="0"/>
                                          </p:stCondLst>
                                        </p:cTn>
                                        <p:tgtEl>
                                          <p:spTgt spid="15"/>
                                        </p:tgtEl>
                                        <p:attrNameLst>
                                          <p:attrName>style.visibility</p:attrName>
                                        </p:attrNameLst>
                                      </p:cBhvr>
                                      <p:to>
                                        <p:strVal val="visible"/>
                                      </p:to>
                                    </p:set>
                                    <p:anim calcmode="lin" valueType="num">
                                      <p:cBhvr>
                                        <p:cTn id="99"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15"/>
                                        </p:tgtEl>
                                        <p:attrNameLst>
                                          <p:attrName>ppt_y</p:attrName>
                                        </p:attrNameLst>
                                      </p:cBhvr>
                                      <p:tavLst>
                                        <p:tav tm="0">
                                          <p:val>
                                            <p:strVal val="#ppt_y"/>
                                          </p:val>
                                        </p:tav>
                                        <p:tav tm="100000">
                                          <p:val>
                                            <p:strVal val="#ppt_y"/>
                                          </p:val>
                                        </p:tav>
                                      </p:tavLst>
                                    </p:anim>
                                    <p:anim calcmode="lin" valueType="num">
                                      <p:cBhvr>
                                        <p:cTn id="101"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15"/>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16"/>
                                        </p:tgtEl>
                                        <p:attrNameLst>
                                          <p:attrName>style.visibility</p:attrName>
                                        </p:attrNameLst>
                                      </p:cBhvr>
                                      <p:to>
                                        <p:strVal val="visible"/>
                                      </p:to>
                                    </p:set>
                                    <p:anim calcmode="lin" valueType="num">
                                      <p:cBhvr>
                                        <p:cTn id="108" dur="500" fill="hold"/>
                                        <p:tgtEl>
                                          <p:spTgt spid="16"/>
                                        </p:tgtEl>
                                        <p:attrNameLst>
                                          <p:attrName>ppt_w</p:attrName>
                                        </p:attrNameLst>
                                      </p:cBhvr>
                                      <p:tavLst>
                                        <p:tav tm="0">
                                          <p:val>
                                            <p:fltVal val="0"/>
                                          </p:val>
                                        </p:tav>
                                        <p:tav tm="100000">
                                          <p:val>
                                            <p:strVal val="#ppt_w"/>
                                          </p:val>
                                        </p:tav>
                                      </p:tavLst>
                                    </p:anim>
                                    <p:anim calcmode="lin" valueType="num">
                                      <p:cBhvr>
                                        <p:cTn id="109" dur="500" fill="hold"/>
                                        <p:tgtEl>
                                          <p:spTgt spid="16"/>
                                        </p:tgtEl>
                                        <p:attrNameLst>
                                          <p:attrName>ppt_h</p:attrName>
                                        </p:attrNameLst>
                                      </p:cBhvr>
                                      <p:tavLst>
                                        <p:tav tm="0">
                                          <p:val>
                                            <p:fltVal val="0"/>
                                          </p:val>
                                        </p:tav>
                                        <p:tav tm="100000">
                                          <p:val>
                                            <p:strVal val="#ppt_h"/>
                                          </p:val>
                                        </p:tav>
                                      </p:tavLst>
                                    </p:anim>
                                    <p:animEffect transition="in" filter="fade">
                                      <p:cBhvr>
                                        <p:cTn id="110" dur="500"/>
                                        <p:tgtEl>
                                          <p:spTgt spid="16"/>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17"/>
                                        </p:tgtEl>
                                        <p:attrNameLst>
                                          <p:attrName>style.visibility</p:attrName>
                                        </p:attrNameLst>
                                      </p:cBhvr>
                                      <p:to>
                                        <p:strVal val="visible"/>
                                      </p:to>
                                    </p:set>
                                    <p:anim calcmode="lin" valueType="num">
                                      <p:cBhvr>
                                        <p:cTn id="115" dur="500" fill="hold"/>
                                        <p:tgtEl>
                                          <p:spTgt spid="17"/>
                                        </p:tgtEl>
                                        <p:attrNameLst>
                                          <p:attrName>ppt_w</p:attrName>
                                        </p:attrNameLst>
                                      </p:cBhvr>
                                      <p:tavLst>
                                        <p:tav tm="0">
                                          <p:val>
                                            <p:fltVal val="0"/>
                                          </p:val>
                                        </p:tav>
                                        <p:tav tm="100000">
                                          <p:val>
                                            <p:strVal val="#ppt_w"/>
                                          </p:val>
                                        </p:tav>
                                      </p:tavLst>
                                    </p:anim>
                                    <p:anim calcmode="lin" valueType="num">
                                      <p:cBhvr>
                                        <p:cTn id="116" dur="500" fill="hold"/>
                                        <p:tgtEl>
                                          <p:spTgt spid="17"/>
                                        </p:tgtEl>
                                        <p:attrNameLst>
                                          <p:attrName>ppt_h</p:attrName>
                                        </p:attrNameLst>
                                      </p:cBhvr>
                                      <p:tavLst>
                                        <p:tav tm="0">
                                          <p:val>
                                            <p:fltVal val="0"/>
                                          </p:val>
                                        </p:tav>
                                        <p:tav tm="100000">
                                          <p:val>
                                            <p:strVal val="#ppt_h"/>
                                          </p:val>
                                        </p:tav>
                                      </p:tavLst>
                                    </p:anim>
                                    <p:animEffect transition="in" filter="fade">
                                      <p:cBhvr>
                                        <p:cTn id="117" dur="500"/>
                                        <p:tgtEl>
                                          <p:spTgt spid="17"/>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18"/>
                                        </p:tgtEl>
                                        <p:attrNameLst>
                                          <p:attrName>style.visibility</p:attrName>
                                        </p:attrNameLst>
                                      </p:cBhvr>
                                      <p:to>
                                        <p:strVal val="visible"/>
                                      </p:to>
                                    </p:set>
                                    <p:anim calcmode="lin" valueType="num">
                                      <p:cBhvr>
                                        <p:cTn id="122" dur="500" fill="hold"/>
                                        <p:tgtEl>
                                          <p:spTgt spid="18"/>
                                        </p:tgtEl>
                                        <p:attrNameLst>
                                          <p:attrName>ppt_w</p:attrName>
                                        </p:attrNameLst>
                                      </p:cBhvr>
                                      <p:tavLst>
                                        <p:tav tm="0">
                                          <p:val>
                                            <p:fltVal val="0"/>
                                          </p:val>
                                        </p:tav>
                                        <p:tav tm="100000">
                                          <p:val>
                                            <p:strVal val="#ppt_w"/>
                                          </p:val>
                                        </p:tav>
                                      </p:tavLst>
                                    </p:anim>
                                    <p:anim calcmode="lin" valueType="num">
                                      <p:cBhvr>
                                        <p:cTn id="123" dur="500" fill="hold"/>
                                        <p:tgtEl>
                                          <p:spTgt spid="18"/>
                                        </p:tgtEl>
                                        <p:attrNameLst>
                                          <p:attrName>ppt_h</p:attrName>
                                        </p:attrNameLst>
                                      </p:cBhvr>
                                      <p:tavLst>
                                        <p:tav tm="0">
                                          <p:val>
                                            <p:fltVal val="0"/>
                                          </p:val>
                                        </p:tav>
                                        <p:tav tm="100000">
                                          <p:val>
                                            <p:strVal val="#ppt_h"/>
                                          </p:val>
                                        </p:tav>
                                      </p:tavLst>
                                    </p:anim>
                                    <p:animEffect transition="in" filter="fade">
                                      <p:cBhvr>
                                        <p:cTn id="124" dur="500"/>
                                        <p:tgtEl>
                                          <p:spTgt spid="18"/>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19"/>
                                        </p:tgtEl>
                                        <p:attrNameLst>
                                          <p:attrName>style.visibility</p:attrName>
                                        </p:attrNameLst>
                                      </p:cBhvr>
                                      <p:to>
                                        <p:strVal val="visible"/>
                                      </p:to>
                                    </p:set>
                                    <p:anim calcmode="lin" valueType="num">
                                      <p:cBhvr>
                                        <p:cTn id="129" dur="500" fill="hold"/>
                                        <p:tgtEl>
                                          <p:spTgt spid="19"/>
                                        </p:tgtEl>
                                        <p:attrNameLst>
                                          <p:attrName>ppt_w</p:attrName>
                                        </p:attrNameLst>
                                      </p:cBhvr>
                                      <p:tavLst>
                                        <p:tav tm="0">
                                          <p:val>
                                            <p:fltVal val="0"/>
                                          </p:val>
                                        </p:tav>
                                        <p:tav tm="100000">
                                          <p:val>
                                            <p:strVal val="#ppt_w"/>
                                          </p:val>
                                        </p:tav>
                                      </p:tavLst>
                                    </p:anim>
                                    <p:anim calcmode="lin" valueType="num">
                                      <p:cBhvr>
                                        <p:cTn id="130" dur="500" fill="hold"/>
                                        <p:tgtEl>
                                          <p:spTgt spid="19"/>
                                        </p:tgtEl>
                                        <p:attrNameLst>
                                          <p:attrName>ppt_h</p:attrName>
                                        </p:attrNameLst>
                                      </p:cBhvr>
                                      <p:tavLst>
                                        <p:tav tm="0">
                                          <p:val>
                                            <p:fltVal val="0"/>
                                          </p:val>
                                        </p:tav>
                                        <p:tav tm="100000">
                                          <p:val>
                                            <p:strVal val="#ppt_h"/>
                                          </p:val>
                                        </p:tav>
                                      </p:tavLst>
                                    </p:anim>
                                    <p:animEffect transition="in" filter="fade">
                                      <p:cBhvr>
                                        <p:cTn id="131" dur="500"/>
                                        <p:tgtEl>
                                          <p:spTgt spid="19"/>
                                        </p:tgtEl>
                                      </p:cBhvr>
                                    </p:animEffect>
                                  </p:childTnLst>
                                </p:cTn>
                              </p:par>
                            </p:childTnLst>
                          </p:cTn>
                        </p:par>
                      </p:childTnLst>
                    </p:cTn>
                  </p:par>
                  <p:par>
                    <p:cTn id="132" fill="hold">
                      <p:stCondLst>
                        <p:cond delay="indefinite"/>
                      </p:stCondLst>
                      <p:childTnLst>
                        <p:par>
                          <p:cTn id="133" fill="hold">
                            <p:stCondLst>
                              <p:cond delay="0"/>
                            </p:stCondLst>
                            <p:childTnLst>
                              <p:par>
                                <p:cTn id="134" presetID="21" presetClass="entr" presetSubtype="1" fill="hold" nodeType="clickEffect">
                                  <p:stCondLst>
                                    <p:cond delay="0"/>
                                  </p:stCondLst>
                                  <p:childTnLst>
                                    <p:set>
                                      <p:cBhvr>
                                        <p:cTn id="135" dur="1" fill="hold">
                                          <p:stCondLst>
                                            <p:cond delay="0"/>
                                          </p:stCondLst>
                                        </p:cTn>
                                        <p:tgtEl>
                                          <p:spTgt spid="28"/>
                                        </p:tgtEl>
                                        <p:attrNameLst>
                                          <p:attrName>style.visibility</p:attrName>
                                        </p:attrNameLst>
                                      </p:cBhvr>
                                      <p:to>
                                        <p:strVal val="visible"/>
                                      </p:to>
                                    </p:set>
                                    <p:animEffect transition="in" filter="wheel(1)">
                                      <p:cBhvr>
                                        <p:cTn id="136" dur="2000"/>
                                        <p:tgtEl>
                                          <p:spTgt spid="28"/>
                                        </p:tgtEl>
                                      </p:cBhvr>
                                    </p:animEffect>
                                  </p:childTnLst>
                                </p:cTn>
                              </p:par>
                            </p:childTnLst>
                          </p:cTn>
                        </p:par>
                      </p:childTnLst>
                    </p:cTn>
                  </p:par>
                  <p:par>
                    <p:cTn id="137" fill="hold">
                      <p:stCondLst>
                        <p:cond delay="indefinite"/>
                      </p:stCondLst>
                      <p:childTnLst>
                        <p:par>
                          <p:cTn id="138" fill="hold">
                            <p:stCondLst>
                              <p:cond delay="0"/>
                            </p:stCondLst>
                            <p:childTnLst>
                              <p:par>
                                <p:cTn id="139" presetID="41" presetClass="entr" presetSubtype="0" fill="hold" grpId="0" nodeType="clickEffect">
                                  <p:stCondLst>
                                    <p:cond delay="0"/>
                                  </p:stCondLst>
                                  <p:iterate type="lt">
                                    <p:tmPct val="10000"/>
                                  </p:iterate>
                                  <p:childTnLst>
                                    <p:set>
                                      <p:cBhvr>
                                        <p:cTn id="140" dur="1" fill="hold">
                                          <p:stCondLst>
                                            <p:cond delay="0"/>
                                          </p:stCondLst>
                                        </p:cTn>
                                        <p:tgtEl>
                                          <p:spTgt spid="20"/>
                                        </p:tgtEl>
                                        <p:attrNameLst>
                                          <p:attrName>style.visibility</p:attrName>
                                        </p:attrNameLst>
                                      </p:cBhvr>
                                      <p:to>
                                        <p:strVal val="visible"/>
                                      </p:to>
                                    </p:set>
                                    <p:anim calcmode="lin" valueType="num">
                                      <p:cBhvr>
                                        <p:cTn id="141"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42" dur="500" fill="hold"/>
                                        <p:tgtEl>
                                          <p:spTgt spid="20"/>
                                        </p:tgtEl>
                                        <p:attrNameLst>
                                          <p:attrName>ppt_y</p:attrName>
                                        </p:attrNameLst>
                                      </p:cBhvr>
                                      <p:tavLst>
                                        <p:tav tm="0">
                                          <p:val>
                                            <p:strVal val="#ppt_y"/>
                                          </p:val>
                                        </p:tav>
                                        <p:tav tm="100000">
                                          <p:val>
                                            <p:strVal val="#ppt_y"/>
                                          </p:val>
                                        </p:tav>
                                      </p:tavLst>
                                    </p:anim>
                                    <p:anim calcmode="lin" valueType="num">
                                      <p:cBhvr>
                                        <p:cTn id="143"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44"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45" dur="500" tmFilter="0,0; .5, 1; 1, 1"/>
                                        <p:tgtEl>
                                          <p:spTgt spid="20"/>
                                        </p:tgtEl>
                                      </p:cBhvr>
                                    </p:animEffect>
                                  </p:childTnLst>
                                </p:cTn>
                              </p:par>
                            </p:childTnLst>
                          </p:cTn>
                        </p:par>
                      </p:childTnLst>
                    </p:cTn>
                  </p:par>
                  <p:par>
                    <p:cTn id="146" fill="hold">
                      <p:stCondLst>
                        <p:cond delay="indefinite"/>
                      </p:stCondLst>
                      <p:childTnLst>
                        <p:par>
                          <p:cTn id="147" fill="hold">
                            <p:stCondLst>
                              <p:cond delay="0"/>
                            </p:stCondLst>
                            <p:childTnLst>
                              <p:par>
                                <p:cTn id="148" presetID="53" presetClass="entr" presetSubtype="16" fill="hold" grpId="0" nodeType="clickEffect">
                                  <p:stCondLst>
                                    <p:cond delay="0"/>
                                  </p:stCondLst>
                                  <p:childTnLst>
                                    <p:set>
                                      <p:cBhvr>
                                        <p:cTn id="149" dur="1" fill="hold">
                                          <p:stCondLst>
                                            <p:cond delay="0"/>
                                          </p:stCondLst>
                                        </p:cTn>
                                        <p:tgtEl>
                                          <p:spTgt spid="21"/>
                                        </p:tgtEl>
                                        <p:attrNameLst>
                                          <p:attrName>style.visibility</p:attrName>
                                        </p:attrNameLst>
                                      </p:cBhvr>
                                      <p:to>
                                        <p:strVal val="visible"/>
                                      </p:to>
                                    </p:set>
                                    <p:anim calcmode="lin" valueType="num">
                                      <p:cBhvr>
                                        <p:cTn id="150" dur="500" fill="hold"/>
                                        <p:tgtEl>
                                          <p:spTgt spid="21"/>
                                        </p:tgtEl>
                                        <p:attrNameLst>
                                          <p:attrName>ppt_w</p:attrName>
                                        </p:attrNameLst>
                                      </p:cBhvr>
                                      <p:tavLst>
                                        <p:tav tm="0">
                                          <p:val>
                                            <p:fltVal val="0"/>
                                          </p:val>
                                        </p:tav>
                                        <p:tav tm="100000">
                                          <p:val>
                                            <p:strVal val="#ppt_w"/>
                                          </p:val>
                                        </p:tav>
                                      </p:tavLst>
                                    </p:anim>
                                    <p:anim calcmode="lin" valueType="num">
                                      <p:cBhvr>
                                        <p:cTn id="151" dur="500" fill="hold"/>
                                        <p:tgtEl>
                                          <p:spTgt spid="21"/>
                                        </p:tgtEl>
                                        <p:attrNameLst>
                                          <p:attrName>ppt_h</p:attrName>
                                        </p:attrNameLst>
                                      </p:cBhvr>
                                      <p:tavLst>
                                        <p:tav tm="0">
                                          <p:val>
                                            <p:fltVal val="0"/>
                                          </p:val>
                                        </p:tav>
                                        <p:tav tm="100000">
                                          <p:val>
                                            <p:strVal val="#ppt_h"/>
                                          </p:val>
                                        </p:tav>
                                      </p:tavLst>
                                    </p:anim>
                                    <p:animEffect transition="in" filter="fade">
                                      <p:cBhvr>
                                        <p:cTn id="152" dur="500"/>
                                        <p:tgtEl>
                                          <p:spTgt spid="21"/>
                                        </p:tgtEl>
                                      </p:cBhvr>
                                    </p:animEffect>
                                  </p:childTnLst>
                                </p:cTn>
                              </p:par>
                            </p:childTnLst>
                          </p:cTn>
                        </p:par>
                      </p:childTnLst>
                    </p:cTn>
                  </p:par>
                  <p:par>
                    <p:cTn id="153" fill="hold">
                      <p:stCondLst>
                        <p:cond delay="indefinite"/>
                      </p:stCondLst>
                      <p:childTnLst>
                        <p:par>
                          <p:cTn id="154" fill="hold">
                            <p:stCondLst>
                              <p:cond delay="0"/>
                            </p:stCondLst>
                            <p:childTnLst>
                              <p:par>
                                <p:cTn id="155" presetID="53" presetClass="entr" presetSubtype="16" fill="hold" grpId="0" nodeType="clickEffect">
                                  <p:stCondLst>
                                    <p:cond delay="0"/>
                                  </p:stCondLst>
                                  <p:childTnLst>
                                    <p:set>
                                      <p:cBhvr>
                                        <p:cTn id="156" dur="1" fill="hold">
                                          <p:stCondLst>
                                            <p:cond delay="0"/>
                                          </p:stCondLst>
                                        </p:cTn>
                                        <p:tgtEl>
                                          <p:spTgt spid="22"/>
                                        </p:tgtEl>
                                        <p:attrNameLst>
                                          <p:attrName>style.visibility</p:attrName>
                                        </p:attrNameLst>
                                      </p:cBhvr>
                                      <p:to>
                                        <p:strVal val="visible"/>
                                      </p:to>
                                    </p:set>
                                    <p:anim calcmode="lin" valueType="num">
                                      <p:cBhvr>
                                        <p:cTn id="157" dur="500" fill="hold"/>
                                        <p:tgtEl>
                                          <p:spTgt spid="22"/>
                                        </p:tgtEl>
                                        <p:attrNameLst>
                                          <p:attrName>ppt_w</p:attrName>
                                        </p:attrNameLst>
                                      </p:cBhvr>
                                      <p:tavLst>
                                        <p:tav tm="0">
                                          <p:val>
                                            <p:fltVal val="0"/>
                                          </p:val>
                                        </p:tav>
                                        <p:tav tm="100000">
                                          <p:val>
                                            <p:strVal val="#ppt_w"/>
                                          </p:val>
                                        </p:tav>
                                      </p:tavLst>
                                    </p:anim>
                                    <p:anim calcmode="lin" valueType="num">
                                      <p:cBhvr>
                                        <p:cTn id="158" dur="500" fill="hold"/>
                                        <p:tgtEl>
                                          <p:spTgt spid="22"/>
                                        </p:tgtEl>
                                        <p:attrNameLst>
                                          <p:attrName>ppt_h</p:attrName>
                                        </p:attrNameLst>
                                      </p:cBhvr>
                                      <p:tavLst>
                                        <p:tav tm="0">
                                          <p:val>
                                            <p:fltVal val="0"/>
                                          </p:val>
                                        </p:tav>
                                        <p:tav tm="100000">
                                          <p:val>
                                            <p:strVal val="#ppt_h"/>
                                          </p:val>
                                        </p:tav>
                                      </p:tavLst>
                                    </p:anim>
                                    <p:animEffect transition="in" filter="fade">
                                      <p:cBhvr>
                                        <p:cTn id="159" dur="500"/>
                                        <p:tgtEl>
                                          <p:spTgt spid="22"/>
                                        </p:tgtEl>
                                      </p:cBhvr>
                                    </p:animEffect>
                                  </p:childTnLst>
                                </p:cTn>
                              </p:par>
                            </p:childTnLst>
                          </p:cTn>
                        </p:par>
                      </p:childTnLst>
                    </p:cTn>
                  </p:par>
                  <p:par>
                    <p:cTn id="160" fill="hold">
                      <p:stCondLst>
                        <p:cond delay="indefinite"/>
                      </p:stCondLst>
                      <p:childTnLst>
                        <p:par>
                          <p:cTn id="161" fill="hold">
                            <p:stCondLst>
                              <p:cond delay="0"/>
                            </p:stCondLst>
                            <p:childTnLst>
                              <p:par>
                                <p:cTn id="162" presetID="53" presetClass="entr" presetSubtype="16" fill="hold" grpId="0" nodeType="clickEffect">
                                  <p:stCondLst>
                                    <p:cond delay="0"/>
                                  </p:stCondLst>
                                  <p:childTnLst>
                                    <p:set>
                                      <p:cBhvr>
                                        <p:cTn id="163" dur="1" fill="hold">
                                          <p:stCondLst>
                                            <p:cond delay="0"/>
                                          </p:stCondLst>
                                        </p:cTn>
                                        <p:tgtEl>
                                          <p:spTgt spid="23"/>
                                        </p:tgtEl>
                                        <p:attrNameLst>
                                          <p:attrName>style.visibility</p:attrName>
                                        </p:attrNameLst>
                                      </p:cBhvr>
                                      <p:to>
                                        <p:strVal val="visible"/>
                                      </p:to>
                                    </p:set>
                                    <p:anim calcmode="lin" valueType="num">
                                      <p:cBhvr>
                                        <p:cTn id="164" dur="500" fill="hold"/>
                                        <p:tgtEl>
                                          <p:spTgt spid="23"/>
                                        </p:tgtEl>
                                        <p:attrNameLst>
                                          <p:attrName>ppt_w</p:attrName>
                                        </p:attrNameLst>
                                      </p:cBhvr>
                                      <p:tavLst>
                                        <p:tav tm="0">
                                          <p:val>
                                            <p:fltVal val="0"/>
                                          </p:val>
                                        </p:tav>
                                        <p:tav tm="100000">
                                          <p:val>
                                            <p:strVal val="#ppt_w"/>
                                          </p:val>
                                        </p:tav>
                                      </p:tavLst>
                                    </p:anim>
                                    <p:anim calcmode="lin" valueType="num">
                                      <p:cBhvr>
                                        <p:cTn id="165" dur="500" fill="hold"/>
                                        <p:tgtEl>
                                          <p:spTgt spid="23"/>
                                        </p:tgtEl>
                                        <p:attrNameLst>
                                          <p:attrName>ppt_h</p:attrName>
                                        </p:attrNameLst>
                                      </p:cBhvr>
                                      <p:tavLst>
                                        <p:tav tm="0">
                                          <p:val>
                                            <p:fltVal val="0"/>
                                          </p:val>
                                        </p:tav>
                                        <p:tav tm="100000">
                                          <p:val>
                                            <p:strVal val="#ppt_h"/>
                                          </p:val>
                                        </p:tav>
                                      </p:tavLst>
                                    </p:anim>
                                    <p:animEffect transition="in" filter="fade">
                                      <p:cBhvr>
                                        <p:cTn id="166" dur="500"/>
                                        <p:tgtEl>
                                          <p:spTgt spid="23"/>
                                        </p:tgtEl>
                                      </p:cBhvr>
                                    </p:animEffect>
                                  </p:childTnLst>
                                </p:cTn>
                              </p:par>
                            </p:childTnLst>
                          </p:cTn>
                        </p:par>
                      </p:childTnLst>
                    </p:cTn>
                  </p:par>
                  <p:par>
                    <p:cTn id="167" fill="hold">
                      <p:stCondLst>
                        <p:cond delay="indefinite"/>
                      </p:stCondLst>
                      <p:childTnLst>
                        <p:par>
                          <p:cTn id="168" fill="hold">
                            <p:stCondLst>
                              <p:cond delay="0"/>
                            </p:stCondLst>
                            <p:childTnLst>
                              <p:par>
                                <p:cTn id="169" presetID="53" presetClass="entr" presetSubtype="16" fill="hold" grpId="0" nodeType="clickEffect">
                                  <p:stCondLst>
                                    <p:cond delay="0"/>
                                  </p:stCondLst>
                                  <p:childTnLst>
                                    <p:set>
                                      <p:cBhvr>
                                        <p:cTn id="170" dur="1" fill="hold">
                                          <p:stCondLst>
                                            <p:cond delay="0"/>
                                          </p:stCondLst>
                                        </p:cTn>
                                        <p:tgtEl>
                                          <p:spTgt spid="24"/>
                                        </p:tgtEl>
                                        <p:attrNameLst>
                                          <p:attrName>style.visibility</p:attrName>
                                        </p:attrNameLst>
                                      </p:cBhvr>
                                      <p:to>
                                        <p:strVal val="visible"/>
                                      </p:to>
                                    </p:set>
                                    <p:anim calcmode="lin" valueType="num">
                                      <p:cBhvr>
                                        <p:cTn id="171" dur="500" fill="hold"/>
                                        <p:tgtEl>
                                          <p:spTgt spid="24"/>
                                        </p:tgtEl>
                                        <p:attrNameLst>
                                          <p:attrName>ppt_w</p:attrName>
                                        </p:attrNameLst>
                                      </p:cBhvr>
                                      <p:tavLst>
                                        <p:tav tm="0">
                                          <p:val>
                                            <p:fltVal val="0"/>
                                          </p:val>
                                        </p:tav>
                                        <p:tav tm="100000">
                                          <p:val>
                                            <p:strVal val="#ppt_w"/>
                                          </p:val>
                                        </p:tav>
                                      </p:tavLst>
                                    </p:anim>
                                    <p:anim calcmode="lin" valueType="num">
                                      <p:cBhvr>
                                        <p:cTn id="172" dur="500" fill="hold"/>
                                        <p:tgtEl>
                                          <p:spTgt spid="24"/>
                                        </p:tgtEl>
                                        <p:attrNameLst>
                                          <p:attrName>ppt_h</p:attrName>
                                        </p:attrNameLst>
                                      </p:cBhvr>
                                      <p:tavLst>
                                        <p:tav tm="0">
                                          <p:val>
                                            <p:fltVal val="0"/>
                                          </p:val>
                                        </p:tav>
                                        <p:tav tm="100000">
                                          <p:val>
                                            <p:strVal val="#ppt_h"/>
                                          </p:val>
                                        </p:tav>
                                      </p:tavLst>
                                    </p:anim>
                                    <p:animEffect transition="in" filter="fade">
                                      <p:cBhvr>
                                        <p:cTn id="173" dur="500"/>
                                        <p:tgtEl>
                                          <p:spTgt spid="24"/>
                                        </p:tgtEl>
                                      </p:cBhvr>
                                    </p:animEffect>
                                  </p:childTnLst>
                                </p:cTn>
                              </p:par>
                            </p:childTnLst>
                          </p:cTn>
                        </p:par>
                      </p:childTnLst>
                    </p:cTn>
                  </p:par>
                  <p:par>
                    <p:cTn id="174" fill="hold">
                      <p:stCondLst>
                        <p:cond delay="indefinite"/>
                      </p:stCondLst>
                      <p:childTnLst>
                        <p:par>
                          <p:cTn id="175" fill="hold">
                            <p:stCondLst>
                              <p:cond delay="0"/>
                            </p:stCondLst>
                            <p:childTnLst>
                              <p:par>
                                <p:cTn id="176" presetID="21" presetClass="entr" presetSubtype="1" fill="hold" nodeType="click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wheel(1)">
                                      <p:cBhvr>
                                        <p:cTn id="178"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1687" y="1419565"/>
            <a:ext cx="7737231" cy="81196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a:solidFill>
                  <a:schemeClr val="tx1"/>
                </a:solidFill>
              </a:rPr>
              <a:t>নতুন শব্দ দিয়ে বাক্য তৈরী </a:t>
            </a:r>
            <a:endParaRPr lang="en-US" sz="4400" b="1" dirty="0">
              <a:solidFill>
                <a:schemeClr val="tx1"/>
              </a:solidFill>
            </a:endParaRPr>
          </a:p>
        </p:txBody>
      </p:sp>
      <p:sp>
        <p:nvSpPr>
          <p:cNvPr id="6" name="Rounded Rectangle 5"/>
          <p:cNvSpPr/>
          <p:nvPr/>
        </p:nvSpPr>
        <p:spPr>
          <a:xfrm rot="10800000" flipV="1">
            <a:off x="351685" y="2366964"/>
            <a:ext cx="1828805" cy="580147"/>
          </a:xfrm>
          <a:prstGeom prst="roundRect">
            <a:avLst>
              <a:gd name="adj" fmla="val 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4000" b="1" dirty="0" err="1">
                <a:solidFill>
                  <a:schemeClr val="tx1"/>
                </a:solidFill>
              </a:rPr>
              <a:t>অপার</a:t>
            </a:r>
            <a:r>
              <a:rPr lang="bn-BD" dirty="0" smtClean="0">
                <a:solidFill>
                  <a:schemeClr val="tx1"/>
                </a:solidFill>
              </a:rPr>
              <a:t> </a:t>
            </a:r>
            <a:endParaRPr lang="en-US" dirty="0">
              <a:solidFill>
                <a:schemeClr val="tx1"/>
              </a:solidFill>
            </a:endParaRPr>
          </a:p>
        </p:txBody>
      </p:sp>
      <p:sp>
        <p:nvSpPr>
          <p:cNvPr id="7" name="Rounded Rectangle 6"/>
          <p:cNvSpPr/>
          <p:nvPr/>
        </p:nvSpPr>
        <p:spPr>
          <a:xfrm>
            <a:off x="2391504" y="2366965"/>
            <a:ext cx="2531525" cy="580146"/>
          </a:xfrm>
          <a:prstGeom prst="roundRect">
            <a:avLst>
              <a:gd name="adj" fmla="val 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bn-BD" sz="4000" b="1" dirty="0">
                <a:solidFill>
                  <a:schemeClr val="tx1"/>
                </a:solidFill>
              </a:rPr>
              <a:t>অমূল্য</a:t>
            </a:r>
            <a:endParaRPr lang="en-US" sz="4000" b="1" dirty="0">
              <a:solidFill>
                <a:schemeClr val="tx1"/>
              </a:solidFill>
            </a:endParaRPr>
          </a:p>
        </p:txBody>
      </p:sp>
      <p:sp>
        <p:nvSpPr>
          <p:cNvPr id="8" name="Rounded Rectangle 7"/>
          <p:cNvSpPr/>
          <p:nvPr/>
        </p:nvSpPr>
        <p:spPr>
          <a:xfrm>
            <a:off x="4470077" y="2366965"/>
            <a:ext cx="2724958" cy="580146"/>
          </a:xfrm>
          <a:prstGeom prst="roundRect">
            <a:avLst>
              <a:gd name="adj" fmla="val 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4000" b="1" dirty="0" err="1">
                <a:solidFill>
                  <a:schemeClr val="tx1"/>
                </a:solidFill>
              </a:rPr>
              <a:t>সম্ভার</a:t>
            </a:r>
            <a:r>
              <a:rPr lang="bn-BD" sz="4000" b="1" dirty="0" smtClean="0">
                <a:solidFill>
                  <a:schemeClr val="tx1"/>
                </a:solidFill>
                <a:latin typeface="NikoshBAN" pitchFamily="2" charset="0"/>
                <a:cs typeface="NikoshBAN" pitchFamily="2" charset="0"/>
              </a:rPr>
              <a:t> </a:t>
            </a:r>
            <a:endParaRPr lang="en-US" sz="4000" b="1" dirty="0">
              <a:solidFill>
                <a:schemeClr val="tx1"/>
              </a:solidFill>
              <a:latin typeface="NikoshBAN" pitchFamily="2" charset="0"/>
              <a:cs typeface="NikoshBAN" pitchFamily="2" charset="0"/>
            </a:endParaRPr>
          </a:p>
        </p:txBody>
      </p:sp>
      <p:sp>
        <p:nvSpPr>
          <p:cNvPr id="9" name="Rounded Rectangle 8"/>
          <p:cNvSpPr/>
          <p:nvPr/>
        </p:nvSpPr>
        <p:spPr>
          <a:xfrm>
            <a:off x="2391504" y="3182813"/>
            <a:ext cx="9355019" cy="808895"/>
          </a:xfrm>
          <a:prstGeom prst="roundRect">
            <a:avLst>
              <a:gd name="adj" fmla="val 0"/>
            </a:avLst>
          </a:prstGeom>
          <a:solidFill>
            <a:schemeClr val="accent2">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a:solidFill>
                  <a:schemeClr val="tx1"/>
                </a:solidFill>
              </a:rPr>
              <a:t>বাংলাদেশ</a:t>
            </a:r>
            <a:r>
              <a:rPr lang="en-US" sz="4000" dirty="0">
                <a:solidFill>
                  <a:schemeClr val="tx1"/>
                </a:solidFill>
              </a:rPr>
              <a:t> </a:t>
            </a:r>
            <a:r>
              <a:rPr lang="en-US" sz="4000" dirty="0" err="1">
                <a:solidFill>
                  <a:schemeClr val="tx1"/>
                </a:solidFill>
              </a:rPr>
              <a:t>অপার</a:t>
            </a:r>
            <a:r>
              <a:rPr lang="en-US" sz="4000" dirty="0">
                <a:solidFill>
                  <a:schemeClr val="tx1"/>
                </a:solidFill>
              </a:rPr>
              <a:t> </a:t>
            </a:r>
            <a:r>
              <a:rPr lang="en-US" sz="4000" dirty="0" err="1">
                <a:solidFill>
                  <a:schemeClr val="tx1"/>
                </a:solidFill>
              </a:rPr>
              <a:t>সৌন্দর্য্যে</a:t>
            </a:r>
            <a:r>
              <a:rPr lang="en-US" sz="4000" dirty="0">
                <a:solidFill>
                  <a:schemeClr val="tx1"/>
                </a:solidFill>
              </a:rPr>
              <a:t> </a:t>
            </a:r>
            <a:r>
              <a:rPr lang="en-US" sz="4000" dirty="0" err="1">
                <a:solidFill>
                  <a:schemeClr val="tx1"/>
                </a:solidFill>
              </a:rPr>
              <a:t>ভরপুর</a:t>
            </a:r>
            <a:r>
              <a:rPr lang="en-US" sz="4000" dirty="0">
                <a:solidFill>
                  <a:schemeClr val="tx1"/>
                </a:solidFill>
              </a:rPr>
              <a:t>। </a:t>
            </a:r>
            <a:r>
              <a:rPr lang="bn-BD" sz="4000" dirty="0">
                <a:solidFill>
                  <a:schemeClr val="tx1"/>
                </a:solidFill>
              </a:rPr>
              <a:t> </a:t>
            </a:r>
            <a:endParaRPr lang="en-US" sz="4000" dirty="0">
              <a:solidFill>
                <a:schemeClr val="tx1"/>
              </a:solidFill>
            </a:endParaRPr>
          </a:p>
        </p:txBody>
      </p:sp>
      <p:sp>
        <p:nvSpPr>
          <p:cNvPr id="10" name="Rounded Rectangle 9"/>
          <p:cNvSpPr/>
          <p:nvPr/>
        </p:nvSpPr>
        <p:spPr>
          <a:xfrm>
            <a:off x="2391504" y="4227411"/>
            <a:ext cx="9355018" cy="1135897"/>
          </a:xfrm>
          <a:prstGeom prst="roundRect">
            <a:avLst>
              <a:gd name="adj" fmla="val 0"/>
            </a:avLst>
          </a:prstGeom>
          <a:solidFill>
            <a:schemeClr val="accent2">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rPr>
              <a:t>রয়েল</a:t>
            </a:r>
            <a:r>
              <a:rPr lang="en-US" sz="4000" dirty="0">
                <a:solidFill>
                  <a:schemeClr val="tx1"/>
                </a:solidFill>
              </a:rPr>
              <a:t> </a:t>
            </a:r>
            <a:r>
              <a:rPr lang="en-US" sz="4000" dirty="0" err="1">
                <a:solidFill>
                  <a:schemeClr val="tx1"/>
                </a:solidFill>
              </a:rPr>
              <a:t>বেঙ্গল</a:t>
            </a:r>
            <a:r>
              <a:rPr lang="en-US" sz="4000" dirty="0">
                <a:solidFill>
                  <a:schemeClr val="tx1"/>
                </a:solidFill>
              </a:rPr>
              <a:t> </a:t>
            </a:r>
            <a:r>
              <a:rPr lang="en-US" sz="4000" dirty="0" err="1">
                <a:solidFill>
                  <a:schemeClr val="tx1"/>
                </a:solidFill>
              </a:rPr>
              <a:t>টাইগার</a:t>
            </a:r>
            <a:r>
              <a:rPr lang="en-US" sz="4000" dirty="0">
                <a:solidFill>
                  <a:schemeClr val="tx1"/>
                </a:solidFill>
              </a:rPr>
              <a:t> </a:t>
            </a:r>
            <a:r>
              <a:rPr lang="en-US" sz="4000" dirty="0" err="1">
                <a:solidFill>
                  <a:schemeClr val="tx1"/>
                </a:solidFill>
              </a:rPr>
              <a:t>বাংলাদেশের</a:t>
            </a:r>
            <a:r>
              <a:rPr lang="en-US" sz="4000" dirty="0">
                <a:solidFill>
                  <a:schemeClr val="tx1"/>
                </a:solidFill>
              </a:rPr>
              <a:t> </a:t>
            </a:r>
            <a:r>
              <a:rPr lang="bn-BD" sz="4000" dirty="0">
                <a:solidFill>
                  <a:schemeClr val="tx1"/>
                </a:solidFill>
              </a:rPr>
              <a:t>অমূল্য সম্পদ </a:t>
            </a:r>
            <a:r>
              <a:rPr lang="en-US" sz="4000" dirty="0">
                <a:solidFill>
                  <a:schemeClr val="tx1"/>
                </a:solidFill>
              </a:rPr>
              <a:t>।</a:t>
            </a:r>
          </a:p>
        </p:txBody>
      </p:sp>
      <p:sp>
        <p:nvSpPr>
          <p:cNvPr id="11" name="Rounded Rectangle 10"/>
          <p:cNvSpPr/>
          <p:nvPr/>
        </p:nvSpPr>
        <p:spPr>
          <a:xfrm>
            <a:off x="2391504" y="5599011"/>
            <a:ext cx="9355017" cy="846988"/>
          </a:xfrm>
          <a:prstGeom prst="roundRect">
            <a:avLst>
              <a:gd name="adj" fmla="val 0"/>
            </a:avLst>
          </a:prstGeom>
          <a:solidFill>
            <a:schemeClr val="accent2">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rPr>
              <a:t>প্রকৃতির</a:t>
            </a:r>
            <a:r>
              <a:rPr lang="en-US" sz="4000" dirty="0">
                <a:solidFill>
                  <a:schemeClr val="tx1"/>
                </a:solidFill>
              </a:rPr>
              <a:t> </a:t>
            </a:r>
            <a:r>
              <a:rPr lang="en-US" sz="4000" dirty="0" err="1">
                <a:solidFill>
                  <a:schemeClr val="tx1"/>
                </a:solidFill>
              </a:rPr>
              <a:t>অপার</a:t>
            </a:r>
            <a:r>
              <a:rPr lang="en-US" sz="4000" dirty="0">
                <a:solidFill>
                  <a:schemeClr val="tx1"/>
                </a:solidFill>
              </a:rPr>
              <a:t> </a:t>
            </a:r>
            <a:r>
              <a:rPr lang="en-US" sz="4000" dirty="0" err="1">
                <a:solidFill>
                  <a:schemeClr val="tx1"/>
                </a:solidFill>
              </a:rPr>
              <a:t>সম্ভার</a:t>
            </a:r>
            <a:r>
              <a:rPr lang="en-US" sz="4000" dirty="0">
                <a:solidFill>
                  <a:schemeClr val="tx1"/>
                </a:solidFill>
              </a:rPr>
              <a:t> </a:t>
            </a:r>
            <a:r>
              <a:rPr lang="en-US" sz="4000" dirty="0" err="1">
                <a:solidFill>
                  <a:schemeClr val="tx1"/>
                </a:solidFill>
              </a:rPr>
              <a:t>সমুদ্রের</a:t>
            </a:r>
            <a:r>
              <a:rPr lang="en-US" sz="4000" dirty="0">
                <a:solidFill>
                  <a:schemeClr val="tx1"/>
                </a:solidFill>
              </a:rPr>
              <a:t> </a:t>
            </a:r>
            <a:r>
              <a:rPr lang="en-US" sz="4000" dirty="0" err="1">
                <a:solidFill>
                  <a:schemeClr val="tx1"/>
                </a:solidFill>
              </a:rPr>
              <a:t>নিচে</a:t>
            </a:r>
            <a:r>
              <a:rPr lang="en-US" sz="4000" dirty="0">
                <a:solidFill>
                  <a:schemeClr val="tx1"/>
                </a:solidFill>
              </a:rPr>
              <a:t> </a:t>
            </a:r>
            <a:r>
              <a:rPr lang="en-US" sz="4000" dirty="0" err="1">
                <a:solidFill>
                  <a:schemeClr val="tx1"/>
                </a:solidFill>
              </a:rPr>
              <a:t>রয়েছে</a:t>
            </a:r>
            <a:r>
              <a:rPr lang="en-US" sz="4000" dirty="0">
                <a:solidFill>
                  <a:schemeClr val="tx1"/>
                </a:solidFill>
              </a:rPr>
              <a:t>।</a:t>
            </a:r>
            <a:r>
              <a:rPr lang="bn-BD" sz="4000" dirty="0">
                <a:solidFill>
                  <a:schemeClr val="tx1"/>
                </a:solidFill>
              </a:rPr>
              <a:t> </a:t>
            </a:r>
            <a:endParaRPr lang="en-US" sz="4000" dirty="0">
              <a:solidFill>
                <a:schemeClr val="tx1"/>
              </a:solidFill>
            </a:endParaRPr>
          </a:p>
        </p:txBody>
      </p:sp>
      <p:sp>
        <p:nvSpPr>
          <p:cNvPr id="12" name="Rounded Rectangle 11"/>
          <p:cNvSpPr/>
          <p:nvPr/>
        </p:nvSpPr>
        <p:spPr>
          <a:xfrm rot="10800000" flipV="1">
            <a:off x="351687" y="3188240"/>
            <a:ext cx="1828805" cy="803468"/>
          </a:xfrm>
          <a:prstGeom prst="roundRect">
            <a:avLst>
              <a:gd name="adj" fmla="val 0"/>
            </a:avLst>
          </a:prstGeom>
          <a:solidFill>
            <a:schemeClr val="accent2">
              <a:lumMod val="60000"/>
              <a:lumOff val="40000"/>
            </a:schemeClr>
          </a:solidFill>
          <a:ln w="12700">
            <a:solidFill>
              <a:srgbClr val="7030A0"/>
            </a:solidFill>
          </a:ln>
        </p:spPr>
        <p:style>
          <a:lnRef idx="0">
            <a:scrgbClr r="0" g="0" b="0"/>
          </a:lnRef>
          <a:fillRef idx="0">
            <a:scrgbClr r="0" g="0" b="0"/>
          </a:fillRef>
          <a:effectRef idx="0">
            <a:scrgbClr r="0" g="0" b="0"/>
          </a:effectRef>
          <a:fontRef idx="minor">
            <a:schemeClr val="dk1"/>
          </a:fontRef>
        </p:style>
        <p:txBody>
          <a:bodyPr rtlCol="0" anchor="ctr"/>
          <a:lstStyle/>
          <a:p>
            <a:pPr algn="ctr"/>
            <a:r>
              <a:rPr lang="en-US" sz="4000" b="1" dirty="0" err="1">
                <a:solidFill>
                  <a:schemeClr val="tx1"/>
                </a:solidFill>
              </a:rPr>
              <a:t>অপার</a:t>
            </a:r>
            <a:r>
              <a:rPr lang="bn-BD" dirty="0" smtClean="0">
                <a:solidFill>
                  <a:schemeClr val="tx1"/>
                </a:solidFill>
              </a:rPr>
              <a:t> </a:t>
            </a:r>
            <a:endParaRPr lang="en-US" dirty="0">
              <a:solidFill>
                <a:schemeClr val="tx1"/>
              </a:solidFill>
            </a:endParaRPr>
          </a:p>
        </p:txBody>
      </p:sp>
      <p:sp>
        <p:nvSpPr>
          <p:cNvPr id="13" name="Rounded Rectangle 12"/>
          <p:cNvSpPr/>
          <p:nvPr/>
        </p:nvSpPr>
        <p:spPr>
          <a:xfrm>
            <a:off x="351688" y="4227411"/>
            <a:ext cx="1828805" cy="1135897"/>
          </a:xfrm>
          <a:prstGeom prst="roundRect">
            <a:avLst>
              <a:gd name="adj" fmla="val 0"/>
            </a:avLst>
          </a:prstGeom>
          <a:solidFill>
            <a:schemeClr val="accent2">
              <a:lumMod val="60000"/>
              <a:lumOff val="40000"/>
            </a:schemeClr>
          </a:solidFill>
          <a:ln w="12700">
            <a:solidFill>
              <a:srgbClr val="7030A0"/>
            </a:solidFill>
          </a:ln>
        </p:spPr>
        <p:style>
          <a:lnRef idx="0">
            <a:scrgbClr r="0" g="0" b="0"/>
          </a:lnRef>
          <a:fillRef idx="0">
            <a:scrgbClr r="0" g="0" b="0"/>
          </a:fillRef>
          <a:effectRef idx="0">
            <a:scrgbClr r="0" g="0" b="0"/>
          </a:effectRef>
          <a:fontRef idx="minor">
            <a:schemeClr val="dk1"/>
          </a:fontRef>
        </p:style>
        <p:txBody>
          <a:bodyPr rtlCol="0" anchor="ctr"/>
          <a:lstStyle/>
          <a:p>
            <a:pPr algn="ctr"/>
            <a:r>
              <a:rPr lang="bn-BD" sz="4000" b="1" dirty="0">
                <a:solidFill>
                  <a:schemeClr val="tx1"/>
                </a:solidFill>
              </a:rPr>
              <a:t>অমূল্য</a:t>
            </a:r>
            <a:endParaRPr lang="en-US" sz="4000" b="1" dirty="0">
              <a:solidFill>
                <a:schemeClr val="tx1"/>
              </a:solidFill>
            </a:endParaRPr>
          </a:p>
        </p:txBody>
      </p:sp>
      <p:sp>
        <p:nvSpPr>
          <p:cNvPr id="14" name="Rounded Rectangle 13"/>
          <p:cNvSpPr/>
          <p:nvPr/>
        </p:nvSpPr>
        <p:spPr>
          <a:xfrm>
            <a:off x="351687" y="5599010"/>
            <a:ext cx="1828805" cy="846990"/>
          </a:xfrm>
          <a:prstGeom prst="roundRect">
            <a:avLst>
              <a:gd name="adj" fmla="val 0"/>
            </a:avLst>
          </a:prstGeom>
          <a:solidFill>
            <a:schemeClr val="accent2">
              <a:lumMod val="60000"/>
              <a:lumOff val="40000"/>
            </a:schemeClr>
          </a:solidFill>
          <a:ln w="12700">
            <a:solidFill>
              <a:srgbClr val="7030A0"/>
            </a:solidFill>
          </a:ln>
        </p:spPr>
        <p:style>
          <a:lnRef idx="0">
            <a:scrgbClr r="0" g="0" b="0"/>
          </a:lnRef>
          <a:fillRef idx="0">
            <a:scrgbClr r="0" g="0" b="0"/>
          </a:fillRef>
          <a:effectRef idx="0">
            <a:scrgbClr r="0" g="0" b="0"/>
          </a:effectRef>
          <a:fontRef idx="minor">
            <a:schemeClr val="dk1"/>
          </a:fontRef>
        </p:style>
        <p:txBody>
          <a:bodyPr rtlCol="0" anchor="ctr"/>
          <a:lstStyle/>
          <a:p>
            <a:pPr algn="ctr"/>
            <a:r>
              <a:rPr lang="en-US" sz="4000" b="1" dirty="0" err="1">
                <a:solidFill>
                  <a:schemeClr val="tx1"/>
                </a:solidFill>
              </a:rPr>
              <a:t>সম্ভার</a:t>
            </a:r>
            <a:r>
              <a:rPr lang="bn-BD" sz="4000" b="1" dirty="0" smtClean="0">
                <a:solidFill>
                  <a:schemeClr val="tx1"/>
                </a:solidFill>
                <a:latin typeface="NikoshBAN" pitchFamily="2" charset="0"/>
                <a:cs typeface="NikoshBAN" pitchFamily="2" charset="0"/>
              </a:rPr>
              <a:t> </a:t>
            </a:r>
            <a:endParaRPr lang="en-US" sz="4000" b="1" dirty="0">
              <a:solidFill>
                <a:schemeClr val="tx1"/>
              </a:solidFill>
              <a:latin typeface="NikoshBAN" pitchFamily="2" charset="0"/>
              <a:cs typeface="NikoshBAN" pitchFamily="2" charset="0"/>
            </a:endParaRPr>
          </a:p>
        </p:txBody>
      </p:sp>
      <p:sp>
        <p:nvSpPr>
          <p:cNvPr id="15" name="Flowchart: Alternate Process 14"/>
          <p:cNvSpPr/>
          <p:nvPr/>
        </p:nvSpPr>
        <p:spPr>
          <a:xfrm>
            <a:off x="4337858" y="397758"/>
            <a:ext cx="3525062" cy="786104"/>
          </a:xfrm>
          <a:prstGeom prst="flowChartAlternateProcess">
            <a:avLst/>
          </a:prstGeom>
          <a:solidFill>
            <a:schemeClr val="accent2">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effectLst>
                  <a:outerShdw blurRad="38100" dist="38100" dir="2700000" algn="tl">
                    <a:srgbClr val="000000">
                      <a:alpha val="43137"/>
                    </a:srgbClr>
                  </a:outerShdw>
                </a:effectLst>
              </a:rPr>
              <a:t>একক</a:t>
            </a:r>
            <a:r>
              <a:rPr lang="en-US" sz="4400" b="1" dirty="0" smtClean="0">
                <a:solidFill>
                  <a:schemeClr val="tx1"/>
                </a:solidFill>
                <a:effectLst>
                  <a:outerShdw blurRad="38100" dist="38100" dir="2700000" algn="tl">
                    <a:srgbClr val="000000">
                      <a:alpha val="43137"/>
                    </a:srgbClr>
                  </a:outerShdw>
                </a:effectLst>
              </a:rPr>
              <a:t> </a:t>
            </a:r>
            <a:r>
              <a:rPr lang="en-US" sz="4400" b="1" dirty="0" err="1" smtClean="0">
                <a:solidFill>
                  <a:schemeClr val="tx1"/>
                </a:solidFill>
                <a:effectLst>
                  <a:outerShdw blurRad="38100" dist="38100" dir="2700000" algn="tl">
                    <a:srgbClr val="000000">
                      <a:alpha val="43137"/>
                    </a:srgbClr>
                  </a:outerShdw>
                </a:effectLst>
              </a:rPr>
              <a:t>কাজ</a:t>
            </a:r>
            <a:r>
              <a:rPr lang="en-US" sz="4400" b="1" dirty="0" smtClean="0">
                <a:solidFill>
                  <a:schemeClr val="tx1"/>
                </a:solidFill>
                <a:effectLst>
                  <a:outerShdw blurRad="38100" dist="38100" dir="2700000" algn="tl">
                    <a:srgbClr val="000000">
                      <a:alpha val="43137"/>
                    </a:srgbClr>
                  </a:outerShdw>
                </a:effectLst>
              </a:rPr>
              <a:t> </a:t>
            </a:r>
            <a:endParaRPr lang="en-US" sz="4400" b="1" dirty="0">
              <a:solidFill>
                <a:schemeClr val="tx1"/>
              </a:solidFill>
              <a:effectLst>
                <a:outerShdw blurRad="38100" dist="38100" dir="2700000" algn="tl">
                  <a:srgbClr val="000000">
                    <a:alpha val="43137"/>
                  </a:srgbClr>
                </a:outerShdw>
              </a:effectLst>
            </a:endParaRPr>
          </a:p>
        </p:txBody>
      </p:sp>
      <p:sp>
        <p:nvSpPr>
          <p:cNvPr id="16" name="Frame 15"/>
          <p:cNvSpPr/>
          <p:nvPr/>
        </p:nvSpPr>
        <p:spPr>
          <a:xfrm>
            <a:off x="8778" y="-2578"/>
            <a:ext cx="12183222" cy="6860577"/>
          </a:xfrm>
          <a:prstGeom prst="frame">
            <a:avLst>
              <a:gd name="adj1" fmla="val 2504"/>
            </a:avLst>
          </a:prstGeom>
          <a:solidFill>
            <a:srgbClr val="FFC0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0058" y="316522"/>
            <a:ext cx="1818534" cy="1730411"/>
          </a:xfrm>
          <a:prstGeom prst="ellipse">
            <a:avLst/>
          </a:prstGeom>
          <a:ln w="190500" cap="rnd">
            <a:solidFill>
              <a:schemeClr val="accent2">
                <a:lumMod val="40000"/>
                <a:lumOff val="6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390500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900" decel="100000" fill="hold"/>
                                        <p:tgtEl>
                                          <p:spTgt spid="9"/>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900" decel="100000" fill="hold"/>
                                        <p:tgtEl>
                                          <p:spTgt spid="1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900" decel="100000" fill="hold"/>
                                        <p:tgtEl>
                                          <p:spTgt spid="10"/>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900" decel="100000" fill="hold"/>
                                        <p:tgtEl>
                                          <p:spTgt spid="14"/>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animBg="1"/>
      <p:bldP spid="10"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799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ultidocument 9"/>
          <p:cNvSpPr/>
          <p:nvPr/>
        </p:nvSpPr>
        <p:spPr>
          <a:xfrm>
            <a:off x="3727555" y="389744"/>
            <a:ext cx="4736892" cy="974361"/>
          </a:xfrm>
          <a:prstGeom prst="flowChartMultidocumen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4000" b="1" dirty="0" err="1" smtClean="0">
                <a:solidFill>
                  <a:schemeClr val="tx1"/>
                </a:solidFill>
                <a:effectLst>
                  <a:outerShdw blurRad="38100" dist="38100" dir="2700000" algn="tl">
                    <a:srgbClr val="000000">
                      <a:alpha val="43137"/>
                    </a:srgbClr>
                  </a:outerShdw>
                </a:effectLst>
              </a:rPr>
              <a:t>শিক্ষক</a:t>
            </a:r>
            <a:r>
              <a:rPr lang="en-US" sz="4000" b="1" dirty="0" smtClean="0">
                <a:solidFill>
                  <a:schemeClr val="tx1"/>
                </a:solidFill>
                <a:effectLst>
                  <a:outerShdw blurRad="38100" dist="38100" dir="2700000" algn="tl">
                    <a:srgbClr val="000000">
                      <a:alpha val="43137"/>
                    </a:srgbClr>
                  </a:outerShdw>
                </a:effectLst>
              </a:rPr>
              <a:t> </a:t>
            </a:r>
            <a:r>
              <a:rPr lang="en-US" sz="4000" b="1" dirty="0" err="1" smtClean="0">
                <a:solidFill>
                  <a:schemeClr val="tx1"/>
                </a:solidFill>
                <a:effectLst>
                  <a:outerShdw blurRad="38100" dist="38100" dir="2700000" algn="tl">
                    <a:srgbClr val="000000">
                      <a:alpha val="43137"/>
                    </a:srgbClr>
                  </a:outerShdw>
                </a:effectLst>
              </a:rPr>
              <a:t>পরিচিতি</a:t>
            </a:r>
            <a:r>
              <a:rPr lang="en-US" sz="4000" b="1" dirty="0" smtClean="0">
                <a:solidFill>
                  <a:schemeClr val="tx1"/>
                </a:solidFill>
                <a:effectLst>
                  <a:outerShdw blurRad="38100" dist="38100" dir="2700000" algn="tl">
                    <a:srgbClr val="000000">
                      <a:alpha val="43137"/>
                    </a:srgbClr>
                  </a:outerShdw>
                </a:effectLst>
              </a:rPr>
              <a:t> </a:t>
            </a:r>
            <a:endParaRPr lang="en-US" sz="4000" b="1" dirty="0">
              <a:solidFill>
                <a:schemeClr val="tx1"/>
              </a:solidFill>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460" y="2140773"/>
            <a:ext cx="3905026" cy="3797448"/>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270" y="2390930"/>
            <a:ext cx="3402768" cy="3237876"/>
          </a:xfrm>
          <a:prstGeom prst="ellipse">
            <a:avLst/>
          </a:prstGeom>
          <a:ln w="190500" cap="rnd">
            <a:solidFill>
              <a:schemeClr val="accent2">
                <a:lumMod val="40000"/>
                <a:lumOff val="6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3" name="Rectangle 12"/>
          <p:cNvSpPr/>
          <p:nvPr/>
        </p:nvSpPr>
        <p:spPr>
          <a:xfrm>
            <a:off x="5195946" y="1600776"/>
            <a:ext cx="6462653" cy="481818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4800" b="1" dirty="0" err="1" smtClean="0">
                <a:solidFill>
                  <a:srgbClr val="7030A0"/>
                </a:solidFill>
              </a:rPr>
              <a:t>মোঃ</a:t>
            </a:r>
            <a:r>
              <a:rPr lang="en-US" sz="4800" b="1" dirty="0" smtClean="0">
                <a:solidFill>
                  <a:srgbClr val="7030A0"/>
                </a:solidFill>
              </a:rPr>
              <a:t> </a:t>
            </a:r>
            <a:r>
              <a:rPr lang="en-US" sz="4800" b="1" dirty="0" err="1" smtClean="0">
                <a:solidFill>
                  <a:srgbClr val="7030A0"/>
                </a:solidFill>
              </a:rPr>
              <a:t>সাজ্জাদুর</a:t>
            </a:r>
            <a:r>
              <a:rPr lang="en-US" sz="4800" b="1" dirty="0" smtClean="0">
                <a:solidFill>
                  <a:srgbClr val="7030A0"/>
                </a:solidFill>
              </a:rPr>
              <a:t> </a:t>
            </a:r>
            <a:r>
              <a:rPr lang="en-US" sz="4800" b="1" dirty="0" err="1" smtClean="0">
                <a:solidFill>
                  <a:srgbClr val="7030A0"/>
                </a:solidFill>
              </a:rPr>
              <a:t>রহমান</a:t>
            </a:r>
            <a:endParaRPr lang="en-US" sz="4800" b="1" dirty="0" smtClean="0">
              <a:solidFill>
                <a:srgbClr val="7030A0"/>
              </a:solidFill>
            </a:endParaRPr>
          </a:p>
          <a:p>
            <a:pPr algn="ctr"/>
            <a:r>
              <a:rPr lang="en-US" sz="4400" dirty="0" err="1" smtClean="0">
                <a:solidFill>
                  <a:schemeClr val="tx1"/>
                </a:solidFill>
              </a:rPr>
              <a:t>সহকারী</a:t>
            </a:r>
            <a:r>
              <a:rPr lang="en-US" sz="4400" dirty="0" smtClean="0">
                <a:solidFill>
                  <a:schemeClr val="tx1"/>
                </a:solidFill>
              </a:rPr>
              <a:t> </a:t>
            </a:r>
            <a:r>
              <a:rPr lang="en-US" sz="4400" dirty="0" err="1" smtClean="0">
                <a:solidFill>
                  <a:schemeClr val="tx1"/>
                </a:solidFill>
              </a:rPr>
              <a:t>শিক্ষক</a:t>
            </a:r>
            <a:endParaRPr lang="en-US" sz="4400" dirty="0" smtClean="0">
              <a:solidFill>
                <a:schemeClr val="tx1"/>
              </a:solidFill>
            </a:endParaRPr>
          </a:p>
          <a:p>
            <a:pPr algn="ctr"/>
            <a:r>
              <a:rPr lang="en-US" sz="4400" dirty="0" err="1" smtClean="0">
                <a:solidFill>
                  <a:schemeClr val="tx1"/>
                </a:solidFill>
              </a:rPr>
              <a:t>জালিয়ারপাড়</a:t>
            </a:r>
            <a:r>
              <a:rPr lang="en-US" sz="4400" dirty="0" smtClean="0">
                <a:solidFill>
                  <a:schemeClr val="tx1"/>
                </a:solidFill>
              </a:rPr>
              <a:t> </a:t>
            </a:r>
            <a:r>
              <a:rPr lang="en-US" sz="4400" dirty="0" err="1" smtClean="0">
                <a:solidFill>
                  <a:schemeClr val="tx1"/>
                </a:solidFill>
              </a:rPr>
              <a:t>সরকারি</a:t>
            </a:r>
            <a:r>
              <a:rPr lang="en-US" sz="4400" dirty="0" smtClean="0">
                <a:solidFill>
                  <a:schemeClr val="tx1"/>
                </a:solidFill>
              </a:rPr>
              <a:t> </a:t>
            </a:r>
            <a:r>
              <a:rPr lang="en-US" sz="4400" dirty="0" err="1" smtClean="0">
                <a:solidFill>
                  <a:schemeClr val="tx1"/>
                </a:solidFill>
              </a:rPr>
              <a:t>প্রাথমিক</a:t>
            </a:r>
            <a:r>
              <a:rPr lang="en-US" sz="4400" dirty="0" smtClean="0">
                <a:solidFill>
                  <a:schemeClr val="tx1"/>
                </a:solidFill>
              </a:rPr>
              <a:t> </a:t>
            </a:r>
            <a:r>
              <a:rPr lang="en-US" sz="4400" dirty="0" err="1" smtClean="0">
                <a:solidFill>
                  <a:schemeClr val="tx1"/>
                </a:solidFill>
              </a:rPr>
              <a:t>বিদ্যালয়</a:t>
            </a:r>
            <a:endParaRPr lang="en-US" sz="4400" dirty="0" smtClean="0">
              <a:solidFill>
                <a:schemeClr val="tx1"/>
              </a:solidFill>
            </a:endParaRPr>
          </a:p>
          <a:p>
            <a:pPr algn="ctr"/>
            <a:r>
              <a:rPr lang="en-US" sz="4400" dirty="0" err="1" smtClean="0">
                <a:solidFill>
                  <a:schemeClr val="tx1"/>
                </a:solidFill>
              </a:rPr>
              <a:t>কোম্পানীগঞ্জ</a:t>
            </a:r>
            <a:r>
              <a:rPr lang="en-US" sz="4400" dirty="0" smtClean="0">
                <a:solidFill>
                  <a:schemeClr val="tx1"/>
                </a:solidFill>
              </a:rPr>
              <a:t>, </a:t>
            </a:r>
            <a:r>
              <a:rPr lang="en-US" sz="4400" dirty="0" err="1" smtClean="0">
                <a:solidFill>
                  <a:schemeClr val="tx1"/>
                </a:solidFill>
              </a:rPr>
              <a:t>সিলেট</a:t>
            </a:r>
            <a:r>
              <a:rPr lang="en-US" sz="4400" dirty="0" smtClean="0">
                <a:solidFill>
                  <a:schemeClr val="tx1"/>
                </a:solidFill>
              </a:rPr>
              <a:t> </a:t>
            </a:r>
            <a:endParaRPr lang="en-US" sz="4400" dirty="0">
              <a:solidFill>
                <a:schemeClr val="tx1"/>
              </a:solidFill>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03109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edg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nodeType="clickEffect">
                                  <p:stCondLst>
                                    <p:cond delay="0"/>
                                  </p:stCondLst>
                                  <p:iterate type="lt">
                                    <p:tmPct val="10000"/>
                                  </p:iterate>
                                  <p:childTnLst>
                                    <p:set>
                                      <p:cBhvr>
                                        <p:cTn id="16" dur="1" fill="hold">
                                          <p:stCondLst>
                                            <p:cond delay="0"/>
                                          </p:stCondLst>
                                        </p:cTn>
                                        <p:tgtEl>
                                          <p:spTgt spid="13">
                                            <p:txEl>
                                              <p:pRg st="0" end="0"/>
                                            </p:txEl>
                                          </p:spTgt>
                                        </p:tgtEl>
                                        <p:attrNameLst>
                                          <p:attrName>style.visibility</p:attrName>
                                        </p:attrNameLst>
                                      </p:cBhvr>
                                      <p:to>
                                        <p:strVal val="visible"/>
                                      </p:to>
                                    </p:set>
                                    <p:anim by="(-#ppt_w*2)" calcmode="lin" valueType="num">
                                      <p:cBhvr rctx="PPT">
                                        <p:cTn id="17" dur="500" autoRev="1" fill="hold">
                                          <p:stCondLst>
                                            <p:cond delay="0"/>
                                          </p:stCondLst>
                                        </p:cTn>
                                        <p:tgtEl>
                                          <p:spTgt spid="13">
                                            <p:txEl>
                                              <p:pRg st="0" end="0"/>
                                            </p:txEl>
                                          </p:spTgt>
                                        </p:tgtEl>
                                        <p:attrNameLst>
                                          <p:attrName>ppt_w</p:attrName>
                                        </p:attrNameLst>
                                      </p:cBhvr>
                                    </p:anim>
                                    <p:anim by="(#ppt_w*0.50)" calcmode="lin" valueType="num">
                                      <p:cBhvr>
                                        <p:cTn id="18" dur="500" decel="50000" autoRev="1" fill="hold">
                                          <p:stCondLst>
                                            <p:cond delay="0"/>
                                          </p:stCondLst>
                                        </p:cTn>
                                        <p:tgtEl>
                                          <p:spTgt spid="13">
                                            <p:txEl>
                                              <p:pRg st="0" end="0"/>
                                            </p:txEl>
                                          </p:spTgt>
                                        </p:tgtEl>
                                        <p:attrNameLst>
                                          <p:attrName>ppt_x</p:attrName>
                                        </p:attrNameLst>
                                      </p:cBhvr>
                                    </p:anim>
                                    <p:anim from="(-#ppt_h/2)" to="(#ppt_y)" calcmode="lin" valueType="num">
                                      <p:cBhvr>
                                        <p:cTn id="19" dur="1000" fill="hold">
                                          <p:stCondLst>
                                            <p:cond delay="0"/>
                                          </p:stCondLst>
                                        </p:cTn>
                                        <p:tgtEl>
                                          <p:spTgt spid="13">
                                            <p:txEl>
                                              <p:pRg st="0" end="0"/>
                                            </p:txEl>
                                          </p:spTgt>
                                        </p:tgtEl>
                                        <p:attrNameLst>
                                          <p:attrName>ppt_y</p:attrName>
                                        </p:attrNameLst>
                                      </p:cBhvr>
                                    </p:anim>
                                    <p:animRot by="21600000">
                                      <p:cBhvr>
                                        <p:cTn id="20" dur="1000" fill="hold">
                                          <p:stCondLst>
                                            <p:cond delay="0"/>
                                          </p:stCondLst>
                                        </p:cTn>
                                        <p:tgtEl>
                                          <p:spTgt spid="13">
                                            <p:txEl>
                                              <p:pRg st="0" end="0"/>
                                            </p:txEl>
                                          </p:spTgt>
                                        </p:tgtEl>
                                        <p:attrNameLst>
                                          <p:attrName>r</p:attrName>
                                        </p:attrNameLst>
                                      </p:cBhvr>
                                    </p:animRot>
                                  </p:childTnLst>
                                </p:cTn>
                              </p:par>
                              <p:par>
                                <p:cTn id="21" presetID="56" presetClass="entr" presetSubtype="0" fill="hold" nodeType="withEffect">
                                  <p:stCondLst>
                                    <p:cond delay="0"/>
                                  </p:stCondLst>
                                  <p:iterate type="lt">
                                    <p:tmPct val="10000"/>
                                  </p:iterate>
                                  <p:childTnLst>
                                    <p:set>
                                      <p:cBhvr>
                                        <p:cTn id="22" dur="1" fill="hold">
                                          <p:stCondLst>
                                            <p:cond delay="0"/>
                                          </p:stCondLst>
                                        </p:cTn>
                                        <p:tgtEl>
                                          <p:spTgt spid="13">
                                            <p:txEl>
                                              <p:pRg st="1" end="1"/>
                                            </p:txEl>
                                          </p:spTgt>
                                        </p:tgtEl>
                                        <p:attrNameLst>
                                          <p:attrName>style.visibility</p:attrName>
                                        </p:attrNameLst>
                                      </p:cBhvr>
                                      <p:to>
                                        <p:strVal val="visible"/>
                                      </p:to>
                                    </p:set>
                                    <p:anim by="(-#ppt_w*2)" calcmode="lin" valueType="num">
                                      <p:cBhvr rctx="PPT">
                                        <p:cTn id="23" dur="500" autoRev="1" fill="hold">
                                          <p:stCondLst>
                                            <p:cond delay="0"/>
                                          </p:stCondLst>
                                        </p:cTn>
                                        <p:tgtEl>
                                          <p:spTgt spid="13">
                                            <p:txEl>
                                              <p:pRg st="1" end="1"/>
                                            </p:txEl>
                                          </p:spTgt>
                                        </p:tgtEl>
                                        <p:attrNameLst>
                                          <p:attrName>ppt_w</p:attrName>
                                        </p:attrNameLst>
                                      </p:cBhvr>
                                    </p:anim>
                                    <p:anim by="(#ppt_w*0.50)" calcmode="lin" valueType="num">
                                      <p:cBhvr>
                                        <p:cTn id="24" dur="500" decel="50000" autoRev="1" fill="hold">
                                          <p:stCondLst>
                                            <p:cond delay="0"/>
                                          </p:stCondLst>
                                        </p:cTn>
                                        <p:tgtEl>
                                          <p:spTgt spid="13">
                                            <p:txEl>
                                              <p:pRg st="1" end="1"/>
                                            </p:txEl>
                                          </p:spTgt>
                                        </p:tgtEl>
                                        <p:attrNameLst>
                                          <p:attrName>ppt_x</p:attrName>
                                        </p:attrNameLst>
                                      </p:cBhvr>
                                    </p:anim>
                                    <p:anim from="(-#ppt_h/2)" to="(#ppt_y)" calcmode="lin" valueType="num">
                                      <p:cBhvr>
                                        <p:cTn id="25" dur="1000" fill="hold">
                                          <p:stCondLst>
                                            <p:cond delay="0"/>
                                          </p:stCondLst>
                                        </p:cTn>
                                        <p:tgtEl>
                                          <p:spTgt spid="13">
                                            <p:txEl>
                                              <p:pRg st="1" end="1"/>
                                            </p:txEl>
                                          </p:spTgt>
                                        </p:tgtEl>
                                        <p:attrNameLst>
                                          <p:attrName>ppt_y</p:attrName>
                                        </p:attrNameLst>
                                      </p:cBhvr>
                                    </p:anim>
                                    <p:animRot by="21600000">
                                      <p:cBhvr>
                                        <p:cTn id="26" dur="1000" fill="hold">
                                          <p:stCondLst>
                                            <p:cond delay="0"/>
                                          </p:stCondLst>
                                        </p:cTn>
                                        <p:tgtEl>
                                          <p:spTgt spid="13">
                                            <p:txEl>
                                              <p:pRg st="1" end="1"/>
                                            </p:txEl>
                                          </p:spTgt>
                                        </p:tgtEl>
                                        <p:attrNameLst>
                                          <p:attrName>r</p:attrName>
                                        </p:attrNameLst>
                                      </p:cBhvr>
                                    </p:animRot>
                                  </p:childTnLst>
                                </p:cTn>
                              </p:par>
                              <p:par>
                                <p:cTn id="27" presetID="56" presetClass="entr" presetSubtype="0" fill="hold" nodeType="withEffect">
                                  <p:stCondLst>
                                    <p:cond delay="0"/>
                                  </p:stCondLst>
                                  <p:iterate type="lt">
                                    <p:tmPct val="10000"/>
                                  </p:iterate>
                                  <p:childTnLst>
                                    <p:set>
                                      <p:cBhvr>
                                        <p:cTn id="28" dur="1" fill="hold">
                                          <p:stCondLst>
                                            <p:cond delay="0"/>
                                          </p:stCondLst>
                                        </p:cTn>
                                        <p:tgtEl>
                                          <p:spTgt spid="13">
                                            <p:txEl>
                                              <p:pRg st="2" end="2"/>
                                            </p:txEl>
                                          </p:spTgt>
                                        </p:tgtEl>
                                        <p:attrNameLst>
                                          <p:attrName>style.visibility</p:attrName>
                                        </p:attrNameLst>
                                      </p:cBhvr>
                                      <p:to>
                                        <p:strVal val="visible"/>
                                      </p:to>
                                    </p:set>
                                    <p:anim by="(-#ppt_w*2)" calcmode="lin" valueType="num">
                                      <p:cBhvr rctx="PPT">
                                        <p:cTn id="29" dur="500" autoRev="1" fill="hold">
                                          <p:stCondLst>
                                            <p:cond delay="0"/>
                                          </p:stCondLst>
                                        </p:cTn>
                                        <p:tgtEl>
                                          <p:spTgt spid="13">
                                            <p:txEl>
                                              <p:pRg st="2" end="2"/>
                                            </p:txEl>
                                          </p:spTgt>
                                        </p:tgtEl>
                                        <p:attrNameLst>
                                          <p:attrName>ppt_w</p:attrName>
                                        </p:attrNameLst>
                                      </p:cBhvr>
                                    </p:anim>
                                    <p:anim by="(#ppt_w*0.50)" calcmode="lin" valueType="num">
                                      <p:cBhvr>
                                        <p:cTn id="30" dur="500" decel="50000" autoRev="1" fill="hold">
                                          <p:stCondLst>
                                            <p:cond delay="0"/>
                                          </p:stCondLst>
                                        </p:cTn>
                                        <p:tgtEl>
                                          <p:spTgt spid="13">
                                            <p:txEl>
                                              <p:pRg st="2" end="2"/>
                                            </p:txEl>
                                          </p:spTgt>
                                        </p:tgtEl>
                                        <p:attrNameLst>
                                          <p:attrName>ppt_x</p:attrName>
                                        </p:attrNameLst>
                                      </p:cBhvr>
                                    </p:anim>
                                    <p:anim from="(-#ppt_h/2)" to="(#ppt_y)" calcmode="lin" valueType="num">
                                      <p:cBhvr>
                                        <p:cTn id="31" dur="1000" fill="hold">
                                          <p:stCondLst>
                                            <p:cond delay="0"/>
                                          </p:stCondLst>
                                        </p:cTn>
                                        <p:tgtEl>
                                          <p:spTgt spid="13">
                                            <p:txEl>
                                              <p:pRg st="2" end="2"/>
                                            </p:txEl>
                                          </p:spTgt>
                                        </p:tgtEl>
                                        <p:attrNameLst>
                                          <p:attrName>ppt_y</p:attrName>
                                        </p:attrNameLst>
                                      </p:cBhvr>
                                    </p:anim>
                                    <p:animRot by="21600000">
                                      <p:cBhvr>
                                        <p:cTn id="32" dur="1000" fill="hold">
                                          <p:stCondLst>
                                            <p:cond delay="0"/>
                                          </p:stCondLst>
                                        </p:cTn>
                                        <p:tgtEl>
                                          <p:spTgt spid="13">
                                            <p:txEl>
                                              <p:pRg st="2" end="2"/>
                                            </p:txEl>
                                          </p:spTgt>
                                        </p:tgtEl>
                                        <p:attrNameLst>
                                          <p:attrName>r</p:attrName>
                                        </p:attrNameLst>
                                      </p:cBhvr>
                                    </p:animRot>
                                  </p:childTnLst>
                                </p:cTn>
                              </p:par>
                              <p:par>
                                <p:cTn id="33" presetID="56" presetClass="entr" presetSubtype="0" fill="hold" nodeType="withEffect">
                                  <p:stCondLst>
                                    <p:cond delay="0"/>
                                  </p:stCondLst>
                                  <p:iterate type="lt">
                                    <p:tmPct val="10000"/>
                                  </p:iterate>
                                  <p:childTnLst>
                                    <p:set>
                                      <p:cBhvr>
                                        <p:cTn id="34" dur="1" fill="hold">
                                          <p:stCondLst>
                                            <p:cond delay="0"/>
                                          </p:stCondLst>
                                        </p:cTn>
                                        <p:tgtEl>
                                          <p:spTgt spid="13">
                                            <p:txEl>
                                              <p:pRg st="3" end="3"/>
                                            </p:txEl>
                                          </p:spTgt>
                                        </p:tgtEl>
                                        <p:attrNameLst>
                                          <p:attrName>style.visibility</p:attrName>
                                        </p:attrNameLst>
                                      </p:cBhvr>
                                      <p:to>
                                        <p:strVal val="visible"/>
                                      </p:to>
                                    </p:set>
                                    <p:anim by="(-#ppt_w*2)" calcmode="lin" valueType="num">
                                      <p:cBhvr rctx="PPT">
                                        <p:cTn id="35" dur="500" autoRev="1" fill="hold">
                                          <p:stCondLst>
                                            <p:cond delay="0"/>
                                          </p:stCondLst>
                                        </p:cTn>
                                        <p:tgtEl>
                                          <p:spTgt spid="13">
                                            <p:txEl>
                                              <p:pRg st="3" end="3"/>
                                            </p:txEl>
                                          </p:spTgt>
                                        </p:tgtEl>
                                        <p:attrNameLst>
                                          <p:attrName>ppt_w</p:attrName>
                                        </p:attrNameLst>
                                      </p:cBhvr>
                                    </p:anim>
                                    <p:anim by="(#ppt_w*0.50)" calcmode="lin" valueType="num">
                                      <p:cBhvr>
                                        <p:cTn id="36" dur="500" decel="50000" autoRev="1" fill="hold">
                                          <p:stCondLst>
                                            <p:cond delay="0"/>
                                          </p:stCondLst>
                                        </p:cTn>
                                        <p:tgtEl>
                                          <p:spTgt spid="13">
                                            <p:txEl>
                                              <p:pRg st="3" end="3"/>
                                            </p:txEl>
                                          </p:spTgt>
                                        </p:tgtEl>
                                        <p:attrNameLst>
                                          <p:attrName>ppt_x</p:attrName>
                                        </p:attrNameLst>
                                      </p:cBhvr>
                                    </p:anim>
                                    <p:anim from="(-#ppt_h/2)" to="(#ppt_y)" calcmode="lin" valueType="num">
                                      <p:cBhvr>
                                        <p:cTn id="37" dur="1000" fill="hold">
                                          <p:stCondLst>
                                            <p:cond delay="0"/>
                                          </p:stCondLst>
                                        </p:cTn>
                                        <p:tgtEl>
                                          <p:spTgt spid="13">
                                            <p:txEl>
                                              <p:pRg st="3" end="3"/>
                                            </p:txEl>
                                          </p:spTgt>
                                        </p:tgtEl>
                                        <p:attrNameLst>
                                          <p:attrName>ppt_y</p:attrName>
                                        </p:attrNameLst>
                                      </p:cBhvr>
                                    </p:anim>
                                    <p:animRot by="21600000">
                                      <p:cBhvr>
                                        <p:cTn id="38" dur="1000" fill="hold">
                                          <p:stCondLst>
                                            <p:cond delay="0"/>
                                          </p:stCondLst>
                                        </p:cTn>
                                        <p:tgtEl>
                                          <p:spTgt spid="1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17" name="Rounded Rectangle 16"/>
          <p:cNvSpPr/>
          <p:nvPr/>
        </p:nvSpPr>
        <p:spPr>
          <a:xfrm>
            <a:off x="3944428" y="327803"/>
            <a:ext cx="4303143" cy="810884"/>
          </a:xfrm>
          <a:prstGeom prst="roundRect">
            <a:avLst>
              <a:gd name="adj" fmla="val 50000"/>
            </a:avLst>
          </a:prstGeom>
          <a:solidFill>
            <a:schemeClr val="accent2">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effectLst>
                  <a:outerShdw blurRad="38100" dist="38100" dir="2700000" algn="tl">
                    <a:srgbClr val="000000">
                      <a:alpha val="43137"/>
                    </a:srgbClr>
                  </a:outerShdw>
                </a:effectLst>
              </a:rPr>
              <a:t>শিক্ষার্থীর</a:t>
            </a:r>
            <a:r>
              <a:rPr lang="en-US" sz="4400" b="1" dirty="0" smtClean="0">
                <a:solidFill>
                  <a:schemeClr val="tx1"/>
                </a:solidFill>
                <a:effectLst>
                  <a:outerShdw blurRad="38100" dist="38100" dir="2700000" algn="tl">
                    <a:srgbClr val="000000">
                      <a:alpha val="43137"/>
                    </a:srgbClr>
                  </a:outerShdw>
                </a:effectLst>
              </a:rPr>
              <a:t> </a:t>
            </a:r>
            <a:r>
              <a:rPr lang="en-US" sz="4400" b="1" dirty="0" err="1" smtClean="0">
                <a:solidFill>
                  <a:schemeClr val="tx1"/>
                </a:solidFill>
                <a:effectLst>
                  <a:outerShdw blurRad="38100" dist="38100" dir="2700000" algn="tl">
                    <a:srgbClr val="000000">
                      <a:alpha val="43137"/>
                    </a:srgbClr>
                  </a:outerShdw>
                </a:effectLst>
              </a:rPr>
              <a:t>পাঠ</a:t>
            </a:r>
            <a:r>
              <a:rPr lang="en-US" sz="4400" b="1" dirty="0" smtClean="0">
                <a:solidFill>
                  <a:schemeClr val="tx1"/>
                </a:solidFill>
                <a:effectLst>
                  <a:outerShdw blurRad="38100" dist="38100" dir="2700000" algn="tl">
                    <a:srgbClr val="000000">
                      <a:alpha val="43137"/>
                    </a:srgbClr>
                  </a:outerShdw>
                </a:effectLst>
              </a:rPr>
              <a:t> </a:t>
            </a:r>
            <a:endParaRPr lang="en-US" sz="4400" b="1" dirty="0">
              <a:solidFill>
                <a:schemeClr val="tx1"/>
              </a:solidFill>
              <a:effectLst>
                <a:outerShdw blurRad="38100" dist="38100" dir="2700000" algn="tl">
                  <a:srgbClr val="000000">
                    <a:alpha val="43137"/>
                  </a:srgbClr>
                </a:outerShdw>
              </a:effectLst>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69738" y="1369403"/>
            <a:ext cx="3952595" cy="5244861"/>
          </a:xfrm>
          <a:prstGeom prst="rect">
            <a:avLst/>
          </a:prstGeom>
        </p:spPr>
      </p:pic>
      <p:sp>
        <p:nvSpPr>
          <p:cNvPr id="23" name="Rectangle 22"/>
          <p:cNvSpPr/>
          <p:nvPr/>
        </p:nvSpPr>
        <p:spPr>
          <a:xfrm>
            <a:off x="4638502" y="1466490"/>
            <a:ext cx="7198823" cy="505068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r>
              <a:rPr lang="as-IN" sz="2000" b="1" dirty="0">
                <a:solidFill>
                  <a:schemeClr val="tx1"/>
                </a:solidFill>
                <a:effectLst>
                  <a:outerShdw blurRad="38100" dist="38100" dir="2700000" algn="tl">
                    <a:srgbClr val="000000">
                      <a:alpha val="43137"/>
                    </a:srgbClr>
                  </a:outerShdw>
                </a:effectLst>
                <a:latin typeface="solaimanlipi"/>
              </a:rPr>
              <a:t>বাংলাদেশের দক্ষিণে রয়েছে প্রকৃতির অপার সম্ভার সুন্দরবন। সমুদ্রের কোল ঘেঁষে গড়ে উঠেছে এই বিশাল বন। এখানে রয়েছে যেমন প্রচুর গাছপালা, কেওড়া ও সুন্দরীগাছের বন, তেমনি রয়েছে নানা প্রাণী ও জীবজন্তু। বিশ্বের কোনো কোনো প্রাণীর সঙ্গে জড়িয়ে থাকে দেশের নাম বা জায়গার নাম। যেমন, ক্যাঙ্গারু বললেই মনে পড়ে যায় অস্ট্রেলিয়ার কথা। সিংহ বললেই মনে ভেসে ওঠে আফ্রিকার কথা। তেমনি বাংলাদেশের নামের সঙ্গে জড়িয়ে আছে রয়েল বেঙ্গল টাইগার বা রাজকীয় বাঘের নাম। এই বাঘ থাকে সুন্দরবনে। এই বাঘ দেখতে যেমন সুন্দর, তেমনি আবার ভয়ংকর। এর চালচলনও রাজার মতো। সুন্দরবনের ভেজা স্যাঁতসেঁতে গোলপাতার বনে এ বাঘ ঘুরে বেড়ায়। শিকার করে জীবজন্তু, সুযোগ পেলে মানুষও খায়। একসময় সুন্দরবনে ছিল চিতাবাঘ ও ওলবাঘ। কিন্তু এখন আর এসব বাঘ দেখা যায় না।সুন্দরবনের</a:t>
            </a:r>
            <a:r>
              <a:rPr lang="en-US" sz="2000" b="1" dirty="0">
                <a:solidFill>
                  <a:schemeClr val="tx1"/>
                </a:solidFill>
                <a:effectLst>
                  <a:outerShdw blurRad="38100" dist="38100" dir="2700000" algn="tl">
                    <a:srgbClr val="000000">
                      <a:alpha val="43137"/>
                    </a:srgbClr>
                  </a:outerShdw>
                </a:effectLst>
                <a:latin typeface="solaimanlipi"/>
              </a:rPr>
              <a:t> </a:t>
            </a:r>
            <a:r>
              <a:rPr lang="as-IN" sz="2000" b="1" dirty="0">
                <a:solidFill>
                  <a:schemeClr val="tx1"/>
                </a:solidFill>
                <a:effectLst>
                  <a:outerShdw blurRad="38100" dist="38100" dir="2700000" algn="tl">
                    <a:srgbClr val="000000">
                      <a:alpha val="43137"/>
                    </a:srgbClr>
                  </a:outerShdw>
                </a:effectLst>
                <a:latin typeface="solaimanlipi"/>
              </a:rPr>
              <a:t>রয়েল বেঙ্গল টাইগার বাংলাদেশের অমূল্য সম্পদ। এ বাঘকে বিলুপ্তির হাত থেকে আমাদের বাঁচাতে হবে।</a:t>
            </a: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54" y="-123092"/>
            <a:ext cx="12660923" cy="7385538"/>
          </a:xfrm>
          <a:prstGeom prst="rect">
            <a:avLst/>
          </a:prstGeom>
        </p:spPr>
      </p:pic>
    </p:spTree>
    <p:extLst>
      <p:ext uri="{BB962C8B-B14F-4D97-AF65-F5344CB8AC3E}">
        <p14:creationId xmlns:p14="http://schemas.microsoft.com/office/powerpoint/2010/main" val="36854189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 calcmode="lin" valueType="num">
                                      <p:cBhvr>
                                        <p:cTn id="9"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38250" y="1599329"/>
            <a:ext cx="10579982" cy="54053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571500" indent="-571500">
              <a:buFont typeface="Wingdings" panose="05000000000000000000" pitchFamily="2" charset="2"/>
              <a:buChar char="q"/>
            </a:pPr>
            <a:r>
              <a:rPr lang="as-IN" sz="4000" dirty="0">
                <a:solidFill>
                  <a:schemeClr val="tx1"/>
                </a:solidFill>
              </a:rPr>
              <a:t>নিচের প্রশ্নগুলোর সংক্ষেপে উত্তর লেখ</a:t>
            </a:r>
            <a:endParaRPr lang="en-US" sz="4000" dirty="0">
              <a:solidFill>
                <a:schemeClr val="tx1"/>
              </a:solidFill>
            </a:endParaRPr>
          </a:p>
        </p:txBody>
      </p:sp>
      <p:sp>
        <p:nvSpPr>
          <p:cNvPr id="4" name="Rectangle 3"/>
          <p:cNvSpPr/>
          <p:nvPr/>
        </p:nvSpPr>
        <p:spPr>
          <a:xfrm>
            <a:off x="938250" y="2261937"/>
            <a:ext cx="10579982" cy="41067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as-IN" sz="4000" i="1" dirty="0">
                <a:solidFill>
                  <a:schemeClr val="tx1"/>
                </a:solidFill>
              </a:rPr>
              <a:t>(</a:t>
            </a:r>
            <a:r>
              <a:rPr lang="as-IN" sz="4000" i="1" dirty="0" smtClean="0">
                <a:solidFill>
                  <a:schemeClr val="tx1"/>
                </a:solidFill>
              </a:rPr>
              <a:t>ক</a:t>
            </a:r>
            <a:r>
              <a:rPr lang="en-US" sz="4000" i="1" dirty="0" smtClean="0">
                <a:solidFill>
                  <a:schemeClr val="tx1"/>
                </a:solidFill>
              </a:rPr>
              <a:t> </a:t>
            </a:r>
            <a:r>
              <a:rPr lang="as-IN" sz="4000" i="1" dirty="0" smtClean="0">
                <a:solidFill>
                  <a:schemeClr val="tx1"/>
                </a:solidFill>
              </a:rPr>
              <a:t>) </a:t>
            </a:r>
            <a:r>
              <a:rPr lang="as-IN" sz="4000" i="1" dirty="0">
                <a:solidFill>
                  <a:schemeClr val="tx1"/>
                </a:solidFill>
              </a:rPr>
              <a:t>সুন্দরবন কোথায় গড়ে উঠেছে?</a:t>
            </a:r>
          </a:p>
          <a:p>
            <a:pPr algn="just"/>
            <a:r>
              <a:rPr lang="as-IN" sz="4000" i="1" dirty="0">
                <a:solidFill>
                  <a:schemeClr val="tx1"/>
                </a:solidFill>
              </a:rPr>
              <a:t>(</a:t>
            </a:r>
            <a:r>
              <a:rPr lang="as-IN" sz="4000" i="1" dirty="0" smtClean="0">
                <a:solidFill>
                  <a:schemeClr val="tx1"/>
                </a:solidFill>
              </a:rPr>
              <a:t>খ</a:t>
            </a:r>
            <a:r>
              <a:rPr lang="en-US" sz="4000" i="1" dirty="0" smtClean="0">
                <a:solidFill>
                  <a:schemeClr val="tx1"/>
                </a:solidFill>
              </a:rPr>
              <a:t> </a:t>
            </a:r>
            <a:r>
              <a:rPr lang="as-IN" sz="4000" i="1" dirty="0" smtClean="0">
                <a:solidFill>
                  <a:schemeClr val="tx1"/>
                </a:solidFill>
              </a:rPr>
              <a:t>) </a:t>
            </a:r>
            <a:r>
              <a:rPr lang="as-IN" sz="4000" i="1" dirty="0">
                <a:solidFill>
                  <a:schemeClr val="tx1"/>
                </a:solidFill>
              </a:rPr>
              <a:t>বাংলাদেশের নামের সঙ্গে কোন প্রাণীর নাম জড়িয়ে আছে?</a:t>
            </a:r>
          </a:p>
          <a:p>
            <a:pPr algn="just"/>
            <a:r>
              <a:rPr lang="as-IN" sz="4000" i="1" dirty="0">
                <a:solidFill>
                  <a:schemeClr val="tx1"/>
                </a:solidFill>
              </a:rPr>
              <a:t>(</a:t>
            </a:r>
            <a:r>
              <a:rPr lang="as-IN" sz="4000" i="1" dirty="0" smtClean="0">
                <a:solidFill>
                  <a:schemeClr val="tx1"/>
                </a:solidFill>
              </a:rPr>
              <a:t>গ</a:t>
            </a:r>
            <a:r>
              <a:rPr lang="en-US" sz="4000" i="1" dirty="0" smtClean="0">
                <a:solidFill>
                  <a:schemeClr val="tx1"/>
                </a:solidFill>
              </a:rPr>
              <a:t> </a:t>
            </a:r>
            <a:r>
              <a:rPr lang="as-IN" sz="4000" i="1" dirty="0" smtClean="0">
                <a:solidFill>
                  <a:schemeClr val="tx1"/>
                </a:solidFill>
              </a:rPr>
              <a:t>) </a:t>
            </a:r>
            <a:r>
              <a:rPr lang="as-IN" sz="4000" i="1" dirty="0">
                <a:solidFill>
                  <a:schemeClr val="tx1"/>
                </a:solidFill>
              </a:rPr>
              <a:t>কোন বাঘ এখন দেখা যায় না?</a:t>
            </a:r>
            <a:endParaRPr lang="en-US" sz="4000" i="1" dirty="0">
              <a:solidFill>
                <a:schemeClr val="tx1"/>
              </a:solidFill>
            </a:endParaRPr>
          </a:p>
          <a:p>
            <a:pPr algn="just"/>
            <a:r>
              <a:rPr lang="en-US" sz="4000" i="1" dirty="0">
                <a:solidFill>
                  <a:schemeClr val="tx1"/>
                </a:solidFill>
              </a:rPr>
              <a:t>(</a:t>
            </a:r>
            <a:r>
              <a:rPr lang="en-US" sz="4000" i="1" dirty="0" smtClean="0">
                <a:solidFill>
                  <a:schemeClr val="tx1"/>
                </a:solidFill>
              </a:rPr>
              <a:t>ঘ ) </a:t>
            </a:r>
            <a:r>
              <a:rPr lang="bn-BD" sz="4000" i="1" dirty="0" smtClean="0">
                <a:solidFill>
                  <a:schemeClr val="tx1"/>
                </a:solidFill>
              </a:rPr>
              <a:t> </a:t>
            </a:r>
            <a:r>
              <a:rPr lang="bn-BD" sz="4000" i="1" dirty="0">
                <a:solidFill>
                  <a:schemeClr val="tx1"/>
                </a:solidFill>
              </a:rPr>
              <a:t>বাংলাদেশের জাতীয় পশুর নাম কী ? </a:t>
            </a:r>
          </a:p>
          <a:p>
            <a:pPr algn="just"/>
            <a:endParaRPr lang="as-IN" sz="2207" dirty="0">
              <a:solidFill>
                <a:srgbClr val="333333"/>
              </a:solidFill>
              <a:latin typeface="solaimanlipi"/>
            </a:endParaRPr>
          </a:p>
        </p:txBody>
      </p:sp>
      <p:sp>
        <p:nvSpPr>
          <p:cNvPr id="5" name="Rectangle 4"/>
          <p:cNvSpPr/>
          <p:nvPr/>
        </p:nvSpPr>
        <p:spPr>
          <a:xfrm>
            <a:off x="4643418" y="450723"/>
            <a:ext cx="2905164" cy="708992"/>
          </a:xfrm>
          <a:prstGeom prst="rect">
            <a:avLst/>
          </a:prstGeom>
          <a:solidFill>
            <a:schemeClr val="accent4">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rPr>
              <a:t>মূল্যায়ন</a:t>
            </a:r>
            <a:r>
              <a:rPr lang="en-US" dirty="0" smtClean="0"/>
              <a:t>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656870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3361592" y="492369"/>
            <a:ext cx="5468816" cy="650631"/>
          </a:xfrm>
          <a:prstGeom prst="roundRect">
            <a:avLst>
              <a:gd name="adj" fmla="val 50000"/>
            </a:avLst>
          </a:prstGeom>
          <a:solidFill>
            <a:srgbClr val="92D050"/>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rPr>
              <a:t>আজকের</a:t>
            </a:r>
            <a:r>
              <a:rPr lang="en-US" sz="4400" b="1" dirty="0" smtClean="0">
                <a:solidFill>
                  <a:schemeClr val="tx1"/>
                </a:solidFill>
              </a:rPr>
              <a:t> </a:t>
            </a:r>
            <a:r>
              <a:rPr lang="en-US" sz="4400" b="1" dirty="0" err="1" smtClean="0">
                <a:solidFill>
                  <a:schemeClr val="tx1"/>
                </a:solidFill>
              </a:rPr>
              <a:t>নতুন</a:t>
            </a:r>
            <a:r>
              <a:rPr lang="en-US" sz="4400" b="1" dirty="0" smtClean="0">
                <a:solidFill>
                  <a:schemeClr val="tx1"/>
                </a:solidFill>
              </a:rPr>
              <a:t> </a:t>
            </a:r>
            <a:r>
              <a:rPr lang="en-US" sz="4400" b="1" dirty="0" err="1" smtClean="0">
                <a:solidFill>
                  <a:schemeClr val="tx1"/>
                </a:solidFill>
              </a:rPr>
              <a:t>শব্দ</a:t>
            </a:r>
            <a:r>
              <a:rPr lang="en-US" sz="4400" b="1" dirty="0" smtClean="0">
                <a:solidFill>
                  <a:schemeClr val="tx1"/>
                </a:solidFill>
              </a:rPr>
              <a:t> </a:t>
            </a:r>
            <a:endParaRPr lang="en-US" sz="4400" b="1" dirty="0">
              <a:solidFill>
                <a:schemeClr val="tx1"/>
              </a:solidFill>
            </a:endParaRPr>
          </a:p>
        </p:txBody>
      </p:sp>
      <p:sp>
        <p:nvSpPr>
          <p:cNvPr id="5" name="Oval 4"/>
          <p:cNvSpPr/>
          <p:nvPr/>
        </p:nvSpPr>
        <p:spPr>
          <a:xfrm>
            <a:off x="250581" y="1911144"/>
            <a:ext cx="2655276" cy="152986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nut 5"/>
          <p:cNvSpPr/>
          <p:nvPr/>
        </p:nvSpPr>
        <p:spPr>
          <a:xfrm>
            <a:off x="250581" y="1911142"/>
            <a:ext cx="2655276" cy="1529861"/>
          </a:xfrm>
          <a:prstGeom prst="donut">
            <a:avLst>
              <a:gd name="adj" fmla="val 11987"/>
            </a:avLst>
          </a:prstGeom>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chemeClr val="tx1"/>
                </a:solidFill>
                <a:effectLst>
                  <a:outerShdw blurRad="38100" dist="38100" dir="2700000" algn="tl">
                    <a:srgbClr val="000000">
                      <a:alpha val="43137"/>
                    </a:srgbClr>
                  </a:outerShdw>
                </a:effectLst>
              </a:rPr>
              <a:t>রয়েল</a:t>
            </a:r>
            <a:r>
              <a:rPr lang="en-US" dirty="0" smtClean="0">
                <a:solidFill>
                  <a:schemeClr val="tx1"/>
                </a:solidFill>
              </a:rPr>
              <a:t> </a:t>
            </a:r>
            <a:endParaRPr lang="en-US" dirty="0">
              <a:solidFill>
                <a:schemeClr val="tx1"/>
              </a:solidFill>
            </a:endParaRPr>
          </a:p>
        </p:txBody>
      </p:sp>
      <p:sp>
        <p:nvSpPr>
          <p:cNvPr id="7" name="Right Arrow 6"/>
          <p:cNvSpPr/>
          <p:nvPr/>
        </p:nvSpPr>
        <p:spPr>
          <a:xfrm>
            <a:off x="-1508144" y="2148534"/>
            <a:ext cx="1382854" cy="1055076"/>
          </a:xfrm>
          <a:prstGeom prst="rightArrow">
            <a:avLst>
              <a:gd name="adj1" fmla="val 42405"/>
              <a:gd name="adj2" fmla="val 65190"/>
            </a:avLst>
          </a:prstGeom>
          <a:solidFill>
            <a:schemeClr val="accent2"/>
          </a:solidFill>
          <a:ln w="76200">
            <a:solidFill>
              <a:srgbClr val="0070C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279173" y="2254043"/>
            <a:ext cx="5662246" cy="844061"/>
          </a:xfrm>
          <a:prstGeom prst="roundRect">
            <a:avLst>
              <a:gd name="adj" fmla="val 47917"/>
            </a:avLst>
          </a:prstGeom>
          <a:solidFill>
            <a:schemeClr val="accent2">
              <a:lumMod val="20000"/>
              <a:lumOff val="80000"/>
            </a:schemeClr>
          </a:solidFill>
          <a:ln w="76200">
            <a:solidFill>
              <a:schemeClr val="accent2">
                <a:lumMod val="60000"/>
                <a:lumOff val="4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effectLst>
                  <a:outerShdw blurRad="38100" dist="38100" dir="2700000" algn="tl">
                    <a:srgbClr val="000000">
                      <a:alpha val="43137"/>
                    </a:srgbClr>
                  </a:outerShdw>
                </a:effectLst>
              </a:rPr>
              <a:t>রাজকীয়</a:t>
            </a:r>
            <a:r>
              <a:rPr lang="en-US" sz="4000" b="1" dirty="0" smtClean="0">
                <a:solidFill>
                  <a:schemeClr val="tx1"/>
                </a:solidFill>
                <a:effectLst>
                  <a:outerShdw blurRad="38100" dist="38100" dir="2700000" algn="tl">
                    <a:srgbClr val="000000">
                      <a:alpha val="43137"/>
                    </a:srgbClr>
                  </a:outerShdw>
                </a:effectLst>
              </a:rPr>
              <a:t>/</a:t>
            </a:r>
            <a:r>
              <a:rPr lang="en-US" sz="4000" b="1" dirty="0" err="1" smtClean="0">
                <a:solidFill>
                  <a:schemeClr val="tx1"/>
                </a:solidFill>
                <a:effectLst>
                  <a:outerShdw blurRad="38100" dist="38100" dir="2700000" algn="tl">
                    <a:srgbClr val="000000">
                      <a:alpha val="43137"/>
                    </a:srgbClr>
                  </a:outerShdw>
                </a:effectLst>
              </a:rPr>
              <a:t>রাজার</a:t>
            </a:r>
            <a:r>
              <a:rPr lang="en-US" sz="4000" b="1" dirty="0" smtClean="0">
                <a:solidFill>
                  <a:schemeClr val="tx1"/>
                </a:solidFill>
                <a:effectLst>
                  <a:outerShdw blurRad="38100" dist="38100" dir="2700000" algn="tl">
                    <a:srgbClr val="000000">
                      <a:alpha val="43137"/>
                    </a:srgbClr>
                  </a:outerShdw>
                </a:effectLst>
              </a:rPr>
              <a:t> </a:t>
            </a:r>
            <a:r>
              <a:rPr lang="en-US" sz="4000" b="1" dirty="0" err="1" smtClean="0">
                <a:solidFill>
                  <a:schemeClr val="tx1"/>
                </a:solidFill>
                <a:effectLst>
                  <a:outerShdw blurRad="38100" dist="38100" dir="2700000" algn="tl">
                    <a:srgbClr val="000000">
                      <a:alpha val="43137"/>
                    </a:srgbClr>
                  </a:outerShdw>
                </a:effectLst>
              </a:rPr>
              <a:t>মতো</a:t>
            </a:r>
            <a:r>
              <a:rPr lang="en-US" sz="4000" b="1" dirty="0" smtClean="0">
                <a:solidFill>
                  <a:schemeClr val="tx1"/>
                </a:solidFill>
                <a:effectLst>
                  <a:outerShdw blurRad="38100" dist="38100" dir="2700000" algn="tl">
                    <a:srgbClr val="000000">
                      <a:alpha val="43137"/>
                    </a:srgbClr>
                  </a:outerShdw>
                </a:effectLst>
              </a:rPr>
              <a:t> </a:t>
            </a:r>
            <a:endParaRPr lang="en-US" sz="4000" b="1" dirty="0">
              <a:solidFill>
                <a:schemeClr val="tx1"/>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F4E899AD-821A-46DE-A767-2CDBFC62921A}"/>
              </a:ext>
            </a:extLst>
          </p:cNvPr>
          <p:cNvSpPr txBox="1"/>
          <p:nvPr/>
        </p:nvSpPr>
        <p:spPr>
          <a:xfrm>
            <a:off x="250581" y="4279483"/>
            <a:ext cx="11690838" cy="2308324"/>
          </a:xfrm>
          <a:prstGeom prst="rect">
            <a:avLst/>
          </a:prstGeom>
          <a:solidFill>
            <a:schemeClr val="accent4">
              <a:lumMod val="60000"/>
              <a:lumOff val="40000"/>
            </a:schemeClr>
          </a:solidFill>
          <a:ln w="57150">
            <a:solidFill>
              <a:srgbClr val="92D050"/>
            </a:solidFill>
          </a:ln>
          <a:scene3d>
            <a:camera prst="orthographicFront"/>
            <a:lightRig rig="threePt" dir="t"/>
          </a:scene3d>
          <a:sp3d>
            <a:bevelT w="114300" prst="artDeco"/>
          </a:sp3d>
        </p:spPr>
        <p:txBody>
          <a:bodyPr wrap="square" rtlCol="0">
            <a:spAutoFit/>
          </a:bodyPr>
          <a:lstStyle/>
          <a:p>
            <a:pPr algn="ctr"/>
            <a:r>
              <a:rPr lang="bn-BD" sz="4800" dirty="0">
                <a:latin typeface="NikoshBAN" panose="02000000000000000000" pitchFamily="2" charset="0"/>
                <a:cs typeface="NikoshBAN" panose="02000000000000000000" pitchFamily="2" charset="0"/>
              </a:rPr>
              <a:t>বাংলাদেশের নামের সঙ্গে জড়িয়ে আছে রয়েল বেঙ্গল টাইগারের </a:t>
            </a:r>
            <a:r>
              <a:rPr lang="bn-BD" sz="4800" dirty="0" smtClean="0">
                <a:latin typeface="NikoshBAN" panose="02000000000000000000" pitchFamily="2" charset="0"/>
                <a:cs typeface="NikoshBAN" panose="02000000000000000000" pitchFamily="2" charset="0"/>
              </a:rPr>
              <a:t>নাম</a:t>
            </a:r>
            <a:r>
              <a:rPr lang="en-US" sz="4800" dirty="0" smtClean="0">
                <a:latin typeface="NikoshBAN" panose="02000000000000000000" pitchFamily="2" charset="0"/>
                <a:cs typeface="NikoshBAN" panose="02000000000000000000" pitchFamily="2" charset="0"/>
              </a:rPr>
              <a:t>।</a:t>
            </a:r>
            <a:r>
              <a:rPr lang="en-US" sz="4800" dirty="0" err="1" smtClean="0">
                <a:latin typeface="NikoshBAN" panose="02000000000000000000" pitchFamily="2" charset="0"/>
                <a:cs typeface="NikoshBAN" panose="02000000000000000000" pitchFamily="2" charset="0"/>
              </a:rPr>
              <a:t>এটি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দেখতে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যেমন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রাজার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মতো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তেমনি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ভয়ঙ্কর</a:t>
            </a:r>
            <a:r>
              <a:rPr lang="en-US" sz="4800" dirty="0" smtClean="0">
                <a:latin typeface="NikoshBAN" panose="02000000000000000000" pitchFamily="2" charset="0"/>
                <a:cs typeface="NikoshBAN" panose="02000000000000000000" pitchFamily="2" charset="0"/>
              </a:rPr>
              <a:t>। </a:t>
            </a:r>
            <a:r>
              <a:rPr lang="bn-BD"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sp>
        <p:nvSpPr>
          <p:cNvPr id="11" name="Frame 10"/>
          <p:cNvSpPr/>
          <p:nvPr/>
        </p:nvSpPr>
        <p:spPr>
          <a:xfrm>
            <a:off x="0" y="0"/>
            <a:ext cx="12192000" cy="6858000"/>
          </a:xfrm>
          <a:prstGeom prst="frame">
            <a:avLst>
              <a:gd name="adj1" fmla="val 2244"/>
            </a:avLst>
          </a:prstGeom>
          <a:solidFill>
            <a:srgbClr val="7030A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876669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style.rotation</p:attrName>
                                        </p:attrNameLst>
                                      </p:cBhvr>
                                      <p:tavLst>
                                        <p:tav tm="0">
                                          <p:val>
                                            <p:fltVal val="720"/>
                                          </p:val>
                                        </p:tav>
                                        <p:tav tm="100000">
                                          <p:val>
                                            <p:fltVal val="0"/>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grpId="0" nodeType="clickEffect">
                                  <p:stCondLst>
                                    <p:cond delay="0"/>
                                  </p:stCondLst>
                                  <p:childTnLst>
                                    <p:animMotion origin="layout" path="M -2.91667E-6 3.7037E-6 L 0.51263 0.0125 " pathEditMode="relative" rAng="0" ptsTypes="AA">
                                      <p:cBhvr>
                                        <p:cTn id="20" dur="2000" fill="hold"/>
                                        <p:tgtEl>
                                          <p:spTgt spid="7"/>
                                        </p:tgtEl>
                                        <p:attrNameLst>
                                          <p:attrName>ppt_x</p:attrName>
                                          <p:attrName>ppt_y</p:attrName>
                                        </p:attrNameLst>
                                      </p:cBhvr>
                                      <p:rCtr x="25625" y="625"/>
                                    </p:animMotion>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anim calcmode="lin" valueType="num">
                                      <p:cBhvr>
                                        <p:cTn id="26" dur="2000" fill="hold"/>
                                        <p:tgtEl>
                                          <p:spTgt spid="8"/>
                                        </p:tgtEl>
                                        <p:attrNameLst>
                                          <p:attrName>style.rotation</p:attrName>
                                        </p:attrNameLst>
                                      </p:cBhvr>
                                      <p:tavLst>
                                        <p:tav tm="0">
                                          <p:val>
                                            <p:fltVal val="720"/>
                                          </p:val>
                                        </p:tav>
                                        <p:tav tm="100000">
                                          <p:val>
                                            <p:fltVal val="0"/>
                                          </p:val>
                                        </p:tav>
                                      </p:tavLst>
                                    </p:anim>
                                    <p:anim calcmode="lin" valueType="num">
                                      <p:cBhvr>
                                        <p:cTn id="27" dur="2000" fill="hold"/>
                                        <p:tgtEl>
                                          <p:spTgt spid="8"/>
                                        </p:tgtEl>
                                        <p:attrNameLst>
                                          <p:attrName>ppt_h</p:attrName>
                                        </p:attrNameLst>
                                      </p:cBhvr>
                                      <p:tavLst>
                                        <p:tav tm="0">
                                          <p:val>
                                            <p:fltVal val="0"/>
                                          </p:val>
                                        </p:tav>
                                        <p:tav tm="100000">
                                          <p:val>
                                            <p:strVal val="#ppt_h"/>
                                          </p:val>
                                        </p:tav>
                                      </p:tavLst>
                                    </p:anim>
                                    <p:anim calcmode="lin" valueType="num">
                                      <p:cBhvr>
                                        <p:cTn id="28"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9"/>
                                        </p:tgtEl>
                                        <p:attrNameLst>
                                          <p:attrName>ppt_y</p:attrName>
                                        </p:attrNameLst>
                                      </p:cBhvr>
                                      <p:tavLst>
                                        <p:tav tm="0">
                                          <p:val>
                                            <p:strVal val="#ppt_y"/>
                                          </p:val>
                                        </p:tav>
                                        <p:tav tm="100000">
                                          <p:val>
                                            <p:strVal val="#ppt_y"/>
                                          </p:val>
                                        </p:tav>
                                      </p:tavLst>
                                    </p:anim>
                                    <p:anim calcmode="lin" valueType="num">
                                      <p:cBhvr>
                                        <p:cTn id="3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4275992" y="386861"/>
            <a:ext cx="3640016" cy="738554"/>
          </a:xfrm>
          <a:prstGeom prst="roundRect">
            <a:avLst>
              <a:gd name="adj" fmla="val 50000"/>
            </a:avLst>
          </a:prstGeom>
          <a:solidFill>
            <a:schemeClr val="accent2">
              <a:lumMod val="20000"/>
              <a:lumOff val="80000"/>
            </a:schemeClr>
          </a:solidFill>
          <a:ln w="57150">
            <a:solidFill>
              <a:schemeClr val="accent2"/>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effectLst>
                  <a:outerShdw blurRad="38100" dist="38100" dir="2700000" algn="tl">
                    <a:srgbClr val="000000">
                      <a:alpha val="43137"/>
                    </a:srgbClr>
                  </a:outerShdw>
                </a:effectLst>
              </a:rPr>
              <a:t>বাড়ির</a:t>
            </a:r>
            <a:r>
              <a:rPr lang="en-US" sz="4400" b="1" dirty="0" smtClean="0">
                <a:solidFill>
                  <a:schemeClr val="tx1"/>
                </a:solidFill>
                <a:effectLst>
                  <a:outerShdw blurRad="38100" dist="38100" dir="2700000" algn="tl">
                    <a:srgbClr val="000000">
                      <a:alpha val="43137"/>
                    </a:srgbClr>
                  </a:outerShdw>
                </a:effectLst>
              </a:rPr>
              <a:t> </a:t>
            </a:r>
            <a:r>
              <a:rPr lang="en-US" sz="4400" b="1" dirty="0" err="1" smtClean="0">
                <a:solidFill>
                  <a:schemeClr val="tx1"/>
                </a:solidFill>
                <a:effectLst>
                  <a:outerShdw blurRad="38100" dist="38100" dir="2700000" algn="tl">
                    <a:srgbClr val="000000">
                      <a:alpha val="43137"/>
                    </a:srgbClr>
                  </a:outerShdw>
                </a:effectLst>
              </a:rPr>
              <a:t>কাজ</a:t>
            </a:r>
            <a:r>
              <a:rPr lang="en-US" sz="4400" b="1" dirty="0" smtClean="0">
                <a:solidFill>
                  <a:schemeClr val="tx1"/>
                </a:solidFill>
                <a:effectLst>
                  <a:outerShdw blurRad="38100" dist="38100" dir="2700000" algn="tl">
                    <a:srgbClr val="000000">
                      <a:alpha val="43137"/>
                    </a:srgbClr>
                  </a:outerShdw>
                </a:effectLst>
              </a:rPr>
              <a:t> </a:t>
            </a:r>
            <a:endParaRPr lang="en-US" sz="4400" b="1" dirty="0">
              <a:solidFill>
                <a:schemeClr val="tx1"/>
              </a:solidFill>
              <a:effectLst>
                <a:outerShdw blurRad="38100" dist="38100" dir="2700000" algn="tl">
                  <a:srgbClr val="000000">
                    <a:alpha val="43137"/>
                  </a:srgbClr>
                </a:outerShdw>
              </a:effectLst>
            </a:endParaRPr>
          </a:p>
        </p:txBody>
      </p:sp>
      <p:sp>
        <p:nvSpPr>
          <p:cNvPr id="5" name="Rectangle 4"/>
          <p:cNvSpPr/>
          <p:nvPr/>
        </p:nvSpPr>
        <p:spPr>
          <a:xfrm>
            <a:off x="562709" y="2954215"/>
            <a:ext cx="3411414" cy="265527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306998" y="1389185"/>
            <a:ext cx="3922835" cy="1565030"/>
          </a:xfrm>
          <a:prstGeom prst="triangle">
            <a:avLst>
              <a:gd name="adj" fmla="val 5088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90345" y="3859824"/>
            <a:ext cx="756139" cy="158261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endCxn id="7" idx="2"/>
          </p:cNvCxnSpPr>
          <p:nvPr/>
        </p:nvCxnSpPr>
        <p:spPr>
          <a:xfrm>
            <a:off x="2268414" y="3859824"/>
            <a:ext cx="1" cy="158261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902195" y="4062045"/>
            <a:ext cx="720971" cy="914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13663" y="4062045"/>
            <a:ext cx="720971" cy="914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endCxn id="22" idx="2"/>
          </p:cNvCxnSpPr>
          <p:nvPr/>
        </p:nvCxnSpPr>
        <p:spPr>
          <a:xfrm>
            <a:off x="1274148" y="4079631"/>
            <a:ext cx="1" cy="896814"/>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21" idx="2"/>
          </p:cNvCxnSpPr>
          <p:nvPr/>
        </p:nvCxnSpPr>
        <p:spPr>
          <a:xfrm>
            <a:off x="3262680" y="4079631"/>
            <a:ext cx="1" cy="896814"/>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06996" y="5627078"/>
            <a:ext cx="3922835" cy="15826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34849" y="5820510"/>
            <a:ext cx="3667128" cy="15825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607900" y="2883876"/>
            <a:ext cx="7081103" cy="2795954"/>
          </a:xfrm>
          <a:prstGeom prst="rect">
            <a:avLst/>
          </a:prstGeom>
          <a:solidFill>
            <a:schemeClr val="accent2">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q"/>
            </a:pPr>
            <a:r>
              <a:rPr lang="en-US" sz="4400" dirty="0" err="1" smtClean="0">
                <a:solidFill>
                  <a:schemeClr val="tx1"/>
                </a:solidFill>
              </a:rPr>
              <a:t>বাংলাদেশের</a:t>
            </a:r>
            <a:r>
              <a:rPr lang="en-US" sz="4400" dirty="0" smtClean="0">
                <a:solidFill>
                  <a:schemeClr val="tx1"/>
                </a:solidFill>
              </a:rPr>
              <a:t> </a:t>
            </a:r>
            <a:r>
              <a:rPr lang="en-US" sz="4400" dirty="0" err="1" smtClean="0">
                <a:solidFill>
                  <a:schemeClr val="tx1"/>
                </a:solidFill>
              </a:rPr>
              <a:t>জাতীয়</a:t>
            </a:r>
            <a:r>
              <a:rPr lang="en-US" sz="4400" dirty="0" smtClean="0">
                <a:solidFill>
                  <a:schemeClr val="tx1"/>
                </a:solidFill>
              </a:rPr>
              <a:t> </a:t>
            </a:r>
            <a:r>
              <a:rPr lang="en-US" sz="4400" dirty="0" err="1" smtClean="0">
                <a:solidFill>
                  <a:schemeClr val="tx1"/>
                </a:solidFill>
              </a:rPr>
              <a:t>পশু</a:t>
            </a:r>
            <a:r>
              <a:rPr lang="en-US" sz="4400" dirty="0" smtClean="0">
                <a:solidFill>
                  <a:schemeClr val="tx1"/>
                </a:solidFill>
              </a:rPr>
              <a:t> </a:t>
            </a:r>
            <a:r>
              <a:rPr lang="en-US" sz="4400" dirty="0" err="1" smtClean="0">
                <a:solidFill>
                  <a:schemeClr val="tx1"/>
                </a:solidFill>
              </a:rPr>
              <a:t>রয়েল</a:t>
            </a:r>
            <a:r>
              <a:rPr lang="en-US" sz="4400" dirty="0" smtClean="0">
                <a:solidFill>
                  <a:schemeClr val="tx1"/>
                </a:solidFill>
              </a:rPr>
              <a:t> </a:t>
            </a:r>
            <a:r>
              <a:rPr lang="en-US" sz="4400" dirty="0" err="1" smtClean="0">
                <a:solidFill>
                  <a:schemeClr val="tx1"/>
                </a:solidFill>
              </a:rPr>
              <a:t>বেঙ্গল</a:t>
            </a:r>
            <a:r>
              <a:rPr lang="en-US" sz="4400" dirty="0" smtClean="0">
                <a:solidFill>
                  <a:schemeClr val="tx1"/>
                </a:solidFill>
              </a:rPr>
              <a:t> </a:t>
            </a:r>
            <a:r>
              <a:rPr lang="en-US" sz="4400" dirty="0" err="1" smtClean="0">
                <a:solidFill>
                  <a:schemeClr val="tx1"/>
                </a:solidFill>
              </a:rPr>
              <a:t>টাইগার</a:t>
            </a:r>
            <a:r>
              <a:rPr lang="en-US" sz="4400" dirty="0" smtClean="0">
                <a:solidFill>
                  <a:schemeClr val="tx1"/>
                </a:solidFill>
              </a:rPr>
              <a:t> </a:t>
            </a:r>
            <a:r>
              <a:rPr lang="en-US" sz="4400" dirty="0" err="1" smtClean="0">
                <a:solidFill>
                  <a:schemeClr val="tx1"/>
                </a:solidFill>
              </a:rPr>
              <a:t>সম্পর্কে</a:t>
            </a:r>
            <a:r>
              <a:rPr lang="en-US" sz="4400" dirty="0" smtClean="0">
                <a:solidFill>
                  <a:schemeClr val="tx1"/>
                </a:solidFill>
              </a:rPr>
              <a:t> </a:t>
            </a:r>
            <a:r>
              <a:rPr lang="en-US" sz="4400" dirty="0" err="1" smtClean="0">
                <a:solidFill>
                  <a:schemeClr val="tx1"/>
                </a:solidFill>
              </a:rPr>
              <a:t>পাঁচটি</a:t>
            </a:r>
            <a:r>
              <a:rPr lang="en-US" sz="4400" dirty="0" smtClean="0">
                <a:solidFill>
                  <a:schemeClr val="tx1"/>
                </a:solidFill>
              </a:rPr>
              <a:t> </a:t>
            </a:r>
            <a:r>
              <a:rPr lang="en-US" sz="4400" dirty="0" err="1" smtClean="0">
                <a:solidFill>
                  <a:schemeClr val="tx1"/>
                </a:solidFill>
              </a:rPr>
              <a:t>বাক্য</a:t>
            </a:r>
            <a:r>
              <a:rPr lang="en-US" sz="4400" dirty="0" smtClean="0">
                <a:solidFill>
                  <a:schemeClr val="tx1"/>
                </a:solidFill>
              </a:rPr>
              <a:t> </a:t>
            </a:r>
            <a:r>
              <a:rPr lang="en-US" sz="4400" dirty="0" err="1" smtClean="0">
                <a:solidFill>
                  <a:schemeClr val="tx1"/>
                </a:solidFill>
              </a:rPr>
              <a:t>লিখে</a:t>
            </a:r>
            <a:r>
              <a:rPr lang="en-US" sz="4400" dirty="0" smtClean="0">
                <a:solidFill>
                  <a:schemeClr val="tx1"/>
                </a:solidFill>
              </a:rPr>
              <a:t> </a:t>
            </a:r>
            <a:r>
              <a:rPr lang="en-US" sz="4400" dirty="0" err="1" smtClean="0">
                <a:solidFill>
                  <a:schemeClr val="tx1"/>
                </a:solidFill>
              </a:rPr>
              <a:t>আনবে</a:t>
            </a:r>
            <a:r>
              <a:rPr lang="en-US" sz="4400" dirty="0" smtClean="0">
                <a:solidFill>
                  <a:schemeClr val="tx1"/>
                </a:solidFill>
              </a:rPr>
              <a:t>। </a:t>
            </a:r>
            <a:endParaRPr lang="en-US" sz="4400" dirty="0">
              <a:solidFill>
                <a:schemeClr val="tx1"/>
              </a:solidFill>
            </a:endParaRPr>
          </a:p>
        </p:txBody>
      </p:sp>
      <p:sp>
        <p:nvSpPr>
          <p:cNvPr id="34" name="Frame 33"/>
          <p:cNvSpPr/>
          <p:nvPr/>
        </p:nvSpPr>
        <p:spPr>
          <a:xfrm>
            <a:off x="0" y="0"/>
            <a:ext cx="12192000" cy="6858000"/>
          </a:xfrm>
          <a:prstGeom prst="frame">
            <a:avLst>
              <a:gd name="adj1" fmla="val 2244"/>
            </a:avLst>
          </a:prstGeom>
          <a:solidFill>
            <a:srgbClr val="0070C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3906" y="320442"/>
            <a:ext cx="1691933" cy="1609945"/>
          </a:xfrm>
          <a:prstGeom prst="ellipse">
            <a:avLst/>
          </a:prstGeom>
          <a:ln w="190500" cap="rnd">
            <a:solidFill>
              <a:schemeClr val="accent2">
                <a:lumMod val="40000"/>
                <a:lumOff val="6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554373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heel(1)">
                                      <p:cBhvr>
                                        <p:cTn id="10" dur="2000"/>
                                        <p:tgtEl>
                                          <p:spTgt spid="2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heel(1)">
                                      <p:cBhvr>
                                        <p:cTn id="13" dur="2000"/>
                                        <p:tgtEl>
                                          <p:spTgt spid="22"/>
                                        </p:tgtEl>
                                      </p:cBhvr>
                                    </p:animEffect>
                                  </p:childTnLst>
                                </p:cTn>
                              </p:par>
                              <p:par>
                                <p:cTn id="14" presetID="21" presetClass="entr" presetSubtype="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heel(1)">
                                      <p:cBhvr>
                                        <p:cTn id="16" dur="2000"/>
                                        <p:tgtEl>
                                          <p:spTgt spid="1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par>
                                <p:cTn id="20" presetID="21" presetClass="entr" presetSubtype="1"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heel(1)">
                                      <p:cBhvr>
                                        <p:cTn id="22" dur="2000"/>
                                        <p:tgtEl>
                                          <p:spTgt spid="28"/>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heel(1)">
                                      <p:cBhvr>
                                        <p:cTn id="25" dur="2000"/>
                                        <p:tgtEl>
                                          <p:spTgt spid="21"/>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heel(1)">
                                      <p:cBhvr>
                                        <p:cTn id="28" dur="2000"/>
                                        <p:tgtEl>
                                          <p:spTgt spid="31"/>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heel(1)">
                                      <p:cBhvr>
                                        <p:cTn id="31" dur="2000"/>
                                        <p:tgtEl>
                                          <p:spTgt spid="32"/>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heel(1)">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3"/>
                                        </p:tgtEl>
                                        <p:attrNameLst>
                                          <p:attrName>ppt_y</p:attrName>
                                        </p:attrNameLst>
                                      </p:cBhvr>
                                      <p:tavLst>
                                        <p:tav tm="0">
                                          <p:val>
                                            <p:strVal val="#ppt_y"/>
                                          </p:val>
                                        </p:tav>
                                        <p:tav tm="100000">
                                          <p:val>
                                            <p:strVal val="#ppt_y"/>
                                          </p:val>
                                        </p:tav>
                                      </p:tavLst>
                                    </p:anim>
                                    <p:anim calcmode="lin" valueType="num">
                                      <p:cBhvr>
                                        <p:cTn id="41"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1" grpId="0" animBg="1"/>
      <p:bldP spid="22" grpId="0" animBg="1"/>
      <p:bldP spid="31" grpId="0" animBg="1"/>
      <p:bldP spid="32"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rot="5156960">
            <a:off x="5742969" y="926454"/>
            <a:ext cx="1216152" cy="8122943"/>
          </a:xfrm>
          <a:prstGeom prst="parallelogram">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275" y="1090245"/>
            <a:ext cx="6408127" cy="4034387"/>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20308"/>
            <a:ext cx="12192000" cy="2557887"/>
          </a:xfrm>
          <a:prstGeom prst="rect">
            <a:avLst/>
          </a:prstGeom>
        </p:spPr>
      </p:pic>
      <p:sp>
        <p:nvSpPr>
          <p:cNvPr id="15" name="Rectangle 14"/>
          <p:cNvSpPr/>
          <p:nvPr/>
        </p:nvSpPr>
        <p:spPr>
          <a:xfrm>
            <a:off x="1778027" y="175845"/>
            <a:ext cx="8635946" cy="9144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5400" b="1" i="1" dirty="0" err="1" smtClean="0">
                <a:solidFill>
                  <a:srgbClr val="7030A0"/>
                </a:solidFill>
                <a:effectLst>
                  <a:outerShdw blurRad="38100" dist="38100" dir="2700000" algn="tl">
                    <a:srgbClr val="000000">
                      <a:alpha val="43137"/>
                    </a:srgbClr>
                  </a:outerShdw>
                </a:effectLst>
              </a:rPr>
              <a:t>ধন্যবাদ</a:t>
            </a:r>
            <a:r>
              <a:rPr lang="en-US" sz="5400" b="1" i="1" dirty="0" smtClean="0">
                <a:solidFill>
                  <a:srgbClr val="7030A0"/>
                </a:solidFill>
                <a:effectLst>
                  <a:outerShdw blurRad="38100" dist="38100" dir="2700000" algn="tl">
                    <a:srgbClr val="000000">
                      <a:alpha val="43137"/>
                    </a:srgbClr>
                  </a:outerShdw>
                </a:effectLst>
              </a:rPr>
              <a:t> </a:t>
            </a:r>
            <a:r>
              <a:rPr lang="en-US" sz="5400" b="1" i="1" dirty="0" err="1" smtClean="0">
                <a:solidFill>
                  <a:srgbClr val="7030A0"/>
                </a:solidFill>
                <a:effectLst>
                  <a:outerShdw blurRad="38100" dist="38100" dir="2700000" algn="tl">
                    <a:srgbClr val="000000">
                      <a:alpha val="43137"/>
                    </a:srgbClr>
                  </a:outerShdw>
                </a:effectLst>
              </a:rPr>
              <a:t>তোমাদের</a:t>
            </a:r>
            <a:r>
              <a:rPr lang="en-US" sz="5400" b="1" i="1" dirty="0" smtClean="0">
                <a:solidFill>
                  <a:srgbClr val="7030A0"/>
                </a:solidFill>
                <a:effectLst>
                  <a:outerShdw blurRad="38100" dist="38100" dir="2700000" algn="tl">
                    <a:srgbClr val="000000">
                      <a:alpha val="43137"/>
                    </a:srgbClr>
                  </a:outerShdw>
                </a:effectLst>
              </a:rPr>
              <a:t> </a:t>
            </a:r>
            <a:r>
              <a:rPr lang="en-US" sz="5400" b="1" i="1" dirty="0" err="1" smtClean="0">
                <a:solidFill>
                  <a:srgbClr val="7030A0"/>
                </a:solidFill>
                <a:effectLst>
                  <a:outerShdw blurRad="38100" dist="38100" dir="2700000" algn="tl">
                    <a:srgbClr val="000000">
                      <a:alpha val="43137"/>
                    </a:srgbClr>
                  </a:outerShdw>
                </a:effectLst>
              </a:rPr>
              <a:t>সবাইকে</a:t>
            </a:r>
            <a:r>
              <a:rPr lang="en-US" sz="5400" b="1" i="1" dirty="0" smtClean="0">
                <a:solidFill>
                  <a:srgbClr val="7030A0"/>
                </a:solidFill>
                <a:effectLst>
                  <a:outerShdw blurRad="38100" dist="38100" dir="2700000" algn="tl">
                    <a:srgbClr val="000000">
                      <a:alpha val="43137"/>
                    </a:srgbClr>
                  </a:outerShdw>
                </a:effectLst>
              </a:rPr>
              <a:t> </a:t>
            </a:r>
            <a:endParaRPr lang="en-US" sz="5400" b="1" i="1" dirty="0">
              <a:solidFill>
                <a:srgbClr val="7030A0"/>
              </a:solidFill>
              <a:effectLst>
                <a:outerShdw blurRad="38100" dist="38100" dir="2700000" algn="tl">
                  <a:srgbClr val="000000">
                    <a:alpha val="43137"/>
                  </a:srgbClr>
                </a:outerShdw>
              </a:effectLst>
            </a:endParaRPr>
          </a:p>
        </p:txBody>
      </p:sp>
      <p:sp>
        <p:nvSpPr>
          <p:cNvPr id="16" name="Frame 15"/>
          <p:cNvSpPr/>
          <p:nvPr/>
        </p:nvSpPr>
        <p:spPr>
          <a:xfrm>
            <a:off x="0" y="0"/>
            <a:ext cx="12192000" cy="6858000"/>
          </a:xfrm>
          <a:prstGeom prst="frame">
            <a:avLst>
              <a:gd name="adj1" fmla="val 1987"/>
            </a:avLst>
          </a:prstGeom>
          <a:solidFill>
            <a:schemeClr val="accent2"/>
          </a:solidFill>
          <a:ln>
            <a:solidFill>
              <a:srgbClr val="7030A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59623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set>
                                      <p:cBhvr>
                                        <p:cTn id="7" dur="455" fill="hold">
                                          <p:stCondLst>
                                            <p:cond delay="0"/>
                                          </p:stCondLst>
                                        </p:cTn>
                                        <p:tgtEl>
                                          <p:spTgt spid="15"/>
                                        </p:tgtEl>
                                        <p:attrNameLst>
                                          <p:attrName>style.rotation</p:attrName>
                                        </p:attrNameLst>
                                      </p:cBhvr>
                                      <p:to>
                                        <p:strVal val="-45.0"/>
                                      </p:to>
                                    </p:set>
                                    <p:anim calcmode="lin" valueType="num">
                                      <p:cBhvr>
                                        <p:cTn id="8" dur="455" fill="hold">
                                          <p:stCondLst>
                                            <p:cond delay="455"/>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n 3"/>
          <p:cNvSpPr/>
          <p:nvPr/>
        </p:nvSpPr>
        <p:spPr>
          <a:xfrm>
            <a:off x="3996105" y="545123"/>
            <a:ext cx="4199792" cy="879231"/>
          </a:xfrm>
          <a:prstGeom prst="can">
            <a:avLst>
              <a:gd name="adj" fmla="val 17770"/>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4400" b="1" dirty="0" err="1" smtClean="0">
                <a:solidFill>
                  <a:srgbClr val="7030A0"/>
                </a:solidFill>
              </a:rPr>
              <a:t>পাঠ</a:t>
            </a:r>
            <a:r>
              <a:rPr lang="en-US" sz="4400" b="1" dirty="0" smtClean="0">
                <a:solidFill>
                  <a:srgbClr val="7030A0"/>
                </a:solidFill>
              </a:rPr>
              <a:t> </a:t>
            </a:r>
            <a:r>
              <a:rPr lang="en-US" sz="4400" b="1" dirty="0" err="1" smtClean="0">
                <a:solidFill>
                  <a:srgbClr val="7030A0"/>
                </a:solidFill>
              </a:rPr>
              <a:t>পরিচিতি</a:t>
            </a:r>
            <a:endParaRPr lang="en-US" sz="4400" b="1" dirty="0">
              <a:solidFill>
                <a:srgbClr val="7030A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786" y="1972928"/>
            <a:ext cx="3682264" cy="4336501"/>
          </a:xfrm>
          <a:prstGeom prst="rect">
            <a:avLst/>
          </a:prstGeom>
        </p:spPr>
      </p:pic>
      <p:sp>
        <p:nvSpPr>
          <p:cNvPr id="9" name="Rectangle 8"/>
          <p:cNvSpPr/>
          <p:nvPr/>
        </p:nvSpPr>
        <p:spPr>
          <a:xfrm>
            <a:off x="4374050" y="1972928"/>
            <a:ext cx="233119" cy="433650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8667" y="1972927"/>
            <a:ext cx="233119" cy="433650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8666" y="6309428"/>
            <a:ext cx="4148502" cy="21791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8665" y="1755011"/>
            <a:ext cx="4148502" cy="21791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11016D1-93F8-4769-9BC1-5CF96F047E20}"/>
              </a:ext>
            </a:extLst>
          </p:cNvPr>
          <p:cNvSpPr txBox="1"/>
          <p:nvPr/>
        </p:nvSpPr>
        <p:spPr>
          <a:xfrm>
            <a:off x="4854815" y="1817464"/>
            <a:ext cx="6806717" cy="4647426"/>
          </a:xfrm>
          <a:prstGeom prst="rect">
            <a:avLst/>
          </a:prstGeom>
          <a:noFill/>
          <a:ln w="76200">
            <a:solidFill>
              <a:srgbClr val="7030A0"/>
            </a:solidFill>
          </a:ln>
        </p:spPr>
        <p:txBody>
          <a:bodyPr wrap="square">
            <a:spAutoFit/>
          </a:bodyPr>
          <a:lstStyle/>
          <a:p>
            <a:r>
              <a:rPr lang="en-US" sz="4800" b="1" dirty="0" err="1">
                <a:latin typeface="NikoshBAN" pitchFamily="2" charset="0"/>
                <a:cs typeface="NikoshBAN" pitchFamily="2" charset="0"/>
              </a:rPr>
              <a:t>শ্রেণিঃ</a:t>
            </a:r>
            <a:r>
              <a:rPr lang="bn-BD" sz="4800" b="1" dirty="0">
                <a:latin typeface="NikoshBAN" pitchFamily="2" charset="0"/>
                <a:cs typeface="NikoshBAN" pitchFamily="2" charset="0"/>
              </a:rPr>
              <a:t> পঞ্চম।</a:t>
            </a:r>
            <a:r>
              <a:rPr lang="en-US" sz="4800" b="1" dirty="0">
                <a:latin typeface="NikoshBAN" pitchFamily="2" charset="0"/>
                <a:cs typeface="NikoshBAN" pitchFamily="2" charset="0"/>
              </a:rPr>
              <a:t> </a:t>
            </a:r>
            <a:endParaRPr lang="bn-BD" sz="4800" b="1" dirty="0">
              <a:latin typeface="NikoshBAN" pitchFamily="2" charset="0"/>
              <a:cs typeface="NikoshBAN" pitchFamily="2" charset="0"/>
            </a:endParaRPr>
          </a:p>
          <a:p>
            <a:r>
              <a:rPr lang="bn-BD" sz="4800" b="1" dirty="0">
                <a:latin typeface="NikoshBAN" pitchFamily="2" charset="0"/>
                <a:cs typeface="NikoshBAN" pitchFamily="2" charset="0"/>
              </a:rPr>
              <a:t>বিষয়ঃ বাংলা।</a:t>
            </a:r>
          </a:p>
          <a:p>
            <a:r>
              <a:rPr lang="bn-BD" sz="4800" b="1" dirty="0">
                <a:latin typeface="NikoshBAN" pitchFamily="2" charset="0"/>
                <a:cs typeface="NikoshBAN" pitchFamily="2" charset="0"/>
              </a:rPr>
              <a:t>পাঠের শিরোনামঃ সুন্দরবনের প্রাণী।</a:t>
            </a:r>
          </a:p>
          <a:p>
            <a:r>
              <a:rPr lang="bn-BD" sz="4800" b="1" dirty="0">
                <a:latin typeface="NikoshBAN" pitchFamily="2" charset="0"/>
                <a:cs typeface="NikoshBAN" pitchFamily="2" charset="0"/>
              </a:rPr>
              <a:t>পাঠ্যাংশঃ</a:t>
            </a:r>
            <a:r>
              <a:rPr lang="en-US" sz="4400" b="1" dirty="0">
                <a:latin typeface="NikoshBAN" pitchFamily="2" charset="0"/>
                <a:cs typeface="NikoshBAN" pitchFamily="2" charset="0"/>
              </a:rPr>
              <a:t> </a:t>
            </a:r>
            <a:r>
              <a:rPr lang="en-US" sz="4400" b="1" dirty="0" err="1">
                <a:latin typeface="NikoshBAN" pitchFamily="2" charset="0"/>
                <a:cs typeface="NikoshBAN" pitchFamily="2" charset="0"/>
              </a:rPr>
              <a:t>বাংলাদেশের</a:t>
            </a:r>
            <a:r>
              <a:rPr lang="en-US" sz="4400" b="1" dirty="0">
                <a:latin typeface="NikoshBAN" pitchFamily="2" charset="0"/>
                <a:cs typeface="NikoshBAN" pitchFamily="2" charset="0"/>
              </a:rPr>
              <a:t> </a:t>
            </a:r>
            <a:r>
              <a:rPr lang="en-US" sz="4400" b="1" dirty="0" err="1">
                <a:latin typeface="NikoshBAN" pitchFamily="2" charset="0"/>
                <a:cs typeface="NikoshBAN" pitchFamily="2" charset="0"/>
              </a:rPr>
              <a:t>দক্ষিণে</a:t>
            </a:r>
            <a:r>
              <a:rPr lang="bn-BD" sz="4400" b="1" dirty="0">
                <a:latin typeface="NikoshBAN" pitchFamily="2" charset="0"/>
                <a:cs typeface="NikoshBAN" pitchFamily="2" charset="0"/>
              </a:rPr>
              <a:t>...........</a:t>
            </a:r>
            <a:r>
              <a:rPr lang="en-US" sz="4400" b="1" dirty="0" err="1">
                <a:latin typeface="NikoshBAN" pitchFamily="2" charset="0"/>
                <a:cs typeface="NikoshBAN" pitchFamily="2" charset="0"/>
              </a:rPr>
              <a:t>বাঁচাতে</a:t>
            </a:r>
            <a:r>
              <a:rPr lang="en-US" sz="4400" b="1" dirty="0">
                <a:latin typeface="NikoshBAN" pitchFamily="2" charset="0"/>
                <a:cs typeface="NikoshBAN" pitchFamily="2" charset="0"/>
              </a:rPr>
              <a:t> </a:t>
            </a:r>
            <a:r>
              <a:rPr lang="en-US" sz="4400" b="1" dirty="0" err="1">
                <a:latin typeface="NikoshBAN" pitchFamily="2" charset="0"/>
                <a:cs typeface="NikoshBAN" pitchFamily="2" charset="0"/>
              </a:rPr>
              <a:t>হবে</a:t>
            </a:r>
            <a:r>
              <a:rPr lang="bn-BD" sz="4400" b="1" dirty="0" smtClean="0">
                <a:latin typeface="NikoshBAN" pitchFamily="2" charset="0"/>
                <a:cs typeface="NikoshBAN" pitchFamily="2" charset="0"/>
              </a:rPr>
              <a:t>।</a:t>
            </a:r>
            <a:r>
              <a:rPr lang="en-US" sz="4400" b="1" dirty="0" smtClean="0">
                <a:latin typeface="NikoshBAN" pitchFamily="2" charset="0"/>
                <a:cs typeface="NikoshBAN" pitchFamily="2" charset="0"/>
              </a:rPr>
              <a:t>  </a:t>
            </a:r>
            <a:endParaRPr lang="bn-BD" sz="4800" b="1" dirty="0">
              <a:latin typeface="NikoshBAN" pitchFamily="2" charset="0"/>
              <a:cs typeface="NikoshBAN" pitchFamily="2" charset="0"/>
            </a:endParaRPr>
          </a:p>
          <a:p>
            <a:r>
              <a:rPr lang="bn-BD" sz="4800" b="1" dirty="0">
                <a:latin typeface="NikoshBAN" pitchFamily="2" charset="0"/>
                <a:cs typeface="NikoshBAN" pitchFamily="2" charset="0"/>
              </a:rPr>
              <a:t>সময়ঃ ৪০মিনিট</a:t>
            </a:r>
            <a:r>
              <a:rPr lang="bn-BD" sz="6000" b="1" dirty="0">
                <a:latin typeface="NikoshBAN" pitchFamily="2" charset="0"/>
                <a:cs typeface="NikoshBAN" pitchFamily="2" charset="0"/>
              </a:rPr>
              <a:t>। </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301386292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 calcmode="lin" valueType="num">
                                      <p:cBhvr>
                                        <p:cTn id="16" dur="500" fill="hold"/>
                                        <p:tgtEl>
                                          <p:spTgt spid="10"/>
                                        </p:tgtEl>
                                        <p:attrNameLst>
                                          <p:attrName>style.rotation</p:attrName>
                                        </p:attrNameLst>
                                      </p:cBhvr>
                                      <p:tavLst>
                                        <p:tav tm="0">
                                          <p:val>
                                            <p:fltVal val="360"/>
                                          </p:val>
                                        </p:tav>
                                        <p:tav tm="100000">
                                          <p:val>
                                            <p:fltVal val="0"/>
                                          </p:val>
                                        </p:tav>
                                      </p:tavLst>
                                    </p:anim>
                                    <p:animEffect transition="in" filter="fade">
                                      <p:cBhvr>
                                        <p:cTn id="17" dur="500"/>
                                        <p:tgtEl>
                                          <p:spTgt spid="10"/>
                                        </p:tgtEl>
                                      </p:cBhvr>
                                    </p:animEffect>
                                  </p:childTnLst>
                                </p:cTn>
                              </p:par>
                              <p:par>
                                <p:cTn id="18" presetID="49" presetClass="entr" presetSubtype="0" decel="10000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 calcmode="lin" valueType="num">
                                      <p:cBhvr>
                                        <p:cTn id="22" dur="500" fill="hold"/>
                                        <p:tgtEl>
                                          <p:spTgt spid="12"/>
                                        </p:tgtEl>
                                        <p:attrNameLst>
                                          <p:attrName>style.rotation</p:attrName>
                                        </p:attrNameLst>
                                      </p:cBhvr>
                                      <p:tavLst>
                                        <p:tav tm="0">
                                          <p:val>
                                            <p:fltVal val="360"/>
                                          </p:val>
                                        </p:tav>
                                        <p:tav tm="100000">
                                          <p:val>
                                            <p:fltVal val="0"/>
                                          </p:val>
                                        </p:tav>
                                      </p:tavLst>
                                    </p:anim>
                                    <p:animEffect transition="in" filter="fade">
                                      <p:cBhvr>
                                        <p:cTn id="23" dur="500"/>
                                        <p:tgtEl>
                                          <p:spTgt spid="12"/>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 calcmode="lin" valueType="num">
                                      <p:cBhvr>
                                        <p:cTn id="28" dur="500" fill="hold"/>
                                        <p:tgtEl>
                                          <p:spTgt spid="9"/>
                                        </p:tgtEl>
                                        <p:attrNameLst>
                                          <p:attrName>style.rotation</p:attrName>
                                        </p:attrNameLst>
                                      </p:cBhvr>
                                      <p:tavLst>
                                        <p:tav tm="0">
                                          <p:val>
                                            <p:fltVal val="360"/>
                                          </p:val>
                                        </p:tav>
                                        <p:tav tm="100000">
                                          <p:val>
                                            <p:fltVal val="0"/>
                                          </p:val>
                                        </p:tav>
                                      </p:tavLst>
                                    </p:anim>
                                    <p:animEffect transition="in" filter="fade">
                                      <p:cBhvr>
                                        <p:cTn id="29" dur="500"/>
                                        <p:tgtEl>
                                          <p:spTgt spid="9"/>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 calcmode="lin" valueType="num">
                                      <p:cBhvr>
                                        <p:cTn id="34" dur="500" fill="hold"/>
                                        <p:tgtEl>
                                          <p:spTgt spid="11"/>
                                        </p:tgtEl>
                                        <p:attrNameLst>
                                          <p:attrName>style.rotation</p:attrName>
                                        </p:attrNameLst>
                                      </p:cBhvr>
                                      <p:tavLst>
                                        <p:tav tm="0">
                                          <p:val>
                                            <p:fltVal val="360"/>
                                          </p:val>
                                        </p:tav>
                                        <p:tav tm="100000">
                                          <p:val>
                                            <p:fltVal val="0"/>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5"/>
                                        </p:tgtEl>
                                        <p:attrNameLst>
                                          <p:attrName>ppt_y</p:attrName>
                                        </p:attrNameLst>
                                      </p:cBhvr>
                                      <p:tavLst>
                                        <p:tav tm="0">
                                          <p:val>
                                            <p:strVal val="#ppt_y"/>
                                          </p:val>
                                        </p:tav>
                                        <p:tav tm="100000">
                                          <p:val>
                                            <p:strVal val="#ppt_y"/>
                                          </p:val>
                                        </p:tav>
                                      </p:tavLst>
                                    </p:anim>
                                    <p:anim calcmode="lin" valueType="num">
                                      <p:cBhvr>
                                        <p:cTn id="4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2807677" y="386861"/>
            <a:ext cx="6576646" cy="826477"/>
          </a:xfrm>
          <a:prstGeom prst="roundRect">
            <a:avLst/>
          </a:prstGeom>
          <a:solidFill>
            <a:schemeClr val="accent2">
              <a:lumMod val="60000"/>
              <a:lumOff val="40000"/>
            </a:schemeClr>
          </a:solidFill>
          <a:ln w="76200">
            <a:solidFill>
              <a:schemeClr val="accent2">
                <a:lumMod val="20000"/>
                <a:lumOff val="8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effectLst>
                  <a:outerShdw blurRad="38100" dist="38100" dir="2700000" algn="tl">
                    <a:srgbClr val="000000">
                      <a:alpha val="43137"/>
                    </a:srgbClr>
                  </a:outerShdw>
                </a:effectLst>
              </a:rPr>
              <a:t>চলো</a:t>
            </a:r>
            <a:r>
              <a:rPr lang="en-US" sz="4400" b="1" dirty="0" smtClean="0">
                <a:solidFill>
                  <a:schemeClr val="tx1"/>
                </a:solidFill>
                <a:effectLst>
                  <a:outerShdw blurRad="38100" dist="38100" dir="2700000" algn="tl">
                    <a:srgbClr val="000000">
                      <a:alpha val="43137"/>
                    </a:srgbClr>
                  </a:outerShdw>
                </a:effectLst>
              </a:rPr>
              <a:t> </a:t>
            </a:r>
            <a:r>
              <a:rPr lang="en-US" sz="4400" b="1" dirty="0" err="1" smtClean="0">
                <a:solidFill>
                  <a:schemeClr val="tx1"/>
                </a:solidFill>
                <a:effectLst>
                  <a:outerShdw blurRad="38100" dist="38100" dir="2700000" algn="tl">
                    <a:srgbClr val="000000">
                      <a:alpha val="43137"/>
                    </a:srgbClr>
                  </a:outerShdw>
                </a:effectLst>
              </a:rPr>
              <a:t>একটি</a:t>
            </a:r>
            <a:r>
              <a:rPr lang="en-US" sz="4400" b="1" dirty="0" smtClean="0">
                <a:solidFill>
                  <a:schemeClr val="tx1"/>
                </a:solidFill>
                <a:effectLst>
                  <a:outerShdw blurRad="38100" dist="38100" dir="2700000" algn="tl">
                    <a:srgbClr val="000000">
                      <a:alpha val="43137"/>
                    </a:srgbClr>
                  </a:outerShdw>
                </a:effectLst>
              </a:rPr>
              <a:t> </a:t>
            </a:r>
            <a:r>
              <a:rPr lang="en-US" sz="4400" b="1" dirty="0" err="1" smtClean="0">
                <a:solidFill>
                  <a:schemeClr val="tx1"/>
                </a:solidFill>
                <a:effectLst>
                  <a:outerShdw blurRad="38100" dist="38100" dir="2700000" algn="tl">
                    <a:srgbClr val="000000">
                      <a:alpha val="43137"/>
                    </a:srgbClr>
                  </a:outerShdw>
                </a:effectLst>
              </a:rPr>
              <a:t>ভিডিও</a:t>
            </a:r>
            <a:r>
              <a:rPr lang="en-US" sz="4400" b="1" dirty="0" smtClean="0">
                <a:solidFill>
                  <a:schemeClr val="tx1"/>
                </a:solidFill>
                <a:effectLst>
                  <a:outerShdw blurRad="38100" dist="38100" dir="2700000" algn="tl">
                    <a:srgbClr val="000000">
                      <a:alpha val="43137"/>
                    </a:srgbClr>
                  </a:outerShdw>
                </a:effectLst>
              </a:rPr>
              <a:t> </a:t>
            </a:r>
            <a:r>
              <a:rPr lang="en-US" sz="4400" b="1" dirty="0" err="1" smtClean="0">
                <a:solidFill>
                  <a:schemeClr val="tx1"/>
                </a:solidFill>
                <a:effectLst>
                  <a:outerShdw blurRad="38100" dist="38100" dir="2700000" algn="tl">
                    <a:srgbClr val="000000">
                      <a:alpha val="43137"/>
                    </a:srgbClr>
                  </a:outerShdw>
                </a:effectLst>
              </a:rPr>
              <a:t>দেখি</a:t>
            </a:r>
            <a:r>
              <a:rPr lang="en-US" sz="4400" b="1" dirty="0" smtClean="0">
                <a:solidFill>
                  <a:schemeClr val="tx1"/>
                </a:solidFill>
                <a:effectLst>
                  <a:outerShdw blurRad="38100" dist="38100" dir="2700000" algn="tl">
                    <a:srgbClr val="000000">
                      <a:alpha val="43137"/>
                    </a:srgbClr>
                  </a:outerShdw>
                </a:effectLst>
              </a:rPr>
              <a:t> </a:t>
            </a:r>
            <a:endParaRPr lang="en-US" sz="4400" b="1" dirty="0">
              <a:solidFill>
                <a:schemeClr val="tx1"/>
              </a:solidFill>
              <a:effectLst>
                <a:outerShdw blurRad="38100" dist="38100" dir="2700000" algn="tl">
                  <a:srgbClr val="000000">
                    <a:alpha val="43137"/>
                  </a:srgbClr>
                </a:outerShdw>
              </a:effectLst>
            </a:endParaRPr>
          </a:p>
        </p:txBody>
      </p:sp>
      <p:sp>
        <p:nvSpPr>
          <p:cNvPr id="7" name="Frame 6"/>
          <p:cNvSpPr/>
          <p:nvPr/>
        </p:nvSpPr>
        <p:spPr>
          <a:xfrm>
            <a:off x="0" y="0"/>
            <a:ext cx="12192000" cy="6858000"/>
          </a:xfrm>
          <a:prstGeom prst="frame">
            <a:avLst>
              <a:gd name="adj1" fmla="val 2500"/>
            </a:avLst>
          </a:prstGeom>
          <a:solidFill>
            <a:srgbClr val="92D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81939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orizontal Scroll 2"/>
          <p:cNvSpPr/>
          <p:nvPr/>
        </p:nvSpPr>
        <p:spPr>
          <a:xfrm>
            <a:off x="2976171" y="434715"/>
            <a:ext cx="6239657" cy="1033272"/>
          </a:xfrm>
          <a:prstGeom prst="horizontalScroll">
            <a:avLst>
              <a:gd name="adj" fmla="val 13951"/>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4000" b="1" dirty="0" err="1" smtClean="0">
                <a:solidFill>
                  <a:schemeClr val="tx1"/>
                </a:solidFill>
              </a:rPr>
              <a:t>পূর্ব</a:t>
            </a:r>
            <a:r>
              <a:rPr lang="en-US" sz="4000" b="1" dirty="0" smtClean="0">
                <a:solidFill>
                  <a:schemeClr val="tx1"/>
                </a:solidFill>
              </a:rPr>
              <a:t> </a:t>
            </a:r>
            <a:r>
              <a:rPr lang="en-US" sz="4000" b="1" dirty="0" err="1" smtClean="0">
                <a:solidFill>
                  <a:schemeClr val="tx1"/>
                </a:solidFill>
              </a:rPr>
              <a:t>পাঠ</a:t>
            </a:r>
            <a:r>
              <a:rPr lang="en-US" sz="4000" b="1" dirty="0" smtClean="0">
                <a:solidFill>
                  <a:schemeClr val="tx1"/>
                </a:solidFill>
              </a:rPr>
              <a:t> </a:t>
            </a:r>
            <a:r>
              <a:rPr lang="en-US" sz="4000" b="1" dirty="0" err="1" smtClean="0">
                <a:solidFill>
                  <a:schemeClr val="tx1"/>
                </a:solidFill>
              </a:rPr>
              <a:t>থেকে</a:t>
            </a:r>
            <a:r>
              <a:rPr lang="en-US" sz="4000" b="1" dirty="0" smtClean="0">
                <a:solidFill>
                  <a:schemeClr val="tx1"/>
                </a:solidFill>
              </a:rPr>
              <a:t> </a:t>
            </a:r>
            <a:r>
              <a:rPr lang="en-US" sz="4000" b="1" dirty="0" err="1" smtClean="0">
                <a:solidFill>
                  <a:schemeClr val="tx1"/>
                </a:solidFill>
              </a:rPr>
              <a:t>আলোচনা</a:t>
            </a:r>
            <a:r>
              <a:rPr lang="en-US" sz="4000" b="1" dirty="0" smtClean="0">
                <a:solidFill>
                  <a:schemeClr val="tx1"/>
                </a:solidFill>
              </a:rPr>
              <a:t> </a:t>
            </a:r>
            <a:endParaRPr lang="en-US" sz="4000" b="1" dirty="0">
              <a:solidFill>
                <a:schemeClr val="tx1"/>
              </a:solidFill>
            </a:endParaRPr>
          </a:p>
        </p:txBody>
      </p:sp>
      <p:sp>
        <p:nvSpPr>
          <p:cNvPr id="4" name="Rectangle 3"/>
          <p:cNvSpPr/>
          <p:nvPr/>
        </p:nvSpPr>
        <p:spPr>
          <a:xfrm>
            <a:off x="659567" y="1993692"/>
            <a:ext cx="10852879" cy="7794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a:t>
            </a:r>
            <a:r>
              <a:rPr lang="en-US" sz="4000" dirty="0" err="1" smtClean="0">
                <a:solidFill>
                  <a:schemeClr val="tx1"/>
                </a:solidFill>
              </a:rPr>
              <a:t>নিচের</a:t>
            </a:r>
            <a:r>
              <a:rPr lang="en-US" sz="4000" dirty="0" smtClean="0">
                <a:solidFill>
                  <a:schemeClr val="tx1"/>
                </a:solidFill>
              </a:rPr>
              <a:t> </a:t>
            </a:r>
            <a:r>
              <a:rPr lang="en-US" sz="4000" dirty="0" err="1" smtClean="0">
                <a:solidFill>
                  <a:schemeClr val="tx1"/>
                </a:solidFill>
              </a:rPr>
              <a:t>প্রশ্নগুলোর</a:t>
            </a:r>
            <a:r>
              <a:rPr lang="en-US" sz="4000" dirty="0" smtClean="0">
                <a:solidFill>
                  <a:schemeClr val="tx1"/>
                </a:solidFill>
              </a:rPr>
              <a:t> </a:t>
            </a:r>
            <a:r>
              <a:rPr lang="en-US" sz="4000" dirty="0" err="1" smtClean="0">
                <a:solidFill>
                  <a:schemeClr val="tx1"/>
                </a:solidFill>
              </a:rPr>
              <a:t>উত্তর</a:t>
            </a:r>
            <a:r>
              <a:rPr lang="en-US" sz="4000" dirty="0" smtClean="0">
                <a:solidFill>
                  <a:schemeClr val="tx1"/>
                </a:solidFill>
              </a:rPr>
              <a:t> </a:t>
            </a:r>
            <a:r>
              <a:rPr lang="en-US" sz="4000" dirty="0" err="1" smtClean="0">
                <a:solidFill>
                  <a:schemeClr val="tx1"/>
                </a:solidFill>
              </a:rPr>
              <a:t>বলি</a:t>
            </a:r>
            <a:endParaRPr lang="en-US" sz="4000" dirty="0">
              <a:solidFill>
                <a:schemeClr val="tx1"/>
              </a:solidFill>
            </a:endParaRPr>
          </a:p>
        </p:txBody>
      </p:sp>
      <p:sp>
        <p:nvSpPr>
          <p:cNvPr id="5" name="Rectangle 4"/>
          <p:cNvSpPr/>
          <p:nvPr/>
        </p:nvSpPr>
        <p:spPr>
          <a:xfrm>
            <a:off x="659567" y="2773180"/>
            <a:ext cx="10852879" cy="343274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n-US" sz="4000" dirty="0" smtClean="0">
                <a:solidFill>
                  <a:schemeClr val="tx1"/>
                </a:solidFill>
              </a:rPr>
              <a:t> </a:t>
            </a:r>
            <a:r>
              <a:rPr lang="en-US" sz="4000" dirty="0" err="1" smtClean="0">
                <a:solidFill>
                  <a:schemeClr val="tx1"/>
                </a:solidFill>
              </a:rPr>
              <a:t>পৃথিবীর</a:t>
            </a:r>
            <a:r>
              <a:rPr lang="en-US" sz="4000" dirty="0" smtClean="0">
                <a:solidFill>
                  <a:schemeClr val="tx1"/>
                </a:solidFill>
              </a:rPr>
              <a:t> </a:t>
            </a:r>
            <a:r>
              <a:rPr lang="en-US" sz="4000" dirty="0" err="1" smtClean="0">
                <a:solidFill>
                  <a:schemeClr val="tx1"/>
                </a:solidFill>
              </a:rPr>
              <a:t>সবচেয়ে</a:t>
            </a:r>
            <a:r>
              <a:rPr lang="en-US" sz="4000" dirty="0" smtClean="0">
                <a:solidFill>
                  <a:schemeClr val="tx1"/>
                </a:solidFill>
              </a:rPr>
              <a:t> </a:t>
            </a:r>
            <a:r>
              <a:rPr lang="en-US" sz="4000" dirty="0" err="1" smtClean="0">
                <a:solidFill>
                  <a:schemeClr val="tx1"/>
                </a:solidFill>
              </a:rPr>
              <a:t>বড়</a:t>
            </a:r>
            <a:r>
              <a:rPr lang="en-US" sz="4000" dirty="0" smtClean="0">
                <a:solidFill>
                  <a:schemeClr val="tx1"/>
                </a:solidFill>
              </a:rPr>
              <a:t> </a:t>
            </a:r>
            <a:r>
              <a:rPr lang="en-US" sz="4000" dirty="0" err="1" smtClean="0">
                <a:solidFill>
                  <a:schemeClr val="tx1"/>
                </a:solidFill>
              </a:rPr>
              <a:t>ম্যানগ্রোভবন</a:t>
            </a:r>
            <a:r>
              <a:rPr lang="en-US" sz="4000" dirty="0" smtClean="0">
                <a:solidFill>
                  <a:schemeClr val="tx1"/>
                </a:solidFill>
              </a:rPr>
              <a:t> </a:t>
            </a:r>
            <a:r>
              <a:rPr lang="en-US" sz="4000" dirty="0" err="1" smtClean="0">
                <a:solidFill>
                  <a:schemeClr val="tx1"/>
                </a:solidFill>
              </a:rPr>
              <a:t>কোথায়</a:t>
            </a:r>
            <a:r>
              <a:rPr lang="en-US" sz="4000" dirty="0" smtClean="0">
                <a:solidFill>
                  <a:schemeClr val="tx1"/>
                </a:solidFill>
              </a:rPr>
              <a:t> </a:t>
            </a:r>
            <a:r>
              <a:rPr lang="en-US" sz="4000" dirty="0" err="1" smtClean="0">
                <a:solidFill>
                  <a:schemeClr val="tx1"/>
                </a:solidFill>
              </a:rPr>
              <a:t>অবস্থিত</a:t>
            </a:r>
            <a:r>
              <a:rPr lang="en-US" sz="4000" dirty="0" smtClean="0">
                <a:solidFill>
                  <a:schemeClr val="tx1"/>
                </a:solidFill>
              </a:rPr>
              <a:t> ?</a:t>
            </a:r>
          </a:p>
          <a:p>
            <a:pPr marL="285750" indent="-285750">
              <a:buFont typeface="Wingdings" panose="05000000000000000000" pitchFamily="2" charset="2"/>
              <a:buChar char="q"/>
            </a:pPr>
            <a:r>
              <a:rPr lang="en-US" sz="4000" dirty="0" smtClean="0">
                <a:solidFill>
                  <a:schemeClr val="tx1"/>
                </a:solidFill>
              </a:rPr>
              <a:t> </a:t>
            </a:r>
            <a:r>
              <a:rPr lang="en-US" sz="4000" dirty="0" err="1" smtClean="0">
                <a:solidFill>
                  <a:schemeClr val="tx1"/>
                </a:solidFill>
              </a:rPr>
              <a:t>সুন্দরবনে</a:t>
            </a:r>
            <a:r>
              <a:rPr lang="en-US" sz="4000" dirty="0" smtClean="0">
                <a:solidFill>
                  <a:schemeClr val="tx1"/>
                </a:solidFill>
              </a:rPr>
              <a:t> </a:t>
            </a:r>
            <a:r>
              <a:rPr lang="en-US" sz="4000" dirty="0" err="1" smtClean="0">
                <a:solidFill>
                  <a:schemeClr val="tx1"/>
                </a:solidFill>
              </a:rPr>
              <a:t>বাস</a:t>
            </a:r>
            <a:r>
              <a:rPr lang="en-US" sz="4000" dirty="0" smtClean="0">
                <a:solidFill>
                  <a:schemeClr val="tx1"/>
                </a:solidFill>
              </a:rPr>
              <a:t> </a:t>
            </a:r>
            <a:r>
              <a:rPr lang="en-US" sz="4000" dirty="0" err="1" smtClean="0">
                <a:solidFill>
                  <a:schemeClr val="tx1"/>
                </a:solidFill>
              </a:rPr>
              <a:t>করে</a:t>
            </a:r>
            <a:r>
              <a:rPr lang="en-US" sz="4000" dirty="0" smtClean="0">
                <a:solidFill>
                  <a:schemeClr val="tx1"/>
                </a:solidFill>
              </a:rPr>
              <a:t> </a:t>
            </a:r>
            <a:r>
              <a:rPr lang="en-US" sz="4000" dirty="0" err="1" smtClean="0">
                <a:solidFill>
                  <a:schemeClr val="tx1"/>
                </a:solidFill>
              </a:rPr>
              <a:t>এমন</a:t>
            </a:r>
            <a:r>
              <a:rPr lang="en-US" sz="4000" dirty="0" smtClean="0">
                <a:solidFill>
                  <a:schemeClr val="tx1"/>
                </a:solidFill>
              </a:rPr>
              <a:t> </a:t>
            </a:r>
            <a:r>
              <a:rPr lang="en-US" sz="4000" dirty="0" err="1" smtClean="0">
                <a:solidFill>
                  <a:schemeClr val="tx1"/>
                </a:solidFill>
              </a:rPr>
              <a:t>পাঁচটি</a:t>
            </a:r>
            <a:r>
              <a:rPr lang="en-US" sz="4000" dirty="0" smtClean="0">
                <a:solidFill>
                  <a:schemeClr val="tx1"/>
                </a:solidFill>
              </a:rPr>
              <a:t> </a:t>
            </a:r>
            <a:r>
              <a:rPr lang="en-US" sz="4000" dirty="0" err="1" smtClean="0">
                <a:solidFill>
                  <a:schemeClr val="tx1"/>
                </a:solidFill>
              </a:rPr>
              <a:t>প্রাণীর</a:t>
            </a:r>
            <a:r>
              <a:rPr lang="en-US" sz="4000" dirty="0" smtClean="0">
                <a:solidFill>
                  <a:schemeClr val="tx1"/>
                </a:solidFill>
              </a:rPr>
              <a:t> </a:t>
            </a:r>
            <a:r>
              <a:rPr lang="en-US" sz="4000" dirty="0" err="1" smtClean="0">
                <a:solidFill>
                  <a:schemeClr val="tx1"/>
                </a:solidFill>
              </a:rPr>
              <a:t>নাম</a:t>
            </a:r>
            <a:r>
              <a:rPr lang="en-US" sz="4000" dirty="0" smtClean="0">
                <a:solidFill>
                  <a:schemeClr val="tx1"/>
                </a:solidFill>
              </a:rPr>
              <a:t> </a:t>
            </a:r>
            <a:r>
              <a:rPr lang="en-US" sz="4000" dirty="0" err="1" smtClean="0">
                <a:solidFill>
                  <a:schemeClr val="tx1"/>
                </a:solidFill>
              </a:rPr>
              <a:t>বল</a:t>
            </a:r>
            <a:r>
              <a:rPr lang="en-US" sz="4000" dirty="0" smtClean="0">
                <a:solidFill>
                  <a:schemeClr val="tx1"/>
                </a:solidFill>
              </a:rPr>
              <a:t>।</a:t>
            </a:r>
          </a:p>
          <a:p>
            <a:pPr marL="285750" indent="-285750">
              <a:buFont typeface="Wingdings" panose="05000000000000000000" pitchFamily="2" charset="2"/>
              <a:buChar char="q"/>
            </a:pPr>
            <a:r>
              <a:rPr lang="en-US" sz="4000" dirty="0" smtClean="0">
                <a:solidFill>
                  <a:schemeClr val="tx1"/>
                </a:solidFill>
              </a:rPr>
              <a:t> </a:t>
            </a:r>
            <a:r>
              <a:rPr lang="en-US" sz="4000" dirty="0" err="1" smtClean="0">
                <a:solidFill>
                  <a:schemeClr val="tx1"/>
                </a:solidFill>
              </a:rPr>
              <a:t>বাংলাদেশের</a:t>
            </a:r>
            <a:r>
              <a:rPr lang="en-US" sz="4000" dirty="0" smtClean="0">
                <a:solidFill>
                  <a:schemeClr val="tx1"/>
                </a:solidFill>
              </a:rPr>
              <a:t> </a:t>
            </a:r>
            <a:r>
              <a:rPr lang="en-US" sz="4000" dirty="0" err="1" smtClean="0">
                <a:solidFill>
                  <a:schemeClr val="tx1"/>
                </a:solidFill>
              </a:rPr>
              <a:t>জাতীয়</a:t>
            </a:r>
            <a:r>
              <a:rPr lang="en-US" sz="4000" dirty="0" smtClean="0">
                <a:solidFill>
                  <a:schemeClr val="tx1"/>
                </a:solidFill>
              </a:rPr>
              <a:t> </a:t>
            </a:r>
            <a:r>
              <a:rPr lang="en-US" sz="4000" dirty="0" err="1" smtClean="0">
                <a:solidFill>
                  <a:schemeClr val="tx1"/>
                </a:solidFill>
              </a:rPr>
              <a:t>পশু</a:t>
            </a:r>
            <a:r>
              <a:rPr lang="en-US" sz="4000" dirty="0" smtClean="0">
                <a:solidFill>
                  <a:schemeClr val="tx1"/>
                </a:solidFill>
              </a:rPr>
              <a:t> </a:t>
            </a:r>
            <a:r>
              <a:rPr lang="en-US" sz="4000" dirty="0" err="1" smtClean="0">
                <a:solidFill>
                  <a:schemeClr val="tx1"/>
                </a:solidFill>
              </a:rPr>
              <a:t>রয়েল</a:t>
            </a:r>
            <a:r>
              <a:rPr lang="en-US" sz="4000" dirty="0" smtClean="0">
                <a:solidFill>
                  <a:schemeClr val="tx1"/>
                </a:solidFill>
              </a:rPr>
              <a:t> </a:t>
            </a:r>
            <a:r>
              <a:rPr lang="en-US" sz="4000" dirty="0" err="1" smtClean="0">
                <a:solidFill>
                  <a:schemeClr val="tx1"/>
                </a:solidFill>
              </a:rPr>
              <a:t>বেঙ্গল</a:t>
            </a:r>
            <a:r>
              <a:rPr lang="en-US" sz="4000" dirty="0" smtClean="0">
                <a:solidFill>
                  <a:schemeClr val="tx1"/>
                </a:solidFill>
              </a:rPr>
              <a:t> </a:t>
            </a:r>
            <a:r>
              <a:rPr lang="en-US" sz="4000" dirty="0" err="1" smtClean="0">
                <a:solidFill>
                  <a:schemeClr val="tx1"/>
                </a:solidFill>
              </a:rPr>
              <a:t>টাইগার</a:t>
            </a:r>
            <a:r>
              <a:rPr lang="en-US" sz="4000" dirty="0" smtClean="0">
                <a:solidFill>
                  <a:schemeClr val="tx1"/>
                </a:solidFill>
              </a:rPr>
              <a:t> </a:t>
            </a:r>
            <a:r>
              <a:rPr lang="en-US" sz="4000" dirty="0" err="1" smtClean="0">
                <a:solidFill>
                  <a:schemeClr val="tx1"/>
                </a:solidFill>
              </a:rPr>
              <a:t>কোথায়</a:t>
            </a:r>
            <a:r>
              <a:rPr lang="en-US" sz="4000" dirty="0" smtClean="0">
                <a:solidFill>
                  <a:schemeClr val="tx1"/>
                </a:solidFill>
              </a:rPr>
              <a:t> </a:t>
            </a:r>
            <a:r>
              <a:rPr lang="en-US" sz="4000" dirty="0" err="1" smtClean="0">
                <a:solidFill>
                  <a:schemeClr val="tx1"/>
                </a:solidFill>
              </a:rPr>
              <a:t>বাস</a:t>
            </a:r>
            <a:r>
              <a:rPr lang="en-US" sz="4000" dirty="0" smtClean="0">
                <a:solidFill>
                  <a:schemeClr val="tx1"/>
                </a:solidFill>
              </a:rPr>
              <a:t> </a:t>
            </a:r>
            <a:r>
              <a:rPr lang="en-US" sz="4000" dirty="0" err="1" smtClean="0">
                <a:solidFill>
                  <a:schemeClr val="tx1"/>
                </a:solidFill>
              </a:rPr>
              <a:t>করে</a:t>
            </a:r>
            <a:r>
              <a:rPr lang="en-US" sz="4000" dirty="0" smtClean="0">
                <a:solidFill>
                  <a:schemeClr val="tx1"/>
                </a:solidFill>
              </a:rPr>
              <a:t> ? </a:t>
            </a:r>
            <a:endParaRPr lang="en-US" sz="4000" dirty="0">
              <a:solidFill>
                <a:schemeClr val="tx1"/>
              </a:solidFill>
            </a:endParaRPr>
          </a:p>
        </p:txBody>
      </p:sp>
      <p:sp>
        <p:nvSpPr>
          <p:cNvPr id="7" name="Frame 6"/>
          <p:cNvSpPr/>
          <p:nvPr/>
        </p:nvSpPr>
        <p:spPr>
          <a:xfrm>
            <a:off x="0" y="0"/>
            <a:ext cx="12192000" cy="6858000"/>
          </a:xfrm>
          <a:prstGeom prst="frame">
            <a:avLst>
              <a:gd name="adj1" fmla="val 2500"/>
            </a:avLst>
          </a:prstGeom>
          <a:solidFill>
            <a:srgbClr val="7030A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65890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2"/>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Multidocument 2"/>
          <p:cNvSpPr/>
          <p:nvPr/>
        </p:nvSpPr>
        <p:spPr>
          <a:xfrm>
            <a:off x="3649133" y="575734"/>
            <a:ext cx="4893734" cy="1236133"/>
          </a:xfrm>
          <a:prstGeom prst="flowChartMultidocument">
            <a:avLst/>
          </a:prstGeom>
          <a:blipFill>
            <a:blip r:embed="rId2"/>
            <a:tile tx="0" ty="0" sx="100000" sy="100000" flip="none" algn="tl"/>
          </a:blip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rPr>
              <a:t>আজকের</a:t>
            </a:r>
            <a:r>
              <a:rPr lang="en-US" sz="4400" b="1" dirty="0" smtClean="0">
                <a:solidFill>
                  <a:schemeClr val="tx1"/>
                </a:solidFill>
              </a:rPr>
              <a:t> </a:t>
            </a:r>
            <a:r>
              <a:rPr lang="en-US" sz="4400" b="1" dirty="0" err="1" smtClean="0">
                <a:solidFill>
                  <a:schemeClr val="tx1"/>
                </a:solidFill>
              </a:rPr>
              <a:t>পাঠ</a:t>
            </a:r>
            <a:endParaRPr lang="en-US" sz="4400" b="1" dirty="0">
              <a:solidFill>
                <a:schemeClr val="tx1"/>
              </a:solidFill>
            </a:endParaRPr>
          </a:p>
        </p:txBody>
      </p:sp>
      <p:sp>
        <p:nvSpPr>
          <p:cNvPr id="4" name="6-Point Star 3"/>
          <p:cNvSpPr/>
          <p:nvPr/>
        </p:nvSpPr>
        <p:spPr>
          <a:xfrm>
            <a:off x="3623733" y="1879600"/>
            <a:ext cx="4944534" cy="3098800"/>
          </a:xfrm>
          <a:prstGeom prst="star6">
            <a:avLst>
              <a:gd name="adj" fmla="val 24496"/>
              <a:gd name="hf" fmla="val 115470"/>
            </a:avLst>
          </a:prstGeom>
          <a:noFill/>
          <a:ln w="762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4000" b="1" dirty="0" err="1" smtClean="0">
                <a:solidFill>
                  <a:srgbClr val="7030A0"/>
                </a:solidFill>
              </a:rPr>
              <a:t>সুন্দরবনের</a:t>
            </a:r>
            <a:r>
              <a:rPr lang="en-US" sz="4000" b="1" dirty="0" smtClean="0">
                <a:solidFill>
                  <a:srgbClr val="7030A0"/>
                </a:solidFill>
              </a:rPr>
              <a:t> </a:t>
            </a:r>
            <a:r>
              <a:rPr lang="en-US" sz="4000" b="1" dirty="0" err="1" smtClean="0">
                <a:solidFill>
                  <a:srgbClr val="7030A0"/>
                </a:solidFill>
              </a:rPr>
              <a:t>প্রাণী</a:t>
            </a:r>
            <a:endParaRPr lang="en-US" sz="4000" b="1" dirty="0">
              <a:solidFill>
                <a:srgbClr val="7030A0"/>
              </a:solidFill>
            </a:endParaRPr>
          </a:p>
        </p:txBody>
      </p:sp>
      <p:sp>
        <p:nvSpPr>
          <p:cNvPr id="5" name="Rectangle 4"/>
          <p:cNvSpPr/>
          <p:nvPr/>
        </p:nvSpPr>
        <p:spPr>
          <a:xfrm>
            <a:off x="304800" y="5147732"/>
            <a:ext cx="11582400" cy="1236134"/>
          </a:xfrm>
          <a:prstGeom prst="rect">
            <a:avLst/>
          </a:prstGeom>
          <a:solidFill>
            <a:schemeClr val="bg2"/>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1" y="5308599"/>
            <a:ext cx="2472266" cy="91440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4000" b="1" dirty="0" err="1" smtClean="0">
                <a:solidFill>
                  <a:srgbClr val="7030A0"/>
                </a:solidFill>
              </a:rPr>
              <a:t>পাঠ্যাংশঃ</a:t>
            </a:r>
            <a:endParaRPr lang="en-US" sz="4000" b="1" dirty="0">
              <a:solidFill>
                <a:srgbClr val="7030A0"/>
              </a:solidFill>
            </a:endParaRPr>
          </a:p>
        </p:txBody>
      </p:sp>
      <p:sp>
        <p:nvSpPr>
          <p:cNvPr id="7" name="Rectangle 6"/>
          <p:cNvSpPr/>
          <p:nvPr/>
        </p:nvSpPr>
        <p:spPr>
          <a:xfrm>
            <a:off x="2777066" y="5308600"/>
            <a:ext cx="9110134" cy="9144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3600" dirty="0" err="1" smtClean="0">
                <a:solidFill>
                  <a:schemeClr val="tx1"/>
                </a:solidFill>
              </a:rPr>
              <a:t>বাংলাদেশের</a:t>
            </a:r>
            <a:r>
              <a:rPr lang="en-US" sz="3600" dirty="0" smtClean="0">
                <a:solidFill>
                  <a:schemeClr val="tx1"/>
                </a:solidFill>
              </a:rPr>
              <a:t> </a:t>
            </a:r>
            <a:r>
              <a:rPr lang="en-US" sz="3600" dirty="0" err="1" smtClean="0">
                <a:solidFill>
                  <a:schemeClr val="tx1"/>
                </a:solidFill>
              </a:rPr>
              <a:t>দক্ষিণে</a:t>
            </a:r>
            <a:r>
              <a:rPr lang="en-US" sz="3600" dirty="0" smtClean="0">
                <a:solidFill>
                  <a:schemeClr val="tx1"/>
                </a:solidFill>
              </a:rPr>
              <a:t>…………………..</a:t>
            </a:r>
            <a:r>
              <a:rPr lang="en-US" sz="3600" dirty="0" err="1" smtClean="0">
                <a:solidFill>
                  <a:schemeClr val="tx1"/>
                </a:solidFill>
              </a:rPr>
              <a:t>বাঁচাতে</a:t>
            </a:r>
            <a:r>
              <a:rPr lang="en-US" sz="3600" dirty="0" smtClean="0">
                <a:solidFill>
                  <a:schemeClr val="tx1"/>
                </a:solidFill>
              </a:rPr>
              <a:t> </a:t>
            </a:r>
            <a:r>
              <a:rPr lang="en-US" sz="3600" dirty="0" err="1" smtClean="0">
                <a:solidFill>
                  <a:schemeClr val="tx1"/>
                </a:solidFill>
              </a:rPr>
              <a:t>হবে</a:t>
            </a:r>
            <a:r>
              <a:rPr lang="en-US" sz="3600" dirty="0" smtClean="0">
                <a:solidFill>
                  <a:schemeClr val="tx1"/>
                </a:solidFill>
              </a:rPr>
              <a:t>।</a:t>
            </a:r>
            <a:endParaRPr lang="en-US" sz="3600" dirty="0">
              <a:solidFill>
                <a:schemeClr val="tx1"/>
              </a:solidFill>
            </a:endParaRPr>
          </a:p>
        </p:txBody>
      </p:sp>
      <p:sp>
        <p:nvSpPr>
          <p:cNvPr id="8" name="Rectangle 7"/>
          <p:cNvSpPr/>
          <p:nvPr/>
        </p:nvSpPr>
        <p:spPr>
          <a:xfrm>
            <a:off x="0" y="0"/>
            <a:ext cx="169333"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005733" y="0"/>
            <a:ext cx="169333"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86267" y="0"/>
            <a:ext cx="11802532" cy="22013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2399" y="6637867"/>
            <a:ext cx="11836400" cy="22013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6793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style.rotation</p:attrName>
                                        </p:attrNameLst>
                                      </p:cBhvr>
                                      <p:tavLst>
                                        <p:tav tm="0">
                                          <p:val>
                                            <p:fltVal val="720"/>
                                          </p:val>
                                        </p:tav>
                                        <p:tav tm="100000">
                                          <p:val>
                                            <p:fltVal val="0"/>
                                          </p:val>
                                        </p:tav>
                                      </p:tavLst>
                                    </p:anim>
                                    <p:anim calcmode="lin" valueType="num">
                                      <p:cBhvr>
                                        <p:cTn id="17" dur="2000" fill="hold"/>
                                        <p:tgtEl>
                                          <p:spTgt spid="5"/>
                                        </p:tgtEl>
                                        <p:attrNameLst>
                                          <p:attrName>ppt_h</p:attrName>
                                        </p:attrNameLst>
                                      </p:cBhvr>
                                      <p:tavLst>
                                        <p:tav tm="0">
                                          <p:val>
                                            <p:fltVal val="0"/>
                                          </p:val>
                                        </p:tav>
                                        <p:tav tm="100000">
                                          <p:val>
                                            <p:strVal val="#ppt_h"/>
                                          </p:val>
                                        </p:tav>
                                      </p:tavLst>
                                    </p:anim>
                                    <p:anim calcmode="lin" valueType="num">
                                      <p:cBhvr>
                                        <p:cTn id="18" dur="2000" fill="hold"/>
                                        <p:tgtEl>
                                          <p:spTgt spid="5"/>
                                        </p:tgtEl>
                                        <p:attrNameLst>
                                          <p:attrName>ppt_w</p:attrName>
                                        </p:attrNameLst>
                                      </p:cBhvr>
                                      <p:tavLst>
                                        <p:tav tm="0">
                                          <p:val>
                                            <p:fltVal val="0"/>
                                          </p:val>
                                        </p:tav>
                                        <p:tav tm="100000">
                                          <p:val>
                                            <p:strVal val="#ppt_w"/>
                                          </p:val>
                                        </p:tav>
                                      </p:tavLst>
                                    </p:anim>
                                  </p:childTnLst>
                                </p:cTn>
                              </p:par>
                              <p:par>
                                <p:cTn id="19" presetID="35"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style.rotation</p:attrName>
                                        </p:attrNameLst>
                                      </p:cBhvr>
                                      <p:tavLst>
                                        <p:tav tm="0">
                                          <p:val>
                                            <p:fltVal val="720"/>
                                          </p:val>
                                        </p:tav>
                                        <p:tav tm="100000">
                                          <p:val>
                                            <p:fltVal val="0"/>
                                          </p:val>
                                        </p:tav>
                                      </p:tavLst>
                                    </p:anim>
                                    <p:anim calcmode="lin" valueType="num">
                                      <p:cBhvr>
                                        <p:cTn id="23" dur="2000" fill="hold"/>
                                        <p:tgtEl>
                                          <p:spTgt spid="6"/>
                                        </p:tgtEl>
                                        <p:attrNameLst>
                                          <p:attrName>ppt_h</p:attrName>
                                        </p:attrNameLst>
                                      </p:cBhvr>
                                      <p:tavLst>
                                        <p:tav tm="0">
                                          <p:val>
                                            <p:fltVal val="0"/>
                                          </p:val>
                                        </p:tav>
                                        <p:tav tm="100000">
                                          <p:val>
                                            <p:strVal val="#ppt_h"/>
                                          </p:val>
                                        </p:tav>
                                      </p:tavLst>
                                    </p:anim>
                                    <p:anim calcmode="lin" valueType="num">
                                      <p:cBhvr>
                                        <p:cTn id="24"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7"/>
                                        </p:tgtEl>
                                        <p:attrNameLst>
                                          <p:attrName>ppt_y</p:attrName>
                                        </p:attrNameLst>
                                      </p:cBhvr>
                                      <p:tavLst>
                                        <p:tav tm="0">
                                          <p:val>
                                            <p:strVal val="#ppt_y"/>
                                          </p:val>
                                        </p:tav>
                                        <p:tav tm="100000">
                                          <p:val>
                                            <p:strVal val="#ppt_y"/>
                                          </p:val>
                                        </p:tav>
                                      </p:tavLst>
                                    </p:anim>
                                    <p:anim calcmode="lin" valueType="num">
                                      <p:cBhvr>
                                        <p:cTn id="3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99531" y="2001978"/>
            <a:ext cx="11192933" cy="4154984"/>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w="76200">
            <a:solidFill>
              <a:srgbClr val="FF0000"/>
            </a:solidFill>
          </a:ln>
        </p:spPr>
        <p:txBody>
          <a:bodyPr wrap="square" rtlCol="0">
            <a:spAutoFit/>
          </a:bodyPr>
          <a:lstStyle/>
          <a:p>
            <a:r>
              <a:rPr lang="bn-BD" sz="4400" dirty="0">
                <a:latin typeface="NikoshBAN" panose="02000000000000000000" pitchFamily="2" charset="0"/>
                <a:cs typeface="NikoshBAN" panose="02000000000000000000" pitchFamily="2" charset="0"/>
              </a:rPr>
              <a:t>এই পাঠ শেষে শিক্ষার্থীরা ---</a:t>
            </a:r>
          </a:p>
          <a:p>
            <a:r>
              <a:rPr lang="en-US" sz="4400" dirty="0">
                <a:latin typeface="NikoshBAN" panose="02000000000000000000" pitchFamily="2" charset="0"/>
                <a:cs typeface="NikoshBAN" panose="02000000000000000000" pitchFamily="2" charset="0"/>
              </a:rPr>
              <a:t>1.2.1 </a:t>
            </a:r>
            <a:r>
              <a:rPr lang="en-US" sz="4400" dirty="0" err="1">
                <a:latin typeface="NikoshBAN" panose="02000000000000000000" pitchFamily="2" charset="0"/>
                <a:cs typeface="NikoshBAN" panose="02000000000000000000" pitchFamily="2" charset="0"/>
              </a:rPr>
              <a:t>উচ্চারিত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পঠিত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বাক্য</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কথা</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মনোযোগ</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সহকারে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শুনবে</a:t>
            </a:r>
            <a:r>
              <a:rPr lang="en-US" sz="4400" dirty="0">
                <a:latin typeface="NikoshBAN" panose="02000000000000000000" pitchFamily="2" charset="0"/>
                <a:cs typeface="NikoshBAN" panose="02000000000000000000" pitchFamily="2" charset="0"/>
              </a:rPr>
              <a:t> ।</a:t>
            </a:r>
            <a:endParaRPr lang="bn-BD" sz="4400" dirty="0">
              <a:latin typeface="NikoshBAN" panose="02000000000000000000" pitchFamily="2" charset="0"/>
              <a:cs typeface="NikoshBAN" panose="02000000000000000000" pitchFamily="2" charset="0"/>
            </a:endParaRPr>
          </a:p>
          <a:p>
            <a:r>
              <a:rPr lang="bn-BD" sz="4400" dirty="0">
                <a:latin typeface="NikoshBAN" panose="02000000000000000000" pitchFamily="2" charset="0"/>
                <a:cs typeface="NikoshBAN" panose="02000000000000000000" pitchFamily="2" charset="0"/>
              </a:rPr>
              <a:t>২.২.</a:t>
            </a:r>
            <a:r>
              <a:rPr lang="en-US" sz="4400" dirty="0">
                <a:latin typeface="NikoshBAN" panose="02000000000000000000" pitchFamily="2" charset="0"/>
                <a:cs typeface="NikoshBAN" panose="02000000000000000000" pitchFamily="2" charset="0"/>
              </a:rPr>
              <a:t>১</a:t>
            </a:r>
            <a:r>
              <a:rPr lang="bn-BD" sz="4400" dirty="0">
                <a:latin typeface="NikoshBAN" panose="02000000000000000000" pitchFamily="2" charset="0"/>
                <a:cs typeface="NikoshBAN" panose="02000000000000000000" pitchFamily="2" charset="0"/>
              </a:rPr>
              <a:t> গল্প শুনে মূল বিষয় বুঝতে পারবে ।</a:t>
            </a:r>
          </a:p>
          <a:p>
            <a:r>
              <a:rPr lang="bn-BD" sz="4400" dirty="0">
                <a:latin typeface="NikoshBAN" panose="02000000000000000000" pitchFamily="2" charset="0"/>
                <a:cs typeface="NikoshBAN" panose="02000000000000000000" pitchFamily="2" charset="0"/>
              </a:rPr>
              <a:t>১.৩.৬ শুদ্ধ উচ্চারণে প্রশ্ন করতে ও উত্তর দিতে পারবে ।</a:t>
            </a:r>
          </a:p>
          <a:p>
            <a:r>
              <a:rPr lang="bn-BD" sz="4400" dirty="0">
                <a:latin typeface="NikoshBAN" panose="02000000000000000000" pitchFamily="2" charset="0"/>
                <a:cs typeface="NikoshBAN" panose="02000000000000000000" pitchFamily="2" charset="0"/>
              </a:rPr>
              <a:t>২.৭.১ বাংলাদেশের প্রাকৃতিক বৈচিত্র সম্পর্কে বলতে পারবে ।</a:t>
            </a:r>
          </a:p>
          <a:p>
            <a:r>
              <a:rPr lang="bn-BD" sz="4400" dirty="0">
                <a:latin typeface="NikoshBAN" panose="02000000000000000000" pitchFamily="2" charset="0"/>
                <a:cs typeface="NikoshBAN" panose="02000000000000000000" pitchFamily="2" charset="0"/>
              </a:rPr>
              <a:t>১.৪.১ যুক্ত বর্ন ভেঙ্গে লিখতে পারবে </a:t>
            </a:r>
            <a:r>
              <a:rPr lang="bn-BD" sz="4400" dirty="0" smtClean="0">
                <a:latin typeface="NikoshBAN" panose="02000000000000000000" pitchFamily="2" charset="0"/>
                <a:cs typeface="NikoshBAN" panose="02000000000000000000" pitchFamily="2" charset="0"/>
              </a:rPr>
              <a:t>।</a:t>
            </a:r>
            <a:endParaRPr lang="bn-BD" sz="4400" dirty="0">
              <a:latin typeface="NikoshBAN" panose="02000000000000000000" pitchFamily="2" charset="0"/>
              <a:cs typeface="NikoshBAN" panose="02000000000000000000" pitchFamily="2" charset="0"/>
            </a:endParaRPr>
          </a:p>
        </p:txBody>
      </p:sp>
      <p:sp>
        <p:nvSpPr>
          <p:cNvPr id="4" name="Rectangle 3"/>
          <p:cNvSpPr/>
          <p:nvPr/>
        </p:nvSpPr>
        <p:spPr>
          <a:xfrm>
            <a:off x="4072465" y="516157"/>
            <a:ext cx="4047067" cy="784784"/>
          </a:xfrm>
          <a:prstGeom prst="rect">
            <a:avLst/>
          </a:prstGeom>
          <a:blipFill>
            <a:blip r:embed="rId2"/>
            <a:tile tx="0" ty="0" sx="100000" sy="100000" flip="none" algn="tl"/>
          </a:blipFill>
          <a:ln w="76200">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rgbClr val="7030A0"/>
                </a:solidFill>
                <a:effectLst>
                  <a:outerShdw blurRad="38100" dist="38100" dir="2700000" algn="tl">
                    <a:srgbClr val="000000">
                      <a:alpha val="43137"/>
                    </a:srgbClr>
                  </a:outerShdw>
                </a:effectLst>
              </a:rPr>
              <a:t>শিখনফল</a:t>
            </a:r>
            <a:endParaRPr lang="en-US" sz="4800" b="1" dirty="0">
              <a:solidFill>
                <a:srgbClr val="7030A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668114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931" y="104931"/>
            <a:ext cx="11977142" cy="6640644"/>
          </a:xfrm>
          <a:prstGeom prst="rect">
            <a:avLst/>
          </a:prstGeom>
          <a:solidFill>
            <a:schemeClr val="accent3">
              <a:lumMod val="60000"/>
              <a:lumOff val="40000"/>
            </a:schemeClr>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490" y="758964"/>
            <a:ext cx="7293338" cy="5781056"/>
          </a:xfrm>
          <a:prstGeom prst="rect">
            <a:avLst/>
          </a:prstGeom>
        </p:spPr>
      </p:pic>
      <p:sp>
        <p:nvSpPr>
          <p:cNvPr id="7" name="Rectangle 6"/>
          <p:cNvSpPr/>
          <p:nvPr/>
        </p:nvSpPr>
        <p:spPr>
          <a:xfrm>
            <a:off x="4268512" y="260430"/>
            <a:ext cx="3654975" cy="564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smtClean="0">
                <a:solidFill>
                  <a:schemeClr val="tx1"/>
                </a:solidFill>
                <a:effectLst>
                  <a:outerShdw blurRad="38100" dist="38100" dir="2700000" algn="tl">
                    <a:srgbClr val="000000">
                      <a:alpha val="43137"/>
                    </a:srgbClr>
                  </a:outerShdw>
                </a:effectLst>
              </a:rPr>
              <a:t>মানচিত্রে</a:t>
            </a:r>
            <a:r>
              <a:rPr lang="en-US" sz="3200" b="1" i="1" dirty="0" smtClean="0">
                <a:solidFill>
                  <a:schemeClr val="tx1"/>
                </a:solidFill>
                <a:effectLst>
                  <a:outerShdw blurRad="38100" dist="38100" dir="2700000" algn="tl">
                    <a:srgbClr val="000000">
                      <a:alpha val="43137"/>
                    </a:srgbClr>
                  </a:outerShdw>
                </a:effectLst>
              </a:rPr>
              <a:t> </a:t>
            </a:r>
            <a:r>
              <a:rPr lang="en-US" sz="3200" b="1" i="1" dirty="0" err="1" smtClean="0">
                <a:solidFill>
                  <a:schemeClr val="tx1"/>
                </a:solidFill>
                <a:effectLst>
                  <a:outerShdw blurRad="38100" dist="38100" dir="2700000" algn="tl">
                    <a:srgbClr val="000000">
                      <a:alpha val="43137"/>
                    </a:srgbClr>
                  </a:outerShdw>
                </a:effectLst>
              </a:rPr>
              <a:t>সুন্দরবন</a:t>
            </a:r>
            <a:r>
              <a:rPr lang="en-US" sz="3200" b="1" i="1" dirty="0" smtClean="0">
                <a:solidFill>
                  <a:schemeClr val="tx1"/>
                </a:solidFill>
                <a:effectLst>
                  <a:outerShdw blurRad="38100" dist="38100" dir="2700000" algn="tl">
                    <a:srgbClr val="000000">
                      <a:alpha val="43137"/>
                    </a:srgbClr>
                  </a:outerShdw>
                </a:effectLst>
              </a:rPr>
              <a:t> </a:t>
            </a:r>
            <a:endParaRPr lang="en-US" sz="3200" b="1" i="1" dirty="0">
              <a:solidFill>
                <a:schemeClr val="tx1"/>
              </a:solidFill>
              <a:effectLst>
                <a:outerShdw blurRad="38100" dist="38100" dir="2700000" algn="tl">
                  <a:srgbClr val="000000">
                    <a:alpha val="43137"/>
                  </a:srgbClr>
                </a:outerShdw>
              </a:effectLst>
            </a:endParaRPr>
          </a:p>
        </p:txBody>
      </p:sp>
      <p:sp>
        <p:nvSpPr>
          <p:cNvPr id="21" name="Freeform 20"/>
          <p:cNvSpPr/>
          <p:nvPr/>
        </p:nvSpPr>
        <p:spPr>
          <a:xfrm>
            <a:off x="1888761" y="3942413"/>
            <a:ext cx="3119674" cy="1669289"/>
          </a:xfrm>
          <a:custGeom>
            <a:avLst/>
            <a:gdLst>
              <a:gd name="connsiteX0" fmla="*/ 104931 w 3119674"/>
              <a:gd name="connsiteY0" fmla="*/ 239843 h 1669289"/>
              <a:gd name="connsiteX1" fmla="*/ 149901 w 3119674"/>
              <a:gd name="connsiteY1" fmla="*/ 44971 h 1669289"/>
              <a:gd name="connsiteX2" fmla="*/ 194872 w 3119674"/>
              <a:gd name="connsiteY2" fmla="*/ 14990 h 1669289"/>
              <a:gd name="connsiteX3" fmla="*/ 239842 w 3119674"/>
              <a:gd name="connsiteY3" fmla="*/ 0 h 1669289"/>
              <a:gd name="connsiteX4" fmla="*/ 569626 w 3119674"/>
              <a:gd name="connsiteY4" fmla="*/ 14990 h 1669289"/>
              <a:gd name="connsiteX5" fmla="*/ 1109272 w 3119674"/>
              <a:gd name="connsiteY5" fmla="*/ 29980 h 1669289"/>
              <a:gd name="connsiteX6" fmla="*/ 1289154 w 3119674"/>
              <a:gd name="connsiteY6" fmla="*/ 74951 h 1669289"/>
              <a:gd name="connsiteX7" fmla="*/ 1379095 w 3119674"/>
              <a:gd name="connsiteY7" fmla="*/ 89941 h 1669289"/>
              <a:gd name="connsiteX8" fmla="*/ 1454046 w 3119674"/>
              <a:gd name="connsiteY8" fmla="*/ 149902 h 1669289"/>
              <a:gd name="connsiteX9" fmla="*/ 1484026 w 3119674"/>
              <a:gd name="connsiteY9" fmla="*/ 194872 h 1669289"/>
              <a:gd name="connsiteX10" fmla="*/ 1558977 w 3119674"/>
              <a:gd name="connsiteY10" fmla="*/ 254833 h 1669289"/>
              <a:gd name="connsiteX11" fmla="*/ 1603947 w 3119674"/>
              <a:gd name="connsiteY11" fmla="*/ 299803 h 1669289"/>
              <a:gd name="connsiteX12" fmla="*/ 1648918 w 3119674"/>
              <a:gd name="connsiteY12" fmla="*/ 314794 h 1669289"/>
              <a:gd name="connsiteX13" fmla="*/ 2308485 w 3119674"/>
              <a:gd name="connsiteY13" fmla="*/ 344774 h 1669289"/>
              <a:gd name="connsiteX14" fmla="*/ 2458387 w 3119674"/>
              <a:gd name="connsiteY14" fmla="*/ 359764 h 1669289"/>
              <a:gd name="connsiteX15" fmla="*/ 2548328 w 3119674"/>
              <a:gd name="connsiteY15" fmla="*/ 389744 h 1669289"/>
              <a:gd name="connsiteX16" fmla="*/ 2533337 w 3119674"/>
              <a:gd name="connsiteY16" fmla="*/ 449705 h 1669289"/>
              <a:gd name="connsiteX17" fmla="*/ 2593298 w 3119674"/>
              <a:gd name="connsiteY17" fmla="*/ 509666 h 1669289"/>
              <a:gd name="connsiteX18" fmla="*/ 2698229 w 3119674"/>
              <a:gd name="connsiteY18" fmla="*/ 539646 h 1669289"/>
              <a:gd name="connsiteX19" fmla="*/ 2788170 w 3119674"/>
              <a:gd name="connsiteY19" fmla="*/ 599607 h 1669289"/>
              <a:gd name="connsiteX20" fmla="*/ 2878111 w 3119674"/>
              <a:gd name="connsiteY20" fmla="*/ 704538 h 1669289"/>
              <a:gd name="connsiteX21" fmla="*/ 2923082 w 3119674"/>
              <a:gd name="connsiteY21" fmla="*/ 749508 h 1669289"/>
              <a:gd name="connsiteX22" fmla="*/ 2953062 w 3119674"/>
              <a:gd name="connsiteY22" fmla="*/ 779489 h 1669289"/>
              <a:gd name="connsiteX23" fmla="*/ 2983042 w 3119674"/>
              <a:gd name="connsiteY23" fmla="*/ 824459 h 1669289"/>
              <a:gd name="connsiteX24" fmla="*/ 3072983 w 3119674"/>
              <a:gd name="connsiteY24" fmla="*/ 884420 h 1669289"/>
              <a:gd name="connsiteX25" fmla="*/ 3102964 w 3119674"/>
              <a:gd name="connsiteY25" fmla="*/ 914400 h 1669289"/>
              <a:gd name="connsiteX26" fmla="*/ 3102964 w 3119674"/>
              <a:gd name="connsiteY26" fmla="*/ 1094282 h 1669289"/>
              <a:gd name="connsiteX27" fmla="*/ 3087973 w 3119674"/>
              <a:gd name="connsiteY27" fmla="*/ 1139253 h 1669289"/>
              <a:gd name="connsiteX28" fmla="*/ 3043003 w 3119674"/>
              <a:gd name="connsiteY28" fmla="*/ 1184223 h 1669289"/>
              <a:gd name="connsiteX29" fmla="*/ 3013023 w 3119674"/>
              <a:gd name="connsiteY29" fmla="*/ 1229194 h 1669289"/>
              <a:gd name="connsiteX30" fmla="*/ 2938072 w 3119674"/>
              <a:gd name="connsiteY30" fmla="*/ 1289154 h 1669289"/>
              <a:gd name="connsiteX31" fmla="*/ 2833141 w 3119674"/>
              <a:gd name="connsiteY31" fmla="*/ 1304144 h 1669289"/>
              <a:gd name="connsiteX32" fmla="*/ 2728209 w 3119674"/>
              <a:gd name="connsiteY32" fmla="*/ 1349115 h 1669289"/>
              <a:gd name="connsiteX33" fmla="*/ 2653259 w 3119674"/>
              <a:gd name="connsiteY33" fmla="*/ 1334125 h 1669289"/>
              <a:gd name="connsiteX34" fmla="*/ 2533337 w 3119674"/>
              <a:gd name="connsiteY34" fmla="*/ 1334125 h 1669289"/>
              <a:gd name="connsiteX35" fmla="*/ 2488367 w 3119674"/>
              <a:gd name="connsiteY35" fmla="*/ 1349115 h 1669289"/>
              <a:gd name="connsiteX36" fmla="*/ 2443396 w 3119674"/>
              <a:gd name="connsiteY36" fmla="*/ 1244184 h 1669289"/>
              <a:gd name="connsiteX37" fmla="*/ 2398426 w 3119674"/>
              <a:gd name="connsiteY37" fmla="*/ 1259174 h 1669289"/>
              <a:gd name="connsiteX38" fmla="*/ 2278505 w 3119674"/>
              <a:gd name="connsiteY38" fmla="*/ 1289154 h 1669289"/>
              <a:gd name="connsiteX39" fmla="*/ 2188564 w 3119674"/>
              <a:gd name="connsiteY39" fmla="*/ 1454046 h 1669289"/>
              <a:gd name="connsiteX40" fmla="*/ 2098623 w 3119674"/>
              <a:gd name="connsiteY40" fmla="*/ 1484026 h 1669289"/>
              <a:gd name="connsiteX41" fmla="*/ 1783829 w 3119674"/>
              <a:gd name="connsiteY41" fmla="*/ 1499017 h 1669289"/>
              <a:gd name="connsiteX42" fmla="*/ 1768839 w 3119674"/>
              <a:gd name="connsiteY42" fmla="*/ 1454046 h 1669289"/>
              <a:gd name="connsiteX43" fmla="*/ 1753849 w 3119674"/>
              <a:gd name="connsiteY43" fmla="*/ 1349115 h 1669289"/>
              <a:gd name="connsiteX44" fmla="*/ 1633928 w 3119674"/>
              <a:gd name="connsiteY44" fmla="*/ 1334125 h 1669289"/>
              <a:gd name="connsiteX45" fmla="*/ 1603947 w 3119674"/>
              <a:gd name="connsiteY45" fmla="*/ 1304144 h 1669289"/>
              <a:gd name="connsiteX46" fmla="*/ 1588957 w 3119674"/>
              <a:gd name="connsiteY46" fmla="*/ 1214203 h 1669289"/>
              <a:gd name="connsiteX47" fmla="*/ 1558977 w 3119674"/>
              <a:gd name="connsiteY47" fmla="*/ 1244184 h 1669289"/>
              <a:gd name="connsiteX48" fmla="*/ 1543987 w 3119674"/>
              <a:gd name="connsiteY48" fmla="*/ 1289154 h 1669289"/>
              <a:gd name="connsiteX49" fmla="*/ 1558977 w 3119674"/>
              <a:gd name="connsiteY49" fmla="*/ 1409076 h 1669289"/>
              <a:gd name="connsiteX50" fmla="*/ 1543987 w 3119674"/>
              <a:gd name="connsiteY50" fmla="*/ 1469036 h 1669289"/>
              <a:gd name="connsiteX51" fmla="*/ 1499016 w 3119674"/>
              <a:gd name="connsiteY51" fmla="*/ 1484026 h 1669289"/>
              <a:gd name="connsiteX52" fmla="*/ 1364105 w 3119674"/>
              <a:gd name="connsiteY52" fmla="*/ 1499017 h 1669289"/>
              <a:gd name="connsiteX53" fmla="*/ 1259173 w 3119674"/>
              <a:gd name="connsiteY53" fmla="*/ 1543987 h 1669289"/>
              <a:gd name="connsiteX54" fmla="*/ 1169232 w 3119674"/>
              <a:gd name="connsiteY54" fmla="*/ 1573967 h 1669289"/>
              <a:gd name="connsiteX55" fmla="*/ 1034321 w 3119674"/>
              <a:gd name="connsiteY55" fmla="*/ 1558977 h 1669289"/>
              <a:gd name="connsiteX56" fmla="*/ 1019331 w 3119674"/>
              <a:gd name="connsiteY56" fmla="*/ 1484026 h 1669289"/>
              <a:gd name="connsiteX57" fmla="*/ 929390 w 3119674"/>
              <a:gd name="connsiteY57" fmla="*/ 1528997 h 1669289"/>
              <a:gd name="connsiteX58" fmla="*/ 914400 w 3119674"/>
              <a:gd name="connsiteY58" fmla="*/ 1573967 h 1669289"/>
              <a:gd name="connsiteX59" fmla="*/ 779488 w 3119674"/>
              <a:gd name="connsiteY59" fmla="*/ 1573967 h 1669289"/>
              <a:gd name="connsiteX60" fmla="*/ 764498 w 3119674"/>
              <a:gd name="connsiteY60" fmla="*/ 1528997 h 1669289"/>
              <a:gd name="connsiteX61" fmla="*/ 674557 w 3119674"/>
              <a:gd name="connsiteY61" fmla="*/ 1543987 h 1669289"/>
              <a:gd name="connsiteX62" fmla="*/ 659567 w 3119674"/>
              <a:gd name="connsiteY62" fmla="*/ 1588957 h 1669289"/>
              <a:gd name="connsiteX63" fmla="*/ 524655 w 3119674"/>
              <a:gd name="connsiteY63" fmla="*/ 1648918 h 1669289"/>
              <a:gd name="connsiteX64" fmla="*/ 509665 w 3119674"/>
              <a:gd name="connsiteY64" fmla="*/ 1603948 h 1669289"/>
              <a:gd name="connsiteX65" fmla="*/ 404734 w 3119674"/>
              <a:gd name="connsiteY65" fmla="*/ 1484026 h 1669289"/>
              <a:gd name="connsiteX66" fmla="*/ 359764 w 3119674"/>
              <a:gd name="connsiteY66" fmla="*/ 1439056 h 1669289"/>
              <a:gd name="connsiteX67" fmla="*/ 329783 w 3119674"/>
              <a:gd name="connsiteY67" fmla="*/ 1349115 h 1669289"/>
              <a:gd name="connsiteX68" fmla="*/ 314793 w 3119674"/>
              <a:gd name="connsiteY68" fmla="*/ 1304144 h 1669289"/>
              <a:gd name="connsiteX69" fmla="*/ 329783 w 3119674"/>
              <a:gd name="connsiteY69" fmla="*/ 1214203 h 1669289"/>
              <a:gd name="connsiteX70" fmla="*/ 359764 w 3119674"/>
              <a:gd name="connsiteY70" fmla="*/ 1169233 h 1669289"/>
              <a:gd name="connsiteX71" fmla="*/ 299803 w 3119674"/>
              <a:gd name="connsiteY71" fmla="*/ 1079292 h 1669289"/>
              <a:gd name="connsiteX72" fmla="*/ 284813 w 3119674"/>
              <a:gd name="connsiteY72" fmla="*/ 1124262 h 1669289"/>
              <a:gd name="connsiteX73" fmla="*/ 269823 w 3119674"/>
              <a:gd name="connsiteY73" fmla="*/ 1079292 h 1669289"/>
              <a:gd name="connsiteX74" fmla="*/ 209862 w 3119674"/>
              <a:gd name="connsiteY74" fmla="*/ 989351 h 1669289"/>
              <a:gd name="connsiteX75" fmla="*/ 194872 w 3119674"/>
              <a:gd name="connsiteY75" fmla="*/ 944380 h 1669289"/>
              <a:gd name="connsiteX76" fmla="*/ 164891 w 3119674"/>
              <a:gd name="connsiteY76" fmla="*/ 899410 h 1669289"/>
              <a:gd name="connsiteX77" fmla="*/ 134911 w 3119674"/>
              <a:gd name="connsiteY77" fmla="*/ 809469 h 1669289"/>
              <a:gd name="connsiteX78" fmla="*/ 104931 w 3119674"/>
              <a:gd name="connsiteY78" fmla="*/ 569626 h 1669289"/>
              <a:gd name="connsiteX79" fmla="*/ 89941 w 3119674"/>
              <a:gd name="connsiteY79" fmla="*/ 524656 h 1669289"/>
              <a:gd name="connsiteX80" fmla="*/ 59960 w 3119674"/>
              <a:gd name="connsiteY80" fmla="*/ 494676 h 1669289"/>
              <a:gd name="connsiteX81" fmla="*/ 0 w 3119674"/>
              <a:gd name="connsiteY81" fmla="*/ 404735 h 1669289"/>
              <a:gd name="connsiteX82" fmla="*/ 44970 w 3119674"/>
              <a:gd name="connsiteY82" fmla="*/ 374754 h 1669289"/>
              <a:gd name="connsiteX83" fmla="*/ 119921 w 3119674"/>
              <a:gd name="connsiteY83" fmla="*/ 299803 h 1669289"/>
              <a:gd name="connsiteX84" fmla="*/ 104931 w 3119674"/>
              <a:gd name="connsiteY84" fmla="*/ 239843 h 166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119674" h="1669289">
                <a:moveTo>
                  <a:pt x="104931" y="239843"/>
                </a:moveTo>
                <a:cubicBezTo>
                  <a:pt x="109928" y="197371"/>
                  <a:pt x="95279" y="99593"/>
                  <a:pt x="149901" y="44971"/>
                </a:cubicBezTo>
                <a:cubicBezTo>
                  <a:pt x="162640" y="32232"/>
                  <a:pt x="178758" y="23047"/>
                  <a:pt x="194872" y="14990"/>
                </a:cubicBezTo>
                <a:cubicBezTo>
                  <a:pt x="209005" y="7924"/>
                  <a:pt x="224852" y="4997"/>
                  <a:pt x="239842" y="0"/>
                </a:cubicBezTo>
                <a:lnTo>
                  <a:pt x="569626" y="14990"/>
                </a:lnTo>
                <a:lnTo>
                  <a:pt x="1109272" y="29980"/>
                </a:lnTo>
                <a:cubicBezTo>
                  <a:pt x="1269191" y="37595"/>
                  <a:pt x="1130030" y="48431"/>
                  <a:pt x="1289154" y="74951"/>
                </a:cubicBezTo>
                <a:lnTo>
                  <a:pt x="1379095" y="89941"/>
                </a:lnTo>
                <a:cubicBezTo>
                  <a:pt x="1412487" y="112202"/>
                  <a:pt x="1429634" y="119388"/>
                  <a:pt x="1454046" y="149902"/>
                </a:cubicBezTo>
                <a:cubicBezTo>
                  <a:pt x="1465300" y="163970"/>
                  <a:pt x="1472772" y="180804"/>
                  <a:pt x="1484026" y="194872"/>
                </a:cubicBezTo>
                <a:cubicBezTo>
                  <a:pt x="1518918" y="238487"/>
                  <a:pt x="1512225" y="215873"/>
                  <a:pt x="1558977" y="254833"/>
                </a:cubicBezTo>
                <a:cubicBezTo>
                  <a:pt x="1575263" y="268404"/>
                  <a:pt x="1586308" y="288044"/>
                  <a:pt x="1603947" y="299803"/>
                </a:cubicBezTo>
                <a:cubicBezTo>
                  <a:pt x="1617094" y="308568"/>
                  <a:pt x="1633213" y="313049"/>
                  <a:pt x="1648918" y="314794"/>
                </a:cubicBezTo>
                <a:cubicBezTo>
                  <a:pt x="1804110" y="332038"/>
                  <a:pt x="2212397" y="341461"/>
                  <a:pt x="2308485" y="344774"/>
                </a:cubicBezTo>
                <a:cubicBezTo>
                  <a:pt x="2358452" y="349771"/>
                  <a:pt x="2409031" y="350510"/>
                  <a:pt x="2458387" y="359764"/>
                </a:cubicBezTo>
                <a:cubicBezTo>
                  <a:pt x="2489448" y="365588"/>
                  <a:pt x="2548328" y="389744"/>
                  <a:pt x="2548328" y="389744"/>
                </a:cubicBezTo>
                <a:cubicBezTo>
                  <a:pt x="2543331" y="409731"/>
                  <a:pt x="2533337" y="429103"/>
                  <a:pt x="2533337" y="449705"/>
                </a:cubicBezTo>
                <a:cubicBezTo>
                  <a:pt x="2533337" y="501100"/>
                  <a:pt x="2553325" y="498245"/>
                  <a:pt x="2593298" y="509666"/>
                </a:cubicBezTo>
                <a:cubicBezTo>
                  <a:pt x="2609280" y="514232"/>
                  <a:pt x="2679201" y="529075"/>
                  <a:pt x="2698229" y="539646"/>
                </a:cubicBezTo>
                <a:cubicBezTo>
                  <a:pt x="2729727" y="557145"/>
                  <a:pt x="2788170" y="599607"/>
                  <a:pt x="2788170" y="599607"/>
                </a:cubicBezTo>
                <a:cubicBezTo>
                  <a:pt x="2833828" y="668094"/>
                  <a:pt x="2805412" y="631840"/>
                  <a:pt x="2878111" y="704538"/>
                </a:cubicBezTo>
                <a:lnTo>
                  <a:pt x="2923082" y="749508"/>
                </a:lnTo>
                <a:cubicBezTo>
                  <a:pt x="2933076" y="759502"/>
                  <a:pt x="2945222" y="767730"/>
                  <a:pt x="2953062" y="779489"/>
                </a:cubicBezTo>
                <a:cubicBezTo>
                  <a:pt x="2963055" y="794479"/>
                  <a:pt x="2969484" y="812596"/>
                  <a:pt x="2983042" y="824459"/>
                </a:cubicBezTo>
                <a:cubicBezTo>
                  <a:pt x="3010159" y="848186"/>
                  <a:pt x="3047504" y="858942"/>
                  <a:pt x="3072983" y="884420"/>
                </a:cubicBezTo>
                <a:lnTo>
                  <a:pt x="3102964" y="914400"/>
                </a:lnTo>
                <a:cubicBezTo>
                  <a:pt x="3125363" y="1003997"/>
                  <a:pt x="3125127" y="972389"/>
                  <a:pt x="3102964" y="1094282"/>
                </a:cubicBezTo>
                <a:cubicBezTo>
                  <a:pt x="3100137" y="1109828"/>
                  <a:pt x="3096738" y="1126106"/>
                  <a:pt x="3087973" y="1139253"/>
                </a:cubicBezTo>
                <a:cubicBezTo>
                  <a:pt x="3076214" y="1156892"/>
                  <a:pt x="3056574" y="1167937"/>
                  <a:pt x="3043003" y="1184223"/>
                </a:cubicBezTo>
                <a:cubicBezTo>
                  <a:pt x="3031470" y="1198063"/>
                  <a:pt x="3024278" y="1215126"/>
                  <a:pt x="3013023" y="1229194"/>
                </a:cubicBezTo>
                <a:cubicBezTo>
                  <a:pt x="2998723" y="1247069"/>
                  <a:pt x="2958573" y="1283004"/>
                  <a:pt x="2938072" y="1289154"/>
                </a:cubicBezTo>
                <a:cubicBezTo>
                  <a:pt x="2904230" y="1299307"/>
                  <a:pt x="2868118" y="1299147"/>
                  <a:pt x="2833141" y="1304144"/>
                </a:cubicBezTo>
                <a:cubicBezTo>
                  <a:pt x="2821431" y="1309999"/>
                  <a:pt x="2750268" y="1349115"/>
                  <a:pt x="2728209" y="1349115"/>
                </a:cubicBezTo>
                <a:cubicBezTo>
                  <a:pt x="2702731" y="1349115"/>
                  <a:pt x="2678242" y="1339122"/>
                  <a:pt x="2653259" y="1334125"/>
                </a:cubicBezTo>
                <a:cubicBezTo>
                  <a:pt x="2600932" y="1281798"/>
                  <a:pt x="2636686" y="1299675"/>
                  <a:pt x="2533337" y="1334125"/>
                </a:cubicBezTo>
                <a:lnTo>
                  <a:pt x="2488367" y="1349115"/>
                </a:lnTo>
                <a:cubicBezTo>
                  <a:pt x="2481591" y="1328787"/>
                  <a:pt x="2458834" y="1253447"/>
                  <a:pt x="2443396" y="1244184"/>
                </a:cubicBezTo>
                <a:cubicBezTo>
                  <a:pt x="2429847" y="1236055"/>
                  <a:pt x="2413670" y="1255017"/>
                  <a:pt x="2398426" y="1259174"/>
                </a:cubicBezTo>
                <a:cubicBezTo>
                  <a:pt x="2358674" y="1270015"/>
                  <a:pt x="2278505" y="1289154"/>
                  <a:pt x="2278505" y="1289154"/>
                </a:cubicBezTo>
                <a:cubicBezTo>
                  <a:pt x="2267466" y="1355383"/>
                  <a:pt x="2273659" y="1425681"/>
                  <a:pt x="2188564" y="1454046"/>
                </a:cubicBezTo>
                <a:lnTo>
                  <a:pt x="2098623" y="1484026"/>
                </a:lnTo>
                <a:cubicBezTo>
                  <a:pt x="2006876" y="1575773"/>
                  <a:pt x="2046045" y="1551461"/>
                  <a:pt x="1783829" y="1499017"/>
                </a:cubicBezTo>
                <a:cubicBezTo>
                  <a:pt x="1768335" y="1495918"/>
                  <a:pt x="1773836" y="1469036"/>
                  <a:pt x="1768839" y="1454046"/>
                </a:cubicBezTo>
                <a:cubicBezTo>
                  <a:pt x="1763842" y="1419069"/>
                  <a:pt x="1780257" y="1372588"/>
                  <a:pt x="1753849" y="1349115"/>
                </a:cubicBezTo>
                <a:cubicBezTo>
                  <a:pt x="1723740" y="1322351"/>
                  <a:pt x="1672514" y="1345701"/>
                  <a:pt x="1633928" y="1334125"/>
                </a:cubicBezTo>
                <a:cubicBezTo>
                  <a:pt x="1620391" y="1330064"/>
                  <a:pt x="1613941" y="1314138"/>
                  <a:pt x="1603947" y="1304144"/>
                </a:cubicBezTo>
                <a:cubicBezTo>
                  <a:pt x="1598950" y="1274164"/>
                  <a:pt x="1607193" y="1238518"/>
                  <a:pt x="1588957" y="1214203"/>
                </a:cubicBezTo>
                <a:cubicBezTo>
                  <a:pt x="1580477" y="1202897"/>
                  <a:pt x="1566248" y="1232065"/>
                  <a:pt x="1558977" y="1244184"/>
                </a:cubicBezTo>
                <a:cubicBezTo>
                  <a:pt x="1550848" y="1257733"/>
                  <a:pt x="1548984" y="1274164"/>
                  <a:pt x="1543987" y="1289154"/>
                </a:cubicBezTo>
                <a:cubicBezTo>
                  <a:pt x="1548984" y="1329128"/>
                  <a:pt x="1558977" y="1368791"/>
                  <a:pt x="1558977" y="1409076"/>
                </a:cubicBezTo>
                <a:cubicBezTo>
                  <a:pt x="1558977" y="1429678"/>
                  <a:pt x="1556857" y="1452949"/>
                  <a:pt x="1543987" y="1469036"/>
                </a:cubicBezTo>
                <a:cubicBezTo>
                  <a:pt x="1534116" y="1481375"/>
                  <a:pt x="1514602" y="1481428"/>
                  <a:pt x="1499016" y="1484026"/>
                </a:cubicBezTo>
                <a:cubicBezTo>
                  <a:pt x="1454385" y="1491465"/>
                  <a:pt x="1409075" y="1494020"/>
                  <a:pt x="1364105" y="1499017"/>
                </a:cubicBezTo>
                <a:cubicBezTo>
                  <a:pt x="1219350" y="1547267"/>
                  <a:pt x="1444401" y="1469897"/>
                  <a:pt x="1259173" y="1543987"/>
                </a:cubicBezTo>
                <a:cubicBezTo>
                  <a:pt x="1229831" y="1555724"/>
                  <a:pt x="1169232" y="1573967"/>
                  <a:pt x="1169232" y="1573967"/>
                </a:cubicBezTo>
                <a:cubicBezTo>
                  <a:pt x="1124262" y="1568970"/>
                  <a:pt x="1073120" y="1582257"/>
                  <a:pt x="1034321" y="1558977"/>
                </a:cubicBezTo>
                <a:cubicBezTo>
                  <a:pt x="1012473" y="1545868"/>
                  <a:pt x="1037347" y="1502042"/>
                  <a:pt x="1019331" y="1484026"/>
                </a:cubicBezTo>
                <a:cubicBezTo>
                  <a:pt x="1006919" y="1471614"/>
                  <a:pt x="930899" y="1527991"/>
                  <a:pt x="929390" y="1528997"/>
                </a:cubicBezTo>
                <a:cubicBezTo>
                  <a:pt x="924393" y="1543987"/>
                  <a:pt x="925573" y="1562794"/>
                  <a:pt x="914400" y="1573967"/>
                </a:cubicBezTo>
                <a:cubicBezTo>
                  <a:pt x="882769" y="1605597"/>
                  <a:pt x="803892" y="1578034"/>
                  <a:pt x="779488" y="1573967"/>
                </a:cubicBezTo>
                <a:cubicBezTo>
                  <a:pt x="774491" y="1558977"/>
                  <a:pt x="775671" y="1540170"/>
                  <a:pt x="764498" y="1528997"/>
                </a:cubicBezTo>
                <a:cubicBezTo>
                  <a:pt x="727261" y="1491760"/>
                  <a:pt x="704370" y="1524112"/>
                  <a:pt x="674557" y="1543987"/>
                </a:cubicBezTo>
                <a:cubicBezTo>
                  <a:pt x="669560" y="1558977"/>
                  <a:pt x="663399" y="1573628"/>
                  <a:pt x="659567" y="1588957"/>
                </a:cubicBezTo>
                <a:cubicBezTo>
                  <a:pt x="631127" y="1702717"/>
                  <a:pt x="678633" y="1668165"/>
                  <a:pt x="524655" y="1648918"/>
                </a:cubicBezTo>
                <a:cubicBezTo>
                  <a:pt x="519658" y="1633928"/>
                  <a:pt x="516731" y="1618081"/>
                  <a:pt x="509665" y="1603948"/>
                </a:cubicBezTo>
                <a:cubicBezTo>
                  <a:pt x="484875" y="1554367"/>
                  <a:pt x="443811" y="1523103"/>
                  <a:pt x="404734" y="1484026"/>
                </a:cubicBezTo>
                <a:lnTo>
                  <a:pt x="359764" y="1439056"/>
                </a:lnTo>
                <a:lnTo>
                  <a:pt x="329783" y="1349115"/>
                </a:lnTo>
                <a:lnTo>
                  <a:pt x="314793" y="1304144"/>
                </a:lnTo>
                <a:cubicBezTo>
                  <a:pt x="319790" y="1274164"/>
                  <a:pt x="320171" y="1243037"/>
                  <a:pt x="329783" y="1214203"/>
                </a:cubicBezTo>
                <a:cubicBezTo>
                  <a:pt x="335480" y="1197112"/>
                  <a:pt x="357529" y="1187110"/>
                  <a:pt x="359764" y="1169233"/>
                </a:cubicBezTo>
                <a:cubicBezTo>
                  <a:pt x="369894" y="1088195"/>
                  <a:pt x="351443" y="1096505"/>
                  <a:pt x="299803" y="1079292"/>
                </a:cubicBezTo>
                <a:cubicBezTo>
                  <a:pt x="294806" y="1094282"/>
                  <a:pt x="300614" y="1124262"/>
                  <a:pt x="284813" y="1124262"/>
                </a:cubicBezTo>
                <a:cubicBezTo>
                  <a:pt x="269012" y="1124262"/>
                  <a:pt x="277497" y="1093104"/>
                  <a:pt x="269823" y="1079292"/>
                </a:cubicBezTo>
                <a:cubicBezTo>
                  <a:pt x="252324" y="1047794"/>
                  <a:pt x="209862" y="989351"/>
                  <a:pt x="209862" y="989351"/>
                </a:cubicBezTo>
                <a:cubicBezTo>
                  <a:pt x="204865" y="974361"/>
                  <a:pt x="201939" y="958513"/>
                  <a:pt x="194872" y="944380"/>
                </a:cubicBezTo>
                <a:cubicBezTo>
                  <a:pt x="186815" y="928266"/>
                  <a:pt x="172208" y="915873"/>
                  <a:pt x="164891" y="899410"/>
                </a:cubicBezTo>
                <a:cubicBezTo>
                  <a:pt x="152056" y="870532"/>
                  <a:pt x="134911" y="809469"/>
                  <a:pt x="134911" y="809469"/>
                </a:cubicBezTo>
                <a:cubicBezTo>
                  <a:pt x="123293" y="670046"/>
                  <a:pt x="132774" y="667076"/>
                  <a:pt x="104931" y="569626"/>
                </a:cubicBezTo>
                <a:cubicBezTo>
                  <a:pt x="100590" y="554433"/>
                  <a:pt x="98071" y="538205"/>
                  <a:pt x="89941" y="524656"/>
                </a:cubicBezTo>
                <a:cubicBezTo>
                  <a:pt x="82670" y="512537"/>
                  <a:pt x="68440" y="505982"/>
                  <a:pt x="59960" y="494676"/>
                </a:cubicBezTo>
                <a:cubicBezTo>
                  <a:pt x="38341" y="465851"/>
                  <a:pt x="0" y="404735"/>
                  <a:pt x="0" y="404735"/>
                </a:cubicBezTo>
                <a:cubicBezTo>
                  <a:pt x="14990" y="394741"/>
                  <a:pt x="31412" y="386618"/>
                  <a:pt x="44970" y="374754"/>
                </a:cubicBezTo>
                <a:cubicBezTo>
                  <a:pt x="71560" y="351487"/>
                  <a:pt x="119921" y="299803"/>
                  <a:pt x="119921" y="299803"/>
                </a:cubicBezTo>
                <a:cubicBezTo>
                  <a:pt x="136491" y="250093"/>
                  <a:pt x="99934" y="282315"/>
                  <a:pt x="104931" y="239843"/>
                </a:cubicBezTo>
                <a:close/>
              </a:path>
            </a:pathLst>
          </a:cu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480" y="890852"/>
            <a:ext cx="7075357" cy="564916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077" y="890852"/>
            <a:ext cx="7184347" cy="5698865"/>
          </a:xfrm>
          <a:prstGeom prst="rect">
            <a:avLst/>
          </a:prstGeom>
        </p:spPr>
      </p:pic>
      <p:sp>
        <p:nvSpPr>
          <p:cNvPr id="11" name="Rectangle 10"/>
          <p:cNvSpPr/>
          <p:nvPr/>
        </p:nvSpPr>
        <p:spPr>
          <a:xfrm>
            <a:off x="8709285" y="1135536"/>
            <a:ext cx="2698230" cy="7345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বাগেরহাট</a:t>
            </a:r>
            <a:r>
              <a:rPr lang="en-US" dirty="0" smtClean="0"/>
              <a:t> </a:t>
            </a:r>
            <a:endParaRPr lang="en-US" dirty="0"/>
          </a:p>
        </p:txBody>
      </p:sp>
      <p:sp>
        <p:nvSpPr>
          <p:cNvPr id="4" name="Rectangle 3"/>
          <p:cNvSpPr/>
          <p:nvPr/>
        </p:nvSpPr>
        <p:spPr>
          <a:xfrm>
            <a:off x="376236" y="5451904"/>
            <a:ext cx="1632445" cy="10881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 name="Rectangle 12"/>
          <p:cNvSpPr/>
          <p:nvPr/>
        </p:nvSpPr>
        <p:spPr>
          <a:xfrm>
            <a:off x="8709034" y="1963711"/>
            <a:ext cx="2698481" cy="7195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খুলনা</a:t>
            </a:r>
            <a:endParaRPr lang="en-US" sz="3200" dirty="0"/>
          </a:p>
        </p:txBody>
      </p:sp>
      <p:sp>
        <p:nvSpPr>
          <p:cNvPr id="14" name="Rectangle 13"/>
          <p:cNvSpPr/>
          <p:nvPr/>
        </p:nvSpPr>
        <p:spPr>
          <a:xfrm>
            <a:off x="8709034" y="2776896"/>
            <a:ext cx="2698481" cy="7195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সাতক্ষিরা</a:t>
            </a:r>
            <a:endParaRPr lang="en-US" sz="3200" dirty="0"/>
          </a:p>
        </p:txBody>
      </p:sp>
      <p:sp>
        <p:nvSpPr>
          <p:cNvPr id="15" name="Rectangle 14"/>
          <p:cNvSpPr/>
          <p:nvPr/>
        </p:nvSpPr>
        <p:spPr>
          <a:xfrm>
            <a:off x="8709285" y="3590081"/>
            <a:ext cx="2698230" cy="67485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পটুয়াখালি</a:t>
            </a:r>
            <a:r>
              <a:rPr lang="en-US" dirty="0" smtClean="0"/>
              <a:t> </a:t>
            </a:r>
            <a:endParaRPr lang="en-US" dirty="0"/>
          </a:p>
        </p:txBody>
      </p:sp>
      <p:sp>
        <p:nvSpPr>
          <p:cNvPr id="16" name="Rectangle 15"/>
          <p:cNvSpPr/>
          <p:nvPr/>
        </p:nvSpPr>
        <p:spPr>
          <a:xfrm>
            <a:off x="8713092" y="4358594"/>
            <a:ext cx="2694422" cy="66652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বরগুনা</a:t>
            </a:r>
            <a:r>
              <a:rPr lang="en-US" dirty="0" smtClean="0"/>
              <a:t> </a:t>
            </a:r>
            <a:endParaRPr lang="en-US" dirty="0"/>
          </a:p>
        </p:txBody>
      </p:sp>
      <p:sp>
        <p:nvSpPr>
          <p:cNvPr id="17" name="Rectangle 16"/>
          <p:cNvSpPr/>
          <p:nvPr/>
        </p:nvSpPr>
        <p:spPr>
          <a:xfrm>
            <a:off x="8709033" y="5088872"/>
            <a:ext cx="2698481" cy="69846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ভোলা</a:t>
            </a:r>
            <a:r>
              <a:rPr lang="en-US" dirty="0" smtClean="0"/>
              <a:t> </a:t>
            </a:r>
            <a:endParaRPr lang="en-US" dirty="0"/>
          </a:p>
        </p:txBody>
      </p:sp>
      <p:sp>
        <p:nvSpPr>
          <p:cNvPr id="6" name="5-Point Star 5"/>
          <p:cNvSpPr/>
          <p:nvPr/>
        </p:nvSpPr>
        <p:spPr>
          <a:xfrm>
            <a:off x="1877174" y="4458909"/>
            <a:ext cx="662127" cy="566211"/>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2486024" y="4655948"/>
            <a:ext cx="584616" cy="527414"/>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3025698" y="4522411"/>
            <a:ext cx="505433" cy="4572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4041940" y="4631348"/>
            <a:ext cx="535961" cy="512547"/>
          </a:xfrm>
          <a:prstGeom prst="star5">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3473086" y="4979611"/>
            <a:ext cx="568854" cy="55704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4570081" y="4823689"/>
            <a:ext cx="492107" cy="402862"/>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088640" y="1063864"/>
            <a:ext cx="3738620" cy="5052434"/>
          </a:xfrm>
          <a:prstGeom prst="rect">
            <a:avLst/>
          </a:prstGeom>
          <a:solidFill>
            <a:schemeClr val="accent1">
              <a:lumMod val="20000"/>
              <a:lumOff val="80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effectLst>
                  <a:outerShdw blurRad="38100" dist="38100" dir="2700000" algn="tl">
                    <a:srgbClr val="000000">
                      <a:alpha val="43137"/>
                    </a:srgbClr>
                  </a:outerShdw>
                </a:effectLst>
              </a:rPr>
              <a:t> </a:t>
            </a:r>
            <a:r>
              <a:rPr lang="en-US" sz="3600" b="1" dirty="0" err="1" smtClean="0">
                <a:solidFill>
                  <a:schemeClr val="tx1"/>
                </a:solidFill>
                <a:effectLst>
                  <a:outerShdw blurRad="38100" dist="38100" dir="2700000" algn="tl">
                    <a:srgbClr val="000000">
                      <a:alpha val="43137"/>
                    </a:srgbClr>
                  </a:outerShdw>
                </a:effectLst>
              </a:rPr>
              <a:t>সুন্দরবন</a:t>
            </a:r>
            <a:r>
              <a:rPr lang="en-US" sz="3600" b="1" dirty="0" smtClean="0">
                <a:solidFill>
                  <a:schemeClr val="tx1"/>
                </a:solidFill>
                <a:effectLst>
                  <a:outerShdw blurRad="38100" dist="38100" dir="2700000" algn="tl">
                    <a:srgbClr val="000000">
                      <a:alpha val="43137"/>
                    </a:srgbClr>
                  </a:outerShdw>
                </a:effectLst>
              </a:rPr>
              <a:t> </a:t>
            </a:r>
            <a:r>
              <a:rPr lang="en-US" sz="3600" b="1" dirty="0" err="1" smtClean="0">
                <a:solidFill>
                  <a:schemeClr val="tx1"/>
                </a:solidFill>
                <a:effectLst>
                  <a:outerShdw blurRad="38100" dist="38100" dir="2700000" algn="tl">
                    <a:srgbClr val="000000">
                      <a:alpha val="43137"/>
                    </a:srgbClr>
                  </a:outerShdw>
                </a:effectLst>
              </a:rPr>
              <a:t>বাংলাদেশের</a:t>
            </a:r>
            <a:r>
              <a:rPr lang="en-US" sz="3600" b="1" dirty="0" smtClean="0">
                <a:solidFill>
                  <a:schemeClr val="tx1"/>
                </a:solidFill>
                <a:effectLst>
                  <a:outerShdw blurRad="38100" dist="38100" dir="2700000" algn="tl">
                    <a:srgbClr val="000000">
                      <a:alpha val="43137"/>
                    </a:srgbClr>
                  </a:outerShdw>
                </a:effectLst>
              </a:rPr>
              <a:t> </a:t>
            </a:r>
            <a:r>
              <a:rPr lang="en-US" sz="3600" b="1" dirty="0" err="1" smtClean="0">
                <a:solidFill>
                  <a:schemeClr val="tx1"/>
                </a:solidFill>
                <a:effectLst>
                  <a:outerShdw blurRad="38100" dist="38100" dir="2700000" algn="tl">
                    <a:srgbClr val="000000">
                      <a:alpha val="43137"/>
                    </a:srgbClr>
                  </a:outerShdw>
                </a:effectLst>
              </a:rPr>
              <a:t>খুলনা</a:t>
            </a:r>
            <a:r>
              <a:rPr lang="en-US" sz="3600" b="1" dirty="0" smtClean="0">
                <a:solidFill>
                  <a:schemeClr val="tx1"/>
                </a:solidFill>
                <a:effectLst>
                  <a:outerShdw blurRad="38100" dist="38100" dir="2700000" algn="tl">
                    <a:srgbClr val="000000">
                      <a:alpha val="43137"/>
                    </a:srgbClr>
                  </a:outerShdw>
                </a:effectLst>
              </a:rPr>
              <a:t> </a:t>
            </a:r>
            <a:r>
              <a:rPr lang="en-US" sz="3600" b="1" dirty="0">
                <a:solidFill>
                  <a:schemeClr val="tx1"/>
                </a:solidFill>
                <a:effectLst>
                  <a:outerShdw blurRad="38100" dist="38100" dir="2700000" algn="tl">
                    <a:srgbClr val="000000">
                      <a:alpha val="43137"/>
                    </a:srgbClr>
                  </a:outerShdw>
                </a:effectLst>
              </a:rPr>
              <a:t>, </a:t>
            </a:r>
            <a:r>
              <a:rPr lang="en-US" sz="3600" b="1" dirty="0" err="1">
                <a:solidFill>
                  <a:schemeClr val="tx1"/>
                </a:solidFill>
                <a:effectLst>
                  <a:outerShdw blurRad="38100" dist="38100" dir="2700000" algn="tl">
                    <a:srgbClr val="000000">
                      <a:alpha val="43137"/>
                    </a:srgbClr>
                  </a:outerShdw>
                </a:effectLst>
              </a:rPr>
              <a:t>সাতক্ষীরা</a:t>
            </a:r>
            <a:r>
              <a:rPr lang="en-US" sz="3600" b="1" dirty="0">
                <a:solidFill>
                  <a:schemeClr val="tx1"/>
                </a:solidFill>
                <a:effectLst>
                  <a:outerShdw blurRad="38100" dist="38100" dir="2700000" algn="tl">
                    <a:srgbClr val="000000">
                      <a:alpha val="43137"/>
                    </a:srgbClr>
                  </a:outerShdw>
                </a:effectLst>
              </a:rPr>
              <a:t>, </a:t>
            </a:r>
            <a:r>
              <a:rPr lang="en-US" sz="3600" b="1" dirty="0" err="1">
                <a:solidFill>
                  <a:schemeClr val="tx1"/>
                </a:solidFill>
                <a:effectLst>
                  <a:outerShdw blurRad="38100" dist="38100" dir="2700000" algn="tl">
                    <a:srgbClr val="000000">
                      <a:alpha val="43137"/>
                    </a:srgbClr>
                  </a:outerShdw>
                </a:effectLst>
              </a:rPr>
              <a:t>বাগেরহাট</a:t>
            </a:r>
            <a:r>
              <a:rPr lang="en-US" sz="3600" b="1" dirty="0">
                <a:solidFill>
                  <a:schemeClr val="tx1"/>
                </a:solidFill>
                <a:effectLst>
                  <a:outerShdw blurRad="38100" dist="38100" dir="2700000" algn="tl">
                    <a:srgbClr val="000000">
                      <a:alpha val="43137"/>
                    </a:srgbClr>
                  </a:outerShdw>
                </a:effectLst>
              </a:rPr>
              <a:t>, </a:t>
            </a:r>
            <a:r>
              <a:rPr lang="en-US" sz="3600" b="1" dirty="0" err="1" smtClean="0">
                <a:solidFill>
                  <a:schemeClr val="tx1"/>
                </a:solidFill>
                <a:effectLst>
                  <a:outerShdw blurRad="38100" dist="38100" dir="2700000" algn="tl">
                    <a:srgbClr val="000000">
                      <a:alpha val="43137"/>
                    </a:srgbClr>
                  </a:outerShdw>
                </a:effectLst>
              </a:rPr>
              <a:t>পটুয়াখালি</a:t>
            </a:r>
            <a:r>
              <a:rPr lang="en-US" sz="3600" b="1" dirty="0">
                <a:solidFill>
                  <a:schemeClr val="tx1"/>
                </a:solidFill>
                <a:effectLst>
                  <a:outerShdw blurRad="38100" dist="38100" dir="2700000" algn="tl">
                    <a:srgbClr val="000000">
                      <a:alpha val="43137"/>
                    </a:srgbClr>
                  </a:outerShdw>
                </a:effectLst>
              </a:rPr>
              <a:t>,</a:t>
            </a:r>
            <a:r>
              <a:rPr lang="en-US" sz="3600" b="1" dirty="0" smtClean="0">
                <a:solidFill>
                  <a:schemeClr val="tx1"/>
                </a:solidFill>
                <a:effectLst>
                  <a:outerShdw blurRad="38100" dist="38100" dir="2700000" algn="tl">
                    <a:srgbClr val="000000">
                      <a:alpha val="43137"/>
                    </a:srgbClr>
                  </a:outerShdw>
                </a:effectLst>
              </a:rPr>
              <a:t> </a:t>
            </a:r>
            <a:r>
              <a:rPr lang="en-US" sz="3600" b="1" dirty="0" err="1" smtClean="0">
                <a:solidFill>
                  <a:schemeClr val="tx1"/>
                </a:solidFill>
                <a:effectLst>
                  <a:outerShdw blurRad="38100" dist="38100" dir="2700000" algn="tl">
                    <a:srgbClr val="000000">
                      <a:alpha val="43137"/>
                    </a:srgbClr>
                  </a:outerShdw>
                </a:effectLst>
              </a:rPr>
              <a:t>বরগুনা</a:t>
            </a:r>
            <a:r>
              <a:rPr lang="en-US" sz="3600" b="1" dirty="0" smtClean="0">
                <a:solidFill>
                  <a:schemeClr val="tx1"/>
                </a:solidFill>
                <a:effectLst>
                  <a:outerShdw blurRad="38100" dist="38100" dir="2700000" algn="tl">
                    <a:srgbClr val="000000">
                      <a:alpha val="43137"/>
                    </a:srgbClr>
                  </a:outerShdw>
                </a:effectLst>
              </a:rPr>
              <a:t> ও </a:t>
            </a:r>
            <a:r>
              <a:rPr lang="en-US" sz="3600" b="1" dirty="0" err="1" smtClean="0">
                <a:solidFill>
                  <a:schemeClr val="tx1"/>
                </a:solidFill>
                <a:effectLst>
                  <a:outerShdw blurRad="38100" dist="38100" dir="2700000" algn="tl">
                    <a:srgbClr val="000000">
                      <a:alpha val="43137"/>
                    </a:srgbClr>
                  </a:outerShdw>
                </a:effectLst>
              </a:rPr>
              <a:t>ভোলা</a:t>
            </a:r>
            <a:r>
              <a:rPr lang="en-US" sz="3600" b="1" dirty="0" smtClean="0">
                <a:solidFill>
                  <a:schemeClr val="tx1"/>
                </a:solidFill>
                <a:effectLst>
                  <a:outerShdw blurRad="38100" dist="38100" dir="2700000" algn="tl">
                    <a:srgbClr val="000000">
                      <a:alpha val="43137"/>
                    </a:srgbClr>
                  </a:outerShdw>
                </a:effectLst>
              </a:rPr>
              <a:t> </a:t>
            </a:r>
            <a:r>
              <a:rPr lang="en-US" sz="3600" b="1" dirty="0" err="1">
                <a:solidFill>
                  <a:schemeClr val="tx1"/>
                </a:solidFill>
                <a:effectLst>
                  <a:outerShdw blurRad="38100" dist="38100" dir="2700000" algn="tl">
                    <a:srgbClr val="000000">
                      <a:alpha val="43137"/>
                    </a:srgbClr>
                  </a:outerShdw>
                </a:effectLst>
              </a:rPr>
              <a:t>জেলার</a:t>
            </a:r>
            <a:r>
              <a:rPr lang="en-US" sz="3600" b="1" dirty="0">
                <a:solidFill>
                  <a:schemeClr val="tx1"/>
                </a:solidFill>
                <a:effectLst>
                  <a:outerShdw blurRad="38100" dist="38100" dir="2700000" algn="tl">
                    <a:srgbClr val="000000">
                      <a:alpha val="43137"/>
                    </a:srgbClr>
                  </a:outerShdw>
                </a:effectLst>
              </a:rPr>
              <a:t> </a:t>
            </a:r>
            <a:r>
              <a:rPr lang="en-US" sz="3600" b="1" dirty="0" err="1">
                <a:solidFill>
                  <a:schemeClr val="tx1"/>
                </a:solidFill>
                <a:effectLst>
                  <a:outerShdw blurRad="38100" dist="38100" dir="2700000" algn="tl">
                    <a:srgbClr val="000000">
                      <a:alpha val="43137"/>
                    </a:srgbClr>
                  </a:outerShdw>
                </a:effectLst>
              </a:rPr>
              <a:t>অংশ</a:t>
            </a:r>
            <a:r>
              <a:rPr lang="en-US" sz="3600" b="1" dirty="0">
                <a:solidFill>
                  <a:schemeClr val="tx1"/>
                </a:solidFill>
                <a:effectLst>
                  <a:outerShdw blurRad="38100" dist="38100" dir="2700000" algn="tl">
                    <a:srgbClr val="000000">
                      <a:alpha val="43137"/>
                    </a:srgbClr>
                  </a:outerShdw>
                </a:effectLst>
              </a:rPr>
              <a:t> </a:t>
            </a:r>
            <a:r>
              <a:rPr lang="en-US" sz="3600" b="1" dirty="0" err="1" smtClean="0">
                <a:solidFill>
                  <a:schemeClr val="tx1"/>
                </a:solidFill>
                <a:effectLst>
                  <a:outerShdw blurRad="38100" dist="38100" dir="2700000" algn="tl">
                    <a:srgbClr val="000000">
                      <a:alpha val="43137"/>
                    </a:srgbClr>
                  </a:outerShdw>
                </a:effectLst>
              </a:rPr>
              <a:t>নিয়েই</a:t>
            </a:r>
            <a:r>
              <a:rPr lang="en-US" sz="3600" b="1" dirty="0" smtClean="0">
                <a:solidFill>
                  <a:schemeClr val="tx1"/>
                </a:solidFill>
                <a:effectLst>
                  <a:outerShdw blurRad="38100" dist="38100" dir="2700000" algn="tl">
                    <a:srgbClr val="000000">
                      <a:alpha val="43137"/>
                    </a:srgbClr>
                  </a:outerShdw>
                </a:effectLst>
              </a:rPr>
              <a:t> </a:t>
            </a:r>
            <a:r>
              <a:rPr lang="en-US" sz="3600" b="1" dirty="0" err="1" smtClean="0">
                <a:solidFill>
                  <a:schemeClr val="tx1"/>
                </a:solidFill>
                <a:effectLst>
                  <a:outerShdw blurRad="38100" dist="38100" dir="2700000" algn="tl">
                    <a:srgbClr val="000000">
                      <a:alpha val="43137"/>
                    </a:srgbClr>
                  </a:outerShdw>
                </a:effectLst>
              </a:rPr>
              <a:t>অবস্থিত</a:t>
            </a:r>
            <a:r>
              <a:rPr lang="en-US" sz="3600" b="1" dirty="0" smtClean="0">
                <a:solidFill>
                  <a:schemeClr val="tx1"/>
                </a:solidFill>
                <a:effectLst>
                  <a:outerShdw blurRad="38100" dist="38100" dir="2700000" algn="tl">
                    <a:srgbClr val="000000">
                      <a:alpha val="43137"/>
                    </a:srgbClr>
                  </a:outerShdw>
                </a:effectLst>
              </a:rPr>
              <a:t>।  </a:t>
            </a:r>
            <a:endParaRPr lang="en-US" sz="3600" b="1" dirty="0">
              <a:solidFill>
                <a:schemeClr val="tx1"/>
              </a:solidFill>
              <a:effectLst>
                <a:outerShdw blurRad="38100" dist="38100" dir="2700000" algn="tl">
                  <a:srgbClr val="000000">
                    <a:alpha val="43137"/>
                  </a:srgbClr>
                </a:outerShdw>
              </a:effectLst>
            </a:endParaRPr>
          </a:p>
        </p:txBody>
      </p:sp>
      <p:sp>
        <p:nvSpPr>
          <p:cNvPr id="20" name="Frame 19"/>
          <p:cNvSpPr/>
          <p:nvPr/>
        </p:nvSpPr>
        <p:spPr>
          <a:xfrm>
            <a:off x="5218" y="0"/>
            <a:ext cx="12186782" cy="6858000"/>
          </a:xfrm>
          <a:prstGeom prst="frame">
            <a:avLst>
              <a:gd name="adj1" fmla="val 2500"/>
            </a:avLst>
          </a:prstGeom>
          <a:solidFill>
            <a:schemeClr val="accent2">
              <a:lumMod val="40000"/>
              <a:lumOff val="6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1561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800" decel="100000"/>
                                        <p:tgtEl>
                                          <p:spTgt spid="3"/>
                                        </p:tgtEl>
                                      </p:cBhvr>
                                    </p:animEffect>
                                    <p:anim calcmode="lin" valueType="num">
                                      <p:cBhvr>
                                        <p:cTn id="28" dur="800" decel="100000" fill="hold"/>
                                        <p:tgtEl>
                                          <p:spTgt spid="3"/>
                                        </p:tgtEl>
                                        <p:attrNameLst>
                                          <p:attrName>style.rotation</p:attrName>
                                        </p:attrNameLst>
                                      </p:cBhvr>
                                      <p:tavLst>
                                        <p:tav tm="0">
                                          <p:val>
                                            <p:fltVal val="-90"/>
                                          </p:val>
                                        </p:tav>
                                        <p:tav tm="100000">
                                          <p:val>
                                            <p:fltVal val="0"/>
                                          </p:val>
                                        </p:tav>
                                      </p:tavLst>
                                    </p:anim>
                                    <p:anim calcmode="lin" valueType="num">
                                      <p:cBhvr>
                                        <p:cTn id="29" dur="800" decel="100000" fill="hold"/>
                                        <p:tgtEl>
                                          <p:spTgt spid="3"/>
                                        </p:tgtEl>
                                        <p:attrNameLst>
                                          <p:attrName>ppt_x</p:attrName>
                                        </p:attrNameLst>
                                      </p:cBhvr>
                                      <p:tavLst>
                                        <p:tav tm="0">
                                          <p:val>
                                            <p:strVal val="#ppt_x+0.4"/>
                                          </p:val>
                                        </p:tav>
                                        <p:tav tm="100000">
                                          <p:val>
                                            <p:strVal val="#ppt_x-0.05"/>
                                          </p:val>
                                        </p:tav>
                                      </p:tavLst>
                                    </p:anim>
                                    <p:anim calcmode="lin" valueType="num">
                                      <p:cBhvr>
                                        <p:cTn id="30" dur="800" decel="100000" fill="hold"/>
                                        <p:tgtEl>
                                          <p:spTgt spid="3"/>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Effect transition="in" filter="fade">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56" presetClass="entr" presetSubtype="0" fill="hold" grpId="0" nodeType="clickEffect">
                                  <p:stCondLst>
                                    <p:cond delay="0"/>
                                  </p:stCondLst>
                                  <p:iterate type="lt">
                                    <p:tmPct val="10000"/>
                                  </p:iterate>
                                  <p:childTnLst>
                                    <p:set>
                                      <p:cBhvr>
                                        <p:cTn id="68" dur="1" fill="hold">
                                          <p:stCondLst>
                                            <p:cond delay="0"/>
                                          </p:stCondLst>
                                        </p:cTn>
                                        <p:tgtEl>
                                          <p:spTgt spid="27"/>
                                        </p:tgtEl>
                                        <p:attrNameLst>
                                          <p:attrName>style.visibility</p:attrName>
                                        </p:attrNameLst>
                                      </p:cBhvr>
                                      <p:to>
                                        <p:strVal val="visible"/>
                                      </p:to>
                                    </p:set>
                                    <p:anim by="(-#ppt_w*2)" calcmode="lin" valueType="num">
                                      <p:cBhvr rctx="PPT">
                                        <p:cTn id="69" dur="500" autoRev="1" fill="hold">
                                          <p:stCondLst>
                                            <p:cond delay="0"/>
                                          </p:stCondLst>
                                        </p:cTn>
                                        <p:tgtEl>
                                          <p:spTgt spid="27"/>
                                        </p:tgtEl>
                                        <p:attrNameLst>
                                          <p:attrName>ppt_w</p:attrName>
                                        </p:attrNameLst>
                                      </p:cBhvr>
                                    </p:anim>
                                    <p:anim by="(#ppt_w*0.50)" calcmode="lin" valueType="num">
                                      <p:cBhvr>
                                        <p:cTn id="70" dur="500" decel="50000" autoRev="1" fill="hold">
                                          <p:stCondLst>
                                            <p:cond delay="0"/>
                                          </p:stCondLst>
                                        </p:cTn>
                                        <p:tgtEl>
                                          <p:spTgt spid="27"/>
                                        </p:tgtEl>
                                        <p:attrNameLst>
                                          <p:attrName>ppt_x</p:attrName>
                                        </p:attrNameLst>
                                      </p:cBhvr>
                                    </p:anim>
                                    <p:anim from="(-#ppt_h/2)" to="(#ppt_y)" calcmode="lin" valueType="num">
                                      <p:cBhvr>
                                        <p:cTn id="71" dur="1000" fill="hold">
                                          <p:stCondLst>
                                            <p:cond delay="0"/>
                                          </p:stCondLst>
                                        </p:cTn>
                                        <p:tgtEl>
                                          <p:spTgt spid="27"/>
                                        </p:tgtEl>
                                        <p:attrNameLst>
                                          <p:attrName>ppt_y</p:attrName>
                                        </p:attrNameLst>
                                      </p:cBhvr>
                                    </p:anim>
                                    <p:animRot by="21600000">
                                      <p:cBhvr>
                                        <p:cTn id="72" dur="1000"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14"/>
                    </p:tgtEl>
                  </p:cond>
                </p:stCondLst>
                <p:endSync evt="end" delay="0">
                  <p:rtn val="all"/>
                </p:endSync>
                <p:childTnLst>
                  <p:par>
                    <p:cTn id="74" fill="hold">
                      <p:stCondLst>
                        <p:cond delay="0"/>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p:cTn id="78" dur="1000" fill="hold"/>
                                        <p:tgtEl>
                                          <p:spTgt spid="6"/>
                                        </p:tgtEl>
                                        <p:attrNameLst>
                                          <p:attrName>ppt_w</p:attrName>
                                        </p:attrNameLst>
                                      </p:cBhvr>
                                      <p:tavLst>
                                        <p:tav tm="0">
                                          <p:val>
                                            <p:fltVal val="0"/>
                                          </p:val>
                                        </p:tav>
                                        <p:tav tm="100000">
                                          <p:val>
                                            <p:strVal val="#ppt_w"/>
                                          </p:val>
                                        </p:tav>
                                      </p:tavLst>
                                    </p:anim>
                                    <p:anim calcmode="lin" valueType="num">
                                      <p:cBhvr>
                                        <p:cTn id="79" dur="1000" fill="hold"/>
                                        <p:tgtEl>
                                          <p:spTgt spid="6"/>
                                        </p:tgtEl>
                                        <p:attrNameLst>
                                          <p:attrName>ppt_h</p:attrName>
                                        </p:attrNameLst>
                                      </p:cBhvr>
                                      <p:tavLst>
                                        <p:tav tm="0">
                                          <p:val>
                                            <p:fltVal val="0"/>
                                          </p:val>
                                        </p:tav>
                                        <p:tav tm="100000">
                                          <p:val>
                                            <p:strVal val="#ppt_h"/>
                                          </p:val>
                                        </p:tav>
                                      </p:tavLst>
                                    </p:anim>
                                    <p:anim calcmode="lin" valueType="num">
                                      <p:cBhvr>
                                        <p:cTn id="80" dur="1000" fill="hold"/>
                                        <p:tgtEl>
                                          <p:spTgt spid="6"/>
                                        </p:tgtEl>
                                        <p:attrNameLst>
                                          <p:attrName>style.rotation</p:attrName>
                                        </p:attrNameLst>
                                      </p:cBhvr>
                                      <p:tavLst>
                                        <p:tav tm="0">
                                          <p:val>
                                            <p:fltVal val="90"/>
                                          </p:val>
                                        </p:tav>
                                        <p:tav tm="100000">
                                          <p:val>
                                            <p:fltVal val="0"/>
                                          </p:val>
                                        </p:tav>
                                      </p:tavLst>
                                    </p:anim>
                                    <p:animEffect transition="in" filter="fade">
                                      <p:cBhvr>
                                        <p:cTn id="81"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nextCondLst>
                <p:cond evt="onClick" delay="0">
                  <p:tgtEl>
                    <p:spTgt spid="14"/>
                  </p:tgtEl>
                </p:cond>
              </p:nextCondLst>
            </p:seq>
            <p:seq concurrent="1" nextAc="seek">
              <p:cTn id="82" restart="whenNotActive" fill="hold" evtFilter="cancelBubble" nodeType="interactiveSeq">
                <p:stCondLst>
                  <p:cond evt="onClick" delay="0">
                    <p:tgtEl>
                      <p:spTgt spid="13"/>
                    </p:tgtEl>
                  </p:cond>
                </p:stCondLst>
                <p:endSync evt="end" delay="0">
                  <p:rtn val="all"/>
                </p:endSync>
                <p:childTnLst>
                  <p:par>
                    <p:cTn id="83" fill="hold">
                      <p:stCondLst>
                        <p:cond delay="0"/>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1000" fill="hold"/>
                                        <p:tgtEl>
                                          <p:spTgt spid="9"/>
                                        </p:tgtEl>
                                        <p:attrNameLst>
                                          <p:attrName>ppt_w</p:attrName>
                                        </p:attrNameLst>
                                      </p:cBhvr>
                                      <p:tavLst>
                                        <p:tav tm="0">
                                          <p:val>
                                            <p:fltVal val="0"/>
                                          </p:val>
                                        </p:tav>
                                        <p:tav tm="100000">
                                          <p:val>
                                            <p:strVal val="#ppt_w"/>
                                          </p:val>
                                        </p:tav>
                                      </p:tavLst>
                                    </p:anim>
                                    <p:anim calcmode="lin" valueType="num">
                                      <p:cBhvr>
                                        <p:cTn id="88" dur="1000" fill="hold"/>
                                        <p:tgtEl>
                                          <p:spTgt spid="9"/>
                                        </p:tgtEl>
                                        <p:attrNameLst>
                                          <p:attrName>ppt_h</p:attrName>
                                        </p:attrNameLst>
                                      </p:cBhvr>
                                      <p:tavLst>
                                        <p:tav tm="0">
                                          <p:val>
                                            <p:fltVal val="0"/>
                                          </p:val>
                                        </p:tav>
                                        <p:tav tm="100000">
                                          <p:val>
                                            <p:strVal val="#ppt_h"/>
                                          </p:val>
                                        </p:tav>
                                      </p:tavLst>
                                    </p:anim>
                                    <p:anim calcmode="lin" valueType="num">
                                      <p:cBhvr>
                                        <p:cTn id="89" dur="1000" fill="hold"/>
                                        <p:tgtEl>
                                          <p:spTgt spid="9"/>
                                        </p:tgtEl>
                                        <p:attrNameLst>
                                          <p:attrName>style.rotation</p:attrName>
                                        </p:attrNameLst>
                                      </p:cBhvr>
                                      <p:tavLst>
                                        <p:tav tm="0">
                                          <p:val>
                                            <p:fltVal val="90"/>
                                          </p:val>
                                        </p:tav>
                                        <p:tav tm="100000">
                                          <p:val>
                                            <p:fltVal val="0"/>
                                          </p:val>
                                        </p:tav>
                                      </p:tavLst>
                                    </p:anim>
                                    <p:animEffect transition="in" filter="fade">
                                      <p:cBhvr>
                                        <p:cTn id="90"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91" restart="whenNotActive" fill="hold" evtFilter="cancelBubble" nodeType="interactiveSeq">
                <p:stCondLst>
                  <p:cond evt="onClick" delay="0">
                    <p:tgtEl>
                      <p:spTgt spid="11"/>
                    </p:tgtEl>
                  </p:cond>
                </p:stCondLst>
                <p:endSync evt="end" delay="0">
                  <p:rtn val="all"/>
                </p:endSync>
                <p:childTnLst>
                  <p:par>
                    <p:cTn id="92" fill="hold">
                      <p:stCondLst>
                        <p:cond delay="0"/>
                      </p:stCondLst>
                      <p:childTnLst>
                        <p:par>
                          <p:cTn id="93" fill="hold">
                            <p:stCondLst>
                              <p:cond delay="0"/>
                            </p:stCondLst>
                            <p:childTnLst>
                              <p:par>
                                <p:cTn id="94" presetID="31" presetClass="entr" presetSubtype="0" fill="hold" grpId="0" nodeType="click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style.rotation</p:attrName>
                                        </p:attrNameLst>
                                      </p:cBhvr>
                                      <p:tavLst>
                                        <p:tav tm="0">
                                          <p:val>
                                            <p:fltVal val="90"/>
                                          </p:val>
                                        </p:tav>
                                        <p:tav tm="100000">
                                          <p:val>
                                            <p:fltVal val="0"/>
                                          </p:val>
                                        </p:tav>
                                      </p:tavLst>
                                    </p:anim>
                                    <p:animEffect transition="in" filter="fade">
                                      <p:cBhvr>
                                        <p:cTn id="99"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100" restart="whenNotActive" fill="hold" evtFilter="cancelBubble" nodeType="interactiveSeq">
                <p:stCondLst>
                  <p:cond evt="onClick" delay="0">
                    <p:tgtEl>
                      <p:spTgt spid="15"/>
                    </p:tgtEl>
                  </p:cond>
                </p:stCondLst>
                <p:endSync evt="end" delay="0">
                  <p:rtn val="all"/>
                </p:endSync>
                <p:childTnLst>
                  <p:par>
                    <p:cTn id="101" fill="hold">
                      <p:stCondLst>
                        <p:cond delay="0"/>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12"/>
                                        </p:tgtEl>
                                        <p:attrNameLst>
                                          <p:attrName>style.visibility</p:attrName>
                                        </p:attrNameLst>
                                      </p:cBhvr>
                                      <p:to>
                                        <p:strVal val="visible"/>
                                      </p:to>
                                    </p:set>
                                    <p:anim calcmode="lin" valueType="num">
                                      <p:cBhvr>
                                        <p:cTn id="105" dur="1000" fill="hold"/>
                                        <p:tgtEl>
                                          <p:spTgt spid="12"/>
                                        </p:tgtEl>
                                        <p:attrNameLst>
                                          <p:attrName>ppt_w</p:attrName>
                                        </p:attrNameLst>
                                      </p:cBhvr>
                                      <p:tavLst>
                                        <p:tav tm="0">
                                          <p:val>
                                            <p:fltVal val="0"/>
                                          </p:val>
                                        </p:tav>
                                        <p:tav tm="100000">
                                          <p:val>
                                            <p:strVal val="#ppt_w"/>
                                          </p:val>
                                        </p:tav>
                                      </p:tavLst>
                                    </p:anim>
                                    <p:anim calcmode="lin" valueType="num">
                                      <p:cBhvr>
                                        <p:cTn id="106" dur="1000" fill="hold"/>
                                        <p:tgtEl>
                                          <p:spTgt spid="12"/>
                                        </p:tgtEl>
                                        <p:attrNameLst>
                                          <p:attrName>ppt_h</p:attrName>
                                        </p:attrNameLst>
                                      </p:cBhvr>
                                      <p:tavLst>
                                        <p:tav tm="0">
                                          <p:val>
                                            <p:fltVal val="0"/>
                                          </p:val>
                                        </p:tav>
                                        <p:tav tm="100000">
                                          <p:val>
                                            <p:strVal val="#ppt_h"/>
                                          </p:val>
                                        </p:tav>
                                      </p:tavLst>
                                    </p:anim>
                                    <p:anim calcmode="lin" valueType="num">
                                      <p:cBhvr>
                                        <p:cTn id="107" dur="1000" fill="hold"/>
                                        <p:tgtEl>
                                          <p:spTgt spid="12"/>
                                        </p:tgtEl>
                                        <p:attrNameLst>
                                          <p:attrName>style.rotation</p:attrName>
                                        </p:attrNameLst>
                                      </p:cBhvr>
                                      <p:tavLst>
                                        <p:tav tm="0">
                                          <p:val>
                                            <p:fltVal val="90"/>
                                          </p:val>
                                        </p:tav>
                                        <p:tav tm="100000">
                                          <p:val>
                                            <p:fltVal val="0"/>
                                          </p:val>
                                        </p:tav>
                                      </p:tavLst>
                                    </p:anim>
                                    <p:animEffect transition="in" filter="fade">
                                      <p:cBhvr>
                                        <p:cTn id="108" dur="1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nextCondLst>
                <p:cond evt="onClick" delay="0">
                  <p:tgtEl>
                    <p:spTgt spid="15"/>
                  </p:tgtEl>
                </p:cond>
              </p:nextCondLst>
            </p:seq>
            <p:seq concurrent="1" nextAc="seek">
              <p:cTn id="109" restart="whenNotActive" fill="hold" evtFilter="cancelBubble" nodeType="interactiveSeq">
                <p:stCondLst>
                  <p:cond evt="onClick" delay="0">
                    <p:tgtEl>
                      <p:spTgt spid="16"/>
                    </p:tgtEl>
                  </p:cond>
                </p:stCondLst>
                <p:endSync evt="end" delay="0">
                  <p:rtn val="all"/>
                </p:endSync>
                <p:childTnLst>
                  <p:par>
                    <p:cTn id="110" fill="hold">
                      <p:stCondLst>
                        <p:cond delay="0"/>
                      </p:stCondLst>
                      <p:childTnLst>
                        <p:par>
                          <p:cTn id="111" fill="hold">
                            <p:stCondLst>
                              <p:cond delay="0"/>
                            </p:stCondLst>
                            <p:childTnLst>
                              <p:par>
                                <p:cTn id="112" presetID="31" presetClass="entr" presetSubtype="0" fill="hold" grpId="0" nodeType="clickEffect">
                                  <p:stCondLst>
                                    <p:cond delay="0"/>
                                  </p:stCondLst>
                                  <p:childTnLst>
                                    <p:set>
                                      <p:cBhvr>
                                        <p:cTn id="113" dur="1" fill="hold">
                                          <p:stCondLst>
                                            <p:cond delay="0"/>
                                          </p:stCondLst>
                                        </p:cTn>
                                        <p:tgtEl>
                                          <p:spTgt spid="18"/>
                                        </p:tgtEl>
                                        <p:attrNameLst>
                                          <p:attrName>style.visibility</p:attrName>
                                        </p:attrNameLst>
                                      </p:cBhvr>
                                      <p:to>
                                        <p:strVal val="visible"/>
                                      </p:to>
                                    </p:set>
                                    <p:anim calcmode="lin" valueType="num">
                                      <p:cBhvr>
                                        <p:cTn id="114" dur="1000" fill="hold"/>
                                        <p:tgtEl>
                                          <p:spTgt spid="18"/>
                                        </p:tgtEl>
                                        <p:attrNameLst>
                                          <p:attrName>ppt_w</p:attrName>
                                        </p:attrNameLst>
                                      </p:cBhvr>
                                      <p:tavLst>
                                        <p:tav tm="0">
                                          <p:val>
                                            <p:fltVal val="0"/>
                                          </p:val>
                                        </p:tav>
                                        <p:tav tm="100000">
                                          <p:val>
                                            <p:strVal val="#ppt_w"/>
                                          </p:val>
                                        </p:tav>
                                      </p:tavLst>
                                    </p:anim>
                                    <p:anim calcmode="lin" valueType="num">
                                      <p:cBhvr>
                                        <p:cTn id="115" dur="1000" fill="hold"/>
                                        <p:tgtEl>
                                          <p:spTgt spid="18"/>
                                        </p:tgtEl>
                                        <p:attrNameLst>
                                          <p:attrName>ppt_h</p:attrName>
                                        </p:attrNameLst>
                                      </p:cBhvr>
                                      <p:tavLst>
                                        <p:tav tm="0">
                                          <p:val>
                                            <p:fltVal val="0"/>
                                          </p:val>
                                        </p:tav>
                                        <p:tav tm="100000">
                                          <p:val>
                                            <p:strVal val="#ppt_h"/>
                                          </p:val>
                                        </p:tav>
                                      </p:tavLst>
                                    </p:anim>
                                    <p:anim calcmode="lin" valueType="num">
                                      <p:cBhvr>
                                        <p:cTn id="116" dur="1000" fill="hold"/>
                                        <p:tgtEl>
                                          <p:spTgt spid="18"/>
                                        </p:tgtEl>
                                        <p:attrNameLst>
                                          <p:attrName>style.rotation</p:attrName>
                                        </p:attrNameLst>
                                      </p:cBhvr>
                                      <p:tavLst>
                                        <p:tav tm="0">
                                          <p:val>
                                            <p:fltVal val="90"/>
                                          </p:val>
                                        </p:tav>
                                        <p:tav tm="100000">
                                          <p:val>
                                            <p:fltVal val="0"/>
                                          </p:val>
                                        </p:tav>
                                      </p:tavLst>
                                    </p:anim>
                                    <p:animEffect transition="in" filter="fade">
                                      <p:cBhvr>
                                        <p:cTn id="117" dur="1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16"/>
                  </p:tgtEl>
                </p:cond>
              </p:nextCondLst>
            </p:seq>
            <p:seq concurrent="1" nextAc="seek">
              <p:cTn id="118" restart="whenNotActive" fill="hold" evtFilter="cancelBubble" nodeType="interactiveSeq">
                <p:stCondLst>
                  <p:cond evt="onClick" delay="0">
                    <p:tgtEl>
                      <p:spTgt spid="17"/>
                    </p:tgtEl>
                  </p:cond>
                </p:stCondLst>
                <p:endSync evt="end" delay="0">
                  <p:rtn val="all"/>
                </p:endSync>
                <p:childTnLst>
                  <p:par>
                    <p:cTn id="119" fill="hold">
                      <p:stCondLst>
                        <p:cond delay="0"/>
                      </p:stCondLst>
                      <p:childTnLst>
                        <p:par>
                          <p:cTn id="120" fill="hold">
                            <p:stCondLst>
                              <p:cond delay="0"/>
                            </p:stCondLst>
                            <p:childTnLst>
                              <p:par>
                                <p:cTn id="121" presetID="31" presetClass="entr" presetSubtype="0" fill="hold" grpId="0" nodeType="click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17"/>
                  </p:tgtEl>
                </p:cond>
              </p:nextCondLst>
            </p:seq>
          </p:childTnLst>
        </p:cTn>
      </p:par>
    </p:tnLst>
    <p:bldLst>
      <p:bldP spid="21" grpId="0" animBg="1"/>
      <p:bldP spid="11" grpId="0" animBg="1"/>
      <p:bldP spid="13" grpId="0" animBg="1"/>
      <p:bldP spid="14" grpId="0" animBg="1"/>
      <p:bldP spid="15" grpId="0" animBg="1"/>
      <p:bldP spid="16" grpId="0" animBg="1"/>
      <p:bldP spid="17" grpId="0" animBg="1"/>
      <p:bldP spid="6" grpId="0" animBg="1"/>
      <p:bldP spid="9" grpId="0" animBg="1"/>
      <p:bldP spid="10" grpId="0" animBg="1"/>
      <p:bldP spid="12" grpId="0" animBg="1"/>
      <p:bldP spid="18" grpId="0" animBg="1"/>
      <p:bldP spid="19"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0" cy="6858000"/>
          </a:xfrm>
          <a:prstGeom prst="rect">
            <a:avLst/>
          </a:prstGeom>
          <a:solidFill>
            <a:schemeClr val="bg2"/>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738968" y="304800"/>
            <a:ext cx="6714066" cy="778933"/>
          </a:xfrm>
          <a:prstGeom prst="rect">
            <a:avLst/>
          </a:prstGeom>
          <a:solidFill>
            <a:schemeClr val="accent5">
              <a:lumMod val="20000"/>
              <a:lumOff val="8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rPr>
              <a:t>এসো</a:t>
            </a:r>
            <a:r>
              <a:rPr lang="en-US" sz="4000" b="1" dirty="0" smtClean="0">
                <a:solidFill>
                  <a:schemeClr val="tx1"/>
                </a:solidFill>
              </a:rPr>
              <a:t> </a:t>
            </a:r>
            <a:r>
              <a:rPr lang="en-US" sz="4000" b="1" dirty="0" err="1" smtClean="0">
                <a:solidFill>
                  <a:schemeClr val="tx1"/>
                </a:solidFill>
              </a:rPr>
              <a:t>আমরা</a:t>
            </a:r>
            <a:r>
              <a:rPr lang="en-US" sz="4000" b="1" dirty="0" smtClean="0">
                <a:solidFill>
                  <a:schemeClr val="tx1"/>
                </a:solidFill>
              </a:rPr>
              <a:t> </a:t>
            </a:r>
            <a:r>
              <a:rPr lang="en-US" sz="4000" b="1" dirty="0" err="1" smtClean="0">
                <a:solidFill>
                  <a:schemeClr val="tx1"/>
                </a:solidFill>
              </a:rPr>
              <a:t>কিছু</a:t>
            </a:r>
            <a:r>
              <a:rPr lang="en-US" sz="4000" b="1" dirty="0" smtClean="0">
                <a:solidFill>
                  <a:schemeClr val="tx1"/>
                </a:solidFill>
              </a:rPr>
              <a:t> </a:t>
            </a:r>
            <a:r>
              <a:rPr lang="en-US" sz="4000" b="1" dirty="0" err="1" smtClean="0">
                <a:solidFill>
                  <a:schemeClr val="tx1"/>
                </a:solidFill>
              </a:rPr>
              <a:t>ছবি</a:t>
            </a:r>
            <a:r>
              <a:rPr lang="en-US" sz="4000" b="1" dirty="0" smtClean="0">
                <a:solidFill>
                  <a:schemeClr val="tx1"/>
                </a:solidFill>
              </a:rPr>
              <a:t> </a:t>
            </a:r>
            <a:r>
              <a:rPr lang="en-US" sz="4000" b="1" dirty="0" err="1" smtClean="0">
                <a:solidFill>
                  <a:schemeClr val="tx1"/>
                </a:solidFill>
              </a:rPr>
              <a:t>দেখি</a:t>
            </a:r>
            <a:endParaRPr lang="en-US" sz="4000" b="1" dirty="0">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800"/>
            <a:ext cx="12192001" cy="6045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334" y="1388533"/>
            <a:ext cx="4305300" cy="374385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8683" y="1599007"/>
            <a:ext cx="2459567" cy="313505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08" y="1455471"/>
            <a:ext cx="4013199" cy="374385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0392" y="1455471"/>
            <a:ext cx="4876800" cy="3877734"/>
          </a:xfrm>
          <a:prstGeom prst="rect">
            <a:avLst/>
          </a:prstGeom>
        </p:spPr>
      </p:pic>
      <p:sp>
        <p:nvSpPr>
          <p:cNvPr id="10" name="Rectangle 9"/>
          <p:cNvSpPr/>
          <p:nvPr/>
        </p:nvSpPr>
        <p:spPr>
          <a:xfrm>
            <a:off x="3175001" y="5679483"/>
            <a:ext cx="5841997" cy="48061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err="1" smtClean="0">
                <a:solidFill>
                  <a:srgbClr val="FFFF00"/>
                </a:solidFill>
              </a:rPr>
              <a:t>ছবিতে</a:t>
            </a:r>
            <a:r>
              <a:rPr lang="en-US" sz="3600" b="1" dirty="0" smtClean="0">
                <a:solidFill>
                  <a:srgbClr val="FFFF00"/>
                </a:solidFill>
              </a:rPr>
              <a:t> </a:t>
            </a:r>
            <a:r>
              <a:rPr lang="en-US" sz="3600" b="1" dirty="0" err="1" smtClean="0">
                <a:solidFill>
                  <a:srgbClr val="FFFF00"/>
                </a:solidFill>
              </a:rPr>
              <a:t>কী</a:t>
            </a:r>
            <a:r>
              <a:rPr lang="en-US" sz="3600" b="1" dirty="0" smtClean="0">
                <a:solidFill>
                  <a:srgbClr val="FFFF00"/>
                </a:solidFill>
              </a:rPr>
              <a:t> </a:t>
            </a:r>
            <a:r>
              <a:rPr lang="en-US" sz="3600" b="1" dirty="0" err="1" smtClean="0">
                <a:solidFill>
                  <a:srgbClr val="FFFF00"/>
                </a:solidFill>
              </a:rPr>
              <a:t>দেখতে</a:t>
            </a:r>
            <a:r>
              <a:rPr lang="en-US" sz="3600" b="1" dirty="0" smtClean="0">
                <a:solidFill>
                  <a:srgbClr val="FFFF00"/>
                </a:solidFill>
              </a:rPr>
              <a:t> </a:t>
            </a:r>
            <a:r>
              <a:rPr lang="en-US" sz="3600" b="1" dirty="0" err="1" smtClean="0">
                <a:solidFill>
                  <a:srgbClr val="FFFF00"/>
                </a:solidFill>
              </a:rPr>
              <a:t>পাচ্ছো</a:t>
            </a:r>
            <a:r>
              <a:rPr lang="en-US" sz="3600" b="1" dirty="0" smtClean="0">
                <a:solidFill>
                  <a:srgbClr val="FFFF00"/>
                </a:solidFill>
              </a:rPr>
              <a:t> ?</a:t>
            </a:r>
            <a:endParaRPr lang="en-US" sz="3600" b="1" dirty="0">
              <a:solidFill>
                <a:srgbClr val="FFFF00"/>
              </a:solidFill>
            </a:endParaRPr>
          </a:p>
        </p:txBody>
      </p:sp>
      <p:sp>
        <p:nvSpPr>
          <p:cNvPr id="8" name="Rectangle 7"/>
          <p:cNvSpPr/>
          <p:nvPr/>
        </p:nvSpPr>
        <p:spPr>
          <a:xfrm>
            <a:off x="364066" y="5450485"/>
            <a:ext cx="11463866" cy="93860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 </a:t>
            </a:r>
            <a:r>
              <a:rPr lang="en-US" sz="3200" b="1" dirty="0" err="1" smtClean="0">
                <a:solidFill>
                  <a:srgbClr val="7030A0"/>
                </a:solidFill>
              </a:rPr>
              <a:t>ছবিতে</a:t>
            </a:r>
            <a:r>
              <a:rPr lang="en-US" sz="3200" b="1" dirty="0" smtClean="0">
                <a:solidFill>
                  <a:srgbClr val="7030A0"/>
                </a:solidFill>
              </a:rPr>
              <a:t> </a:t>
            </a:r>
            <a:r>
              <a:rPr lang="en-US" sz="3200" b="1" dirty="0" err="1" smtClean="0">
                <a:solidFill>
                  <a:srgbClr val="7030A0"/>
                </a:solidFill>
              </a:rPr>
              <a:t>অনেক</a:t>
            </a:r>
            <a:r>
              <a:rPr lang="en-US" sz="3200" b="1" dirty="0" smtClean="0">
                <a:solidFill>
                  <a:srgbClr val="7030A0"/>
                </a:solidFill>
              </a:rPr>
              <a:t> </a:t>
            </a:r>
            <a:r>
              <a:rPr lang="en-US" sz="3200" b="1" dirty="0" err="1" smtClean="0">
                <a:solidFill>
                  <a:srgbClr val="7030A0"/>
                </a:solidFill>
              </a:rPr>
              <a:t>গাছপালা</a:t>
            </a:r>
            <a:r>
              <a:rPr lang="en-US" sz="3200" b="1" dirty="0" smtClean="0">
                <a:solidFill>
                  <a:srgbClr val="7030A0"/>
                </a:solidFill>
              </a:rPr>
              <a:t> </a:t>
            </a:r>
            <a:r>
              <a:rPr lang="en-US" sz="3200" b="1" dirty="0" err="1" smtClean="0">
                <a:solidFill>
                  <a:srgbClr val="7030A0"/>
                </a:solidFill>
              </a:rPr>
              <a:t>রয়েছে</a:t>
            </a:r>
            <a:r>
              <a:rPr lang="en-US" sz="3200" b="1" dirty="0" smtClean="0">
                <a:solidFill>
                  <a:srgbClr val="7030A0"/>
                </a:solidFill>
              </a:rPr>
              <a:t>। </a:t>
            </a:r>
            <a:r>
              <a:rPr lang="en-US" sz="3200" b="1" dirty="0" err="1" smtClean="0">
                <a:solidFill>
                  <a:srgbClr val="7030A0"/>
                </a:solidFill>
              </a:rPr>
              <a:t>সুন্দরবনে</a:t>
            </a:r>
            <a:r>
              <a:rPr lang="en-US" sz="3200" b="1" dirty="0" smtClean="0">
                <a:solidFill>
                  <a:srgbClr val="7030A0"/>
                </a:solidFill>
              </a:rPr>
              <a:t> </a:t>
            </a:r>
            <a:r>
              <a:rPr lang="en-US" sz="3200" b="1" dirty="0" err="1" smtClean="0">
                <a:solidFill>
                  <a:srgbClr val="7030A0"/>
                </a:solidFill>
              </a:rPr>
              <a:t>রয়েছে</a:t>
            </a:r>
            <a:r>
              <a:rPr lang="en-US" sz="3200" b="1" dirty="0" smtClean="0">
                <a:solidFill>
                  <a:srgbClr val="7030A0"/>
                </a:solidFill>
              </a:rPr>
              <a:t> </a:t>
            </a:r>
            <a:r>
              <a:rPr lang="en-US" sz="3200" b="1" dirty="0" err="1" smtClean="0">
                <a:solidFill>
                  <a:srgbClr val="7030A0"/>
                </a:solidFill>
              </a:rPr>
              <a:t>প্রচুর</a:t>
            </a:r>
            <a:r>
              <a:rPr lang="en-US" sz="3200" b="1" dirty="0" smtClean="0">
                <a:solidFill>
                  <a:srgbClr val="7030A0"/>
                </a:solidFill>
              </a:rPr>
              <a:t> </a:t>
            </a:r>
            <a:r>
              <a:rPr lang="en-US" sz="3200" b="1" dirty="0" err="1" smtClean="0">
                <a:solidFill>
                  <a:srgbClr val="7030A0"/>
                </a:solidFill>
              </a:rPr>
              <a:t>গাছপালা,যেমন</a:t>
            </a:r>
            <a:r>
              <a:rPr lang="en-US" sz="3200" b="1" dirty="0" smtClean="0">
                <a:solidFill>
                  <a:srgbClr val="7030A0"/>
                </a:solidFill>
              </a:rPr>
              <a:t> </a:t>
            </a:r>
            <a:r>
              <a:rPr lang="en-US" sz="3200" b="1" dirty="0" err="1" smtClean="0">
                <a:solidFill>
                  <a:srgbClr val="7030A0"/>
                </a:solidFill>
              </a:rPr>
              <a:t>কেওড়া,গুলপাতা,সুন্দরী</a:t>
            </a:r>
            <a:r>
              <a:rPr lang="en-US" sz="3200" b="1" dirty="0" smtClean="0">
                <a:solidFill>
                  <a:srgbClr val="7030A0"/>
                </a:solidFill>
              </a:rPr>
              <a:t> </a:t>
            </a:r>
            <a:r>
              <a:rPr lang="en-US" sz="3200" b="1" dirty="0" err="1" smtClean="0">
                <a:solidFill>
                  <a:srgbClr val="7030A0"/>
                </a:solidFill>
              </a:rPr>
              <a:t>গাছ,সেগুন</a:t>
            </a:r>
            <a:r>
              <a:rPr lang="en-US" sz="3200" b="1" dirty="0" smtClean="0">
                <a:solidFill>
                  <a:srgbClr val="7030A0"/>
                </a:solidFill>
              </a:rPr>
              <a:t>  </a:t>
            </a:r>
            <a:r>
              <a:rPr lang="en-US" sz="3200" b="1" dirty="0" err="1" smtClean="0">
                <a:solidFill>
                  <a:srgbClr val="7030A0"/>
                </a:solidFill>
              </a:rPr>
              <a:t>ইত্যাদি</a:t>
            </a:r>
            <a:r>
              <a:rPr lang="en-US" sz="3200" b="1" dirty="0" smtClean="0">
                <a:solidFill>
                  <a:srgbClr val="7030A0"/>
                </a:solidFill>
              </a:rPr>
              <a:t>।</a:t>
            </a:r>
            <a:endParaRPr lang="en-US" sz="3200" b="1" dirty="0">
              <a:solidFill>
                <a:srgbClr val="7030A0"/>
              </a:solidFill>
            </a:endParaRPr>
          </a:p>
        </p:txBody>
      </p:sp>
      <p:sp>
        <p:nvSpPr>
          <p:cNvPr id="11" name="Rectangle 10"/>
          <p:cNvSpPr/>
          <p:nvPr/>
        </p:nvSpPr>
        <p:spPr>
          <a:xfrm>
            <a:off x="0" y="1"/>
            <a:ext cx="12192000" cy="1875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691219"/>
            <a:ext cx="12192000" cy="1875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205248"/>
            <a:ext cx="135467" cy="648597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056533" y="205248"/>
            <a:ext cx="135467" cy="648597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1214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56" presetClass="entr" presetSubtype="0" fill="hold" grpId="0" nodeType="click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 by="(-#ppt_w*2)" calcmode="lin" valueType="num">
                                      <p:cBhvr rctx="PPT">
                                        <p:cTn id="40" dur="500" autoRev="1" fill="hold">
                                          <p:stCondLst>
                                            <p:cond delay="0"/>
                                          </p:stCondLst>
                                        </p:cTn>
                                        <p:tgtEl>
                                          <p:spTgt spid="8"/>
                                        </p:tgtEl>
                                        <p:attrNameLst>
                                          <p:attrName>ppt_w</p:attrName>
                                        </p:attrNameLst>
                                      </p:cBhvr>
                                    </p:anim>
                                    <p:anim by="(#ppt_w*0.50)" calcmode="lin" valueType="num">
                                      <p:cBhvr>
                                        <p:cTn id="41" dur="500" decel="50000" autoRev="1" fill="hold">
                                          <p:stCondLst>
                                            <p:cond delay="0"/>
                                          </p:stCondLst>
                                        </p:cTn>
                                        <p:tgtEl>
                                          <p:spTgt spid="8"/>
                                        </p:tgtEl>
                                        <p:attrNameLst>
                                          <p:attrName>ppt_x</p:attrName>
                                        </p:attrNameLst>
                                      </p:cBhvr>
                                    </p:anim>
                                    <p:anim from="(-#ppt_h/2)" to="(#ppt_y)" calcmode="lin" valueType="num">
                                      <p:cBhvr>
                                        <p:cTn id="42" dur="1000" fill="hold">
                                          <p:stCondLst>
                                            <p:cond delay="0"/>
                                          </p:stCondLst>
                                        </p:cTn>
                                        <p:tgtEl>
                                          <p:spTgt spid="8"/>
                                        </p:tgtEl>
                                        <p:attrNameLst>
                                          <p:attrName>ppt_y</p:attrName>
                                        </p:attrNameLst>
                                      </p:cBhvr>
                                    </p:anim>
                                    <p:animRot by="21600000">
                                      <p:cBhvr>
                                        <p:cTn id="43"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2477</TotalTime>
  <Words>937</Words>
  <Application>Microsoft Office PowerPoint</Application>
  <PresentationFormat>Widescreen</PresentationFormat>
  <Paragraphs>165</Paragraphs>
  <Slides>24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NikoshBAN</vt:lpstr>
      <vt:lpstr>solaimanlipi</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DPE</dc:creator>
  <cp:lastModifiedBy>Sazzadur Rahman</cp:lastModifiedBy>
  <cp:revision>329</cp:revision>
  <dcterms:created xsi:type="dcterms:W3CDTF">2018-03-18T17:29:21Z</dcterms:created>
  <dcterms:modified xsi:type="dcterms:W3CDTF">2021-04-10T09:31:47Z</dcterms:modified>
</cp:coreProperties>
</file>