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9"/>
  </p:notesMasterIdLst>
  <p:handoutMasterIdLst>
    <p:handoutMasterId r:id="rId30"/>
  </p:handoutMasterIdLst>
  <p:sldIdLst>
    <p:sldId id="268" r:id="rId5"/>
    <p:sldId id="263" r:id="rId6"/>
    <p:sldId id="289" r:id="rId7"/>
    <p:sldId id="265" r:id="rId8"/>
    <p:sldId id="266" r:id="rId9"/>
    <p:sldId id="267" r:id="rId10"/>
    <p:sldId id="290" r:id="rId11"/>
    <p:sldId id="271" r:id="rId12"/>
    <p:sldId id="272" r:id="rId13"/>
    <p:sldId id="273" r:id="rId14"/>
    <p:sldId id="274" r:id="rId15"/>
    <p:sldId id="276" r:id="rId16"/>
    <p:sldId id="278" r:id="rId17"/>
    <p:sldId id="277" r:id="rId18"/>
    <p:sldId id="279" r:id="rId19"/>
    <p:sldId id="280" r:id="rId20"/>
    <p:sldId id="281" r:id="rId21"/>
    <p:sldId id="282" r:id="rId22"/>
    <p:sldId id="283" r:id="rId23"/>
    <p:sldId id="284" r:id="rId24"/>
    <p:sldId id="292" r:id="rId25"/>
    <p:sldId id="285" r:id="rId26"/>
    <p:sldId id="286" r:id="rId27"/>
    <p:sldId id="28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656"/>
    <a:srgbClr val="408E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5991" autoAdjust="0"/>
  </p:normalViewPr>
  <p:slideViewPr>
    <p:cSldViewPr snapToGrid="0">
      <p:cViewPr varScale="1">
        <p:scale>
          <a:sx n="73" d="100"/>
          <a:sy n="73" d="100"/>
        </p:scale>
        <p:origin x="618" y="54"/>
      </p:cViewPr>
      <p:guideLst/>
    </p:cSldViewPr>
  </p:slideViewPr>
  <p:notesTextViewPr>
    <p:cViewPr>
      <p:scale>
        <a:sx n="3" d="2"/>
        <a:sy n="3" d="2"/>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2EB3A6-08F9-4620-96BB-0C59FDA56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D717414-ECF7-48A5-9775-6A5AD38BEC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5E7C94-16A4-4054-B652-7DD2A812D30D}" type="datetimeFigureOut">
              <a:rPr lang="en-US" smtClean="0"/>
              <a:t>4/10/2021</a:t>
            </a:fld>
            <a:endParaRPr lang="en-US" dirty="0"/>
          </a:p>
        </p:txBody>
      </p:sp>
      <p:sp>
        <p:nvSpPr>
          <p:cNvPr id="4" name="Footer Placeholder 3">
            <a:extLst>
              <a:ext uri="{FF2B5EF4-FFF2-40B4-BE49-F238E27FC236}">
                <a16:creationId xmlns:a16="http://schemas.microsoft.com/office/drawing/2014/main" id="{6CACCEB4-8612-47D3-8652-8C9DFFA35D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B3FDD38-4641-4FC3-8E55-8E63F15635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8AF883-18B4-4A93-BDB7-2847AFC7C0AB}" type="slidenum">
              <a:rPr lang="en-US" smtClean="0"/>
              <a:t>‹#›</a:t>
            </a:fld>
            <a:endParaRPr lang="en-US" dirty="0"/>
          </a:p>
        </p:txBody>
      </p:sp>
    </p:spTree>
    <p:extLst>
      <p:ext uri="{BB962C8B-B14F-4D97-AF65-F5344CB8AC3E}">
        <p14:creationId xmlns:p14="http://schemas.microsoft.com/office/powerpoint/2010/main" val="408623566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09:29.530"/>
    </inkml:context>
    <inkml:brush xml:id="br0">
      <inkml:brushProperty name="width" value="0.05" units="cm"/>
      <inkml:brushProperty name="height" value="0.05" units="cm"/>
    </inkml:brush>
  </inkml:definitions>
  <inkml:trace contextRef="#ctx0" brushRef="#br0">1 0 13798,'0'0'-1328,"0"0"-1970,0 0 641,0 0-192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40:08.718"/>
    </inkml:context>
    <inkml:brush xml:id="br0">
      <inkml:brushProperty name="width" value="0.05" units="cm"/>
      <inkml:brushProperty name="height" value="0.05" units="cm"/>
    </inkml:brush>
  </inkml:definitions>
  <inkml:trace contextRef="#ctx0" brushRef="#br0">54 0 4370,'0'0'3185,"0"0"-4881,0 0-33,0 0 1265,-53 27-561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09:29.530"/>
    </inkml:context>
    <inkml:brush xml:id="br0">
      <inkml:brushProperty name="width" value="0.05" units="cm"/>
      <inkml:brushProperty name="height" value="0.05" units="cm"/>
    </inkml:brush>
  </inkml:definitions>
  <inkml:trace contextRef="#ctx0" brushRef="#br0">1 0 13798,'0'0'-1328,"0"0"-1970,0 0 641,0 0-192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4:59.091"/>
    </inkml:context>
    <inkml:brush xml:id="br0">
      <inkml:brushProperty name="width" value="0.05" units="cm"/>
      <inkml:brushProperty name="height" value="0.05" units="cm"/>
    </inkml:brush>
  </inkml:definitions>
  <inkml:trace contextRef="#ctx0" brushRef="#br0">-635 131 10165,'0'0'-320,"0"0"-1169,0 0 448,0 0 289,0 0-945,0 0 465,0 0 495,0-26-2160</inkml:trace>
  <inkml:trace contextRef="#ctx0" brushRef="#br0" timeOffset="-1296">0 27 11509,'0'0'-1296,"0"0"127,0 0-592,0 0-15,0 0 543,0 0 112,0-27 97</inkml:trace>
  <inkml:trace contextRef="#ctx0" brushRef="#br0" timeOffset="-1120">0 26 4690,'-53'26'3458,"53"-26"-3426,0 0-16,0 0 0,0 0-16,0 0-208,0 0-305,0 0-607,0 0-689,0 0 304,0 0 577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2.722"/>
    </inkml:context>
    <inkml:brush xml:id="br0">
      <inkml:brushProperty name="width" value="0.05" units="cm"/>
      <inkml:brushProperty name="height" value="0.05" units="cm"/>
    </inkml:brush>
  </inkml:definitions>
  <inkml:trace contextRef="#ctx0" brushRef="#br0">-660 28 13734,'0'0'-496,"0"0"0,0 0 224,0 0 176,27 0 16,-27 0-433,0 27-959,0-27-2018</inkml:trace>
  <inkml:trace contextRef="#ctx0" brushRef="#br0" timeOffset="-869">1 1 10581,'0'0'240,"0"0"-192,0 0 384,0 0-128,0 0-224,0 0-112,0 0-1120,0 0-2626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5.575"/>
    </inkml:context>
    <inkml:brush xml:id="br0">
      <inkml:brushProperty name="width" value="0.05" units="cm"/>
      <inkml:brushProperty name="height" value="0.05" units="cm"/>
    </inkml:brush>
  </inkml:definitions>
  <inkml:trace contextRef="#ctx0" brushRef="#br0">79 0 16776,'0'0'-993,"0"0"561,0 0-288,0 0 304,-26 0-689,-1 0-1632,1 0-2081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40:08.718"/>
    </inkml:context>
    <inkml:brush xml:id="br0">
      <inkml:brushProperty name="width" value="0.05" units="cm"/>
      <inkml:brushProperty name="height" value="0.05" units="cm"/>
    </inkml:brush>
  </inkml:definitions>
  <inkml:trace contextRef="#ctx0" brushRef="#br0">54 0 4370,'0'0'3185,"0"0"-4881,0 0-33,0 0 1265,-53 27-561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09:29.530"/>
    </inkml:context>
    <inkml:brush xml:id="br0">
      <inkml:brushProperty name="width" value="0.05" units="cm"/>
      <inkml:brushProperty name="height" value="0.05" units="cm"/>
    </inkml:brush>
  </inkml:definitions>
  <inkml:trace contextRef="#ctx0" brushRef="#br0">1 0 13798,'0'0'-1328,"0"0"-1970,0 0 641,0 0-192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4:59.091"/>
    </inkml:context>
    <inkml:brush xml:id="br0">
      <inkml:brushProperty name="width" value="0.05" units="cm"/>
      <inkml:brushProperty name="height" value="0.05" units="cm"/>
    </inkml:brush>
  </inkml:definitions>
  <inkml:trace contextRef="#ctx0" brushRef="#br0">-635 131 10165,'0'0'-320,"0"0"-1169,0 0 448,0 0 289,0 0-945,0 0 465,0 0 495,0-26-2160</inkml:trace>
  <inkml:trace contextRef="#ctx0" brushRef="#br0" timeOffset="-1296">0 27 11509,'0'0'-1296,"0"0"127,0 0-592,0 0-15,0 0 543,0 0 112,0-27 97</inkml:trace>
  <inkml:trace contextRef="#ctx0" brushRef="#br0" timeOffset="-1120">0 26 4690,'-53'26'3458,"53"-26"-3426,0 0-16,0 0 0,0 0-16,0 0-208,0 0-305,0 0-607,0 0-689,0 0 304,0 0 577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2.722"/>
    </inkml:context>
    <inkml:brush xml:id="br0">
      <inkml:brushProperty name="width" value="0.05" units="cm"/>
      <inkml:brushProperty name="height" value="0.05" units="cm"/>
    </inkml:brush>
  </inkml:definitions>
  <inkml:trace contextRef="#ctx0" brushRef="#br0">-660 28 13734,'0'0'-496,"0"0"0,0 0 224,0 0 176,27 0 16,-27 0-433,0 27-959,0-27-2018</inkml:trace>
  <inkml:trace contextRef="#ctx0" brushRef="#br0" timeOffset="-869">1 1 10581,'0'0'240,"0"0"-192,0 0 384,0 0-128,0 0-224,0 0-112,0 0-1120,0 0-2626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5.575"/>
    </inkml:context>
    <inkml:brush xml:id="br0">
      <inkml:brushProperty name="width" value="0.05" units="cm"/>
      <inkml:brushProperty name="height" value="0.05" units="cm"/>
    </inkml:brush>
  </inkml:definitions>
  <inkml:trace contextRef="#ctx0" brushRef="#br0">79 0 16776,'0'0'-993,"0"0"561,0 0-288,0 0 304,-26 0-689,-1 0-1632,1 0-2081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4:59.091"/>
    </inkml:context>
    <inkml:brush xml:id="br0">
      <inkml:brushProperty name="width" value="0.05" units="cm"/>
      <inkml:brushProperty name="height" value="0.05" units="cm"/>
    </inkml:brush>
  </inkml:definitions>
  <inkml:trace contextRef="#ctx0" brushRef="#br0">-635 131 10165,'0'0'-320,"0"0"-1169,0 0 448,0 0 289,0 0-945,0 0 465,0 0 495,0-26-2160</inkml:trace>
  <inkml:trace contextRef="#ctx0" brushRef="#br0" timeOffset="-1296">0 27 11509,'0'0'-1296,"0"0"127,0 0-592,0 0-15,0 0 543,0 0 112,0-27 97</inkml:trace>
  <inkml:trace contextRef="#ctx0" brushRef="#br0" timeOffset="-1120">0 26 4690,'-53'26'3458,"53"-26"-3426,0 0-16,0 0 0,0 0-16,0 0-208,0 0-305,0 0-607,0 0-689,0 0 304,0 0 577</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40:08.718"/>
    </inkml:context>
    <inkml:brush xml:id="br0">
      <inkml:brushProperty name="width" value="0.05" units="cm"/>
      <inkml:brushProperty name="height" value="0.05" units="cm"/>
    </inkml:brush>
  </inkml:definitions>
  <inkml:trace contextRef="#ctx0" brushRef="#br0">54 0 4370,'0'0'3185,"0"0"-4881,0 0-33,0 0 1265,-53 27-561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09:29.530"/>
    </inkml:context>
    <inkml:brush xml:id="br0">
      <inkml:brushProperty name="width" value="0.05" units="cm"/>
      <inkml:brushProperty name="height" value="0.05" units="cm"/>
    </inkml:brush>
  </inkml:definitions>
  <inkml:trace contextRef="#ctx0" brushRef="#br0">1 0 13798,'0'0'-1328,"0"0"-1970,0 0 641,0 0-192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4:59.091"/>
    </inkml:context>
    <inkml:brush xml:id="br0">
      <inkml:brushProperty name="width" value="0.05" units="cm"/>
      <inkml:brushProperty name="height" value="0.05" units="cm"/>
    </inkml:brush>
  </inkml:definitions>
  <inkml:trace contextRef="#ctx0" brushRef="#br0">-635 131 10165,'0'0'-320,"0"0"-1169,0 0 448,0 0 289,0 0-945,0 0 465,0 0 495,0-26-2160</inkml:trace>
  <inkml:trace contextRef="#ctx0" brushRef="#br0" timeOffset="-1296">0 27 11509,'0'0'-1296,"0"0"127,0 0-592,0 0-15,0 0 543,0 0 112,0-27 97</inkml:trace>
  <inkml:trace contextRef="#ctx0" brushRef="#br0" timeOffset="-1120">0 26 4690,'-53'26'3458,"53"-26"-3426,0 0-16,0 0 0,0 0-16,0 0-208,0 0-305,0 0-607,0 0-689,0 0 304,0 0 577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2.722"/>
    </inkml:context>
    <inkml:brush xml:id="br0">
      <inkml:brushProperty name="width" value="0.05" units="cm"/>
      <inkml:brushProperty name="height" value="0.05" units="cm"/>
    </inkml:brush>
  </inkml:definitions>
  <inkml:trace contextRef="#ctx0" brushRef="#br0">-660 28 13734,'0'0'-496,"0"0"0,0 0 224,0 0 176,27 0 16,-27 0-433,0 27-959,0-27-2018</inkml:trace>
  <inkml:trace contextRef="#ctx0" brushRef="#br0" timeOffset="-869">1 1 10581,'0'0'240,"0"0"-192,0 0 384,0 0-128,0 0-224,0 0-112,0 0-1120,0 0-2626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5.575"/>
    </inkml:context>
    <inkml:brush xml:id="br0">
      <inkml:brushProperty name="width" value="0.05" units="cm"/>
      <inkml:brushProperty name="height" value="0.05" units="cm"/>
    </inkml:brush>
  </inkml:definitions>
  <inkml:trace contextRef="#ctx0" brushRef="#br0">79 0 16776,'0'0'-993,"0"0"561,0 0-288,0 0 304,-26 0-689,-1 0-1632,1 0-2081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40:08.718"/>
    </inkml:context>
    <inkml:brush xml:id="br0">
      <inkml:brushProperty name="width" value="0.05" units="cm"/>
      <inkml:brushProperty name="height" value="0.05" units="cm"/>
    </inkml:brush>
  </inkml:definitions>
  <inkml:trace contextRef="#ctx0" brushRef="#br0">54 0 4370,'0'0'3185,"0"0"-4881,0 0-33,0 0 1265,-53 27-561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2.722"/>
    </inkml:context>
    <inkml:brush xml:id="br0">
      <inkml:brushProperty name="width" value="0.05" units="cm"/>
      <inkml:brushProperty name="height" value="0.05" units="cm"/>
    </inkml:brush>
  </inkml:definitions>
  <inkml:trace contextRef="#ctx0" brushRef="#br0">-660 28 13734,'0'0'-496,"0"0"0,0 0 224,0 0 176,27 0 16,-27 0-433,0 27-959,0-27-2018</inkml:trace>
  <inkml:trace contextRef="#ctx0" brushRef="#br0" timeOffset="-869">1 1 10581,'0'0'240,"0"0"-192,0 0 384,0 0-128,0 0-224,0 0-112,0 0-1120,0 0-2626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5.575"/>
    </inkml:context>
    <inkml:brush xml:id="br0">
      <inkml:brushProperty name="width" value="0.05" units="cm"/>
      <inkml:brushProperty name="height" value="0.05" units="cm"/>
    </inkml:brush>
  </inkml:definitions>
  <inkml:trace contextRef="#ctx0" brushRef="#br0">79 0 16776,'0'0'-993,"0"0"561,0 0-288,0 0 304,-26 0-689,-1 0-1632,1 0-2081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40:08.718"/>
    </inkml:context>
    <inkml:brush xml:id="br0">
      <inkml:brushProperty name="width" value="0.05" units="cm"/>
      <inkml:brushProperty name="height" value="0.05" units="cm"/>
    </inkml:brush>
  </inkml:definitions>
  <inkml:trace contextRef="#ctx0" brushRef="#br0">54 0 4370,'0'0'3185,"0"0"-4881,0 0-33,0 0 1265,-53 27-561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09:29.530"/>
    </inkml:context>
    <inkml:brush xml:id="br0">
      <inkml:brushProperty name="width" value="0.05" units="cm"/>
      <inkml:brushProperty name="height" value="0.05" units="cm"/>
    </inkml:brush>
  </inkml:definitions>
  <inkml:trace contextRef="#ctx0" brushRef="#br0">1 0 13798,'0'0'-1328,"0"0"-1970,0 0 641,0 0-192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4:59.091"/>
    </inkml:context>
    <inkml:brush xml:id="br0">
      <inkml:brushProperty name="width" value="0.05" units="cm"/>
      <inkml:brushProperty name="height" value="0.05" units="cm"/>
    </inkml:brush>
  </inkml:definitions>
  <inkml:trace contextRef="#ctx0" brushRef="#br0">-635 131 10165,'0'0'-320,"0"0"-1169,0 0 448,0 0 289,0 0-945,0 0 465,0 0 495,0-26-2160</inkml:trace>
  <inkml:trace contextRef="#ctx0" brushRef="#br0" timeOffset="-1296">0 27 11509,'0'0'-1296,"0"0"127,0 0-592,0 0-15,0 0 543,0 0 112,0-27 97</inkml:trace>
  <inkml:trace contextRef="#ctx0" brushRef="#br0" timeOffset="-1120">0 26 4690,'-53'26'3458,"53"-26"-3426,0 0-16,0 0 0,0 0-16,0 0-208,0 0-305,0 0-607,0 0-689,0 0 304,0 0 577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2.722"/>
    </inkml:context>
    <inkml:brush xml:id="br0">
      <inkml:brushProperty name="width" value="0.05" units="cm"/>
      <inkml:brushProperty name="height" value="0.05" units="cm"/>
    </inkml:brush>
  </inkml:definitions>
  <inkml:trace contextRef="#ctx0" brushRef="#br0">-660 28 13734,'0'0'-496,"0"0"0,0 0 224,0 0 176,27 0 16,-27 0-433,0 27-959,0-27-2018</inkml:trace>
  <inkml:trace contextRef="#ctx0" brushRef="#br0" timeOffset="-869">1 1 10581,'0'0'240,"0"0"-192,0 0 384,0 0-128,0 0-224,0 0-112,0 0-1120,0 0-2626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5.575"/>
    </inkml:context>
    <inkml:brush xml:id="br0">
      <inkml:brushProperty name="width" value="0.05" units="cm"/>
      <inkml:brushProperty name="height" value="0.05" units="cm"/>
    </inkml:brush>
  </inkml:definitions>
  <inkml:trace contextRef="#ctx0" brushRef="#br0">79 0 16776,'0'0'-993,"0"0"561,0 0-288,0 0 304,-26 0-689,-1 0-1632,1 0-2081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A5ED17-416B-4083-A6B3-B23D2AC2171C}" type="datetimeFigureOut">
              <a:rPr lang="en-US" smtClean="0"/>
              <a:t>4/10/2021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F9531-3326-4057-9EBA-1F5D68C6F04A}" type="slidenum">
              <a:rPr lang="en-US" smtClean="0"/>
              <a:t>‹#›</a:t>
            </a:fld>
            <a:endParaRPr lang="en-US" dirty="0"/>
          </a:p>
        </p:txBody>
      </p:sp>
    </p:spTree>
    <p:extLst>
      <p:ext uri="{BB962C8B-B14F-4D97-AF65-F5344CB8AC3E}">
        <p14:creationId xmlns:p14="http://schemas.microsoft.com/office/powerpoint/2010/main" val="283025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customXml" Target="../ink/ink6.xml"/><Relationship Id="rId7" Type="http://schemas.openxmlformats.org/officeDocument/2006/relationships/customXml" Target="../ink/ink8.xm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customXml" Target="../ink/ink10.xml"/><Relationship Id="rId5" Type="http://schemas.openxmlformats.org/officeDocument/2006/relationships/customXml" Target="../ink/ink7.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9.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png"/><Relationship Id="rId3" Type="http://schemas.openxmlformats.org/officeDocument/2006/relationships/customXml" Target="../ink/ink11.xml"/><Relationship Id="rId7" Type="http://schemas.openxmlformats.org/officeDocument/2006/relationships/customXml" Target="../ink/ink13.xm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customXml" Target="../ink/ink15.xml"/><Relationship Id="rId5" Type="http://schemas.openxmlformats.org/officeDocument/2006/relationships/customXml" Target="../ink/ink12.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14.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6.xml"/><Relationship Id="rId7" Type="http://schemas.openxmlformats.org/officeDocument/2006/relationships/customXml" Target="../ink/ink18.xm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customXml" Target="../ink/ink20.xml"/><Relationship Id="rId5" Type="http://schemas.openxmlformats.org/officeDocument/2006/relationships/customXml" Target="../ink/ink17.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19.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21.xml"/><Relationship Id="rId7" Type="http://schemas.openxmlformats.org/officeDocument/2006/relationships/customXml" Target="../ink/ink23.xm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customXml" Target="../ink/ink25.xml"/><Relationship Id="rId5" Type="http://schemas.openxmlformats.org/officeDocument/2006/relationships/customXml" Target="../ink/ink22.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2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BF408C-A3FE-427A-BCAC-49F0BEAE4F3E}"/>
              </a:ext>
            </a:extLst>
          </p:cNvPr>
          <p:cNvSpPr/>
          <p:nvPr userDrawn="1"/>
        </p:nvSpPr>
        <p:spPr>
          <a:xfrm>
            <a:off x="0" y="1"/>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A3BFFD68-E7DA-43A0-A762-8DE3799F6144}"/>
              </a:ext>
            </a:extLst>
          </p:cNvPr>
          <p:cNvSpPr>
            <a:spLocks noGrp="1"/>
          </p:cNvSpPr>
          <p:nvPr>
            <p:ph type="subTitle" idx="1"/>
          </p:nvPr>
        </p:nvSpPr>
        <p:spPr>
          <a:xfrm>
            <a:off x="1524000" y="1711415"/>
            <a:ext cx="9144000" cy="4021205"/>
          </a:xfrm>
        </p:spPr>
        <p:txBody>
          <a:bodyPr>
            <a:normAutofit/>
          </a:bodyPr>
          <a:lstStyle>
            <a:lvl1pPr marL="0" indent="0" algn="l">
              <a:buNone/>
              <a:defRPr sz="1300">
                <a:solidFill>
                  <a:schemeClr val="bg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1441076-21A4-4AB0-A4C3-2CD86B085516}"/>
                  </a:ext>
                </a:extLst>
              </p14:cNvPr>
              <p14:cNvContentPartPr/>
              <p14:nvPr userDrawn="1"/>
            </p14:nvContentPartPr>
            <p14:xfrm>
              <a:off x="3285825" y="7305630"/>
              <a:ext cx="360" cy="360"/>
            </p14:xfrm>
          </p:contentPart>
        </mc:Choice>
        <mc:Fallback xmlns="">
          <p:pic>
            <p:nvPicPr>
              <p:cNvPr id="8" name="Ink 7">
                <a:extLst>
                  <a:ext uri="{FF2B5EF4-FFF2-40B4-BE49-F238E27FC236}">
                    <a16:creationId xmlns:a16="http://schemas.microsoft.com/office/drawing/2014/main" id="{01441076-21A4-4AB0-A4C3-2CD86B085516}"/>
                  </a:ext>
                </a:extLst>
              </p:cNvPr>
              <p:cNvPicPr/>
              <p:nvPr/>
            </p:nvPicPr>
            <p:blipFill>
              <a:blip r:embed="rId4"/>
              <a:stretch>
                <a:fillRect/>
              </a:stretch>
            </p:blipFill>
            <p:spPr>
              <a:xfrm>
                <a:off x="3276825" y="72966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812E5E6F-A5EC-4FFE-BD32-F34737E4091E}"/>
                  </a:ext>
                </a:extLst>
              </p14:cNvPr>
              <p14:cNvContentPartPr/>
              <p14:nvPr userDrawn="1"/>
            </p14:nvContentPartPr>
            <p14:xfrm>
              <a:off x="2238300" y="1333470"/>
              <a:ext cx="228960" cy="47520"/>
            </p14:xfrm>
          </p:contentPart>
        </mc:Choice>
        <mc:Fallback xmlns="">
          <p:pic>
            <p:nvPicPr>
              <p:cNvPr id="9" name="Ink 8">
                <a:extLst>
                  <a:ext uri="{FF2B5EF4-FFF2-40B4-BE49-F238E27FC236}">
                    <a16:creationId xmlns:a16="http://schemas.microsoft.com/office/drawing/2014/main" id="{812E5E6F-A5EC-4FFE-BD32-F34737E4091E}"/>
                  </a:ext>
                </a:extLst>
              </p:cNvPr>
              <p:cNvPicPr/>
              <p:nvPr/>
            </p:nvPicPr>
            <p:blipFill>
              <a:blip r:embed="rId6"/>
              <a:stretch>
                <a:fillRect/>
              </a:stretch>
            </p:blipFill>
            <p:spPr>
              <a:xfrm>
                <a:off x="2229300" y="1324470"/>
                <a:ext cx="246600" cy="65160"/>
              </a:xfrm>
              <a:prstGeom prst="rect">
                <a:avLst/>
              </a:prstGeom>
            </p:spPr>
          </p:pic>
        </mc:Fallback>
      </mc:AlternateContent>
      <p:sp>
        <p:nvSpPr>
          <p:cNvPr id="2" name="Title 1">
            <a:extLst>
              <a:ext uri="{FF2B5EF4-FFF2-40B4-BE49-F238E27FC236}">
                <a16:creationId xmlns:a16="http://schemas.microsoft.com/office/drawing/2014/main" id="{48DFEAF9-3C9A-4305-9782-3EE91C933D8A}"/>
              </a:ext>
            </a:extLst>
          </p:cNvPr>
          <p:cNvSpPr>
            <a:spLocks noGrp="1"/>
          </p:cNvSpPr>
          <p:nvPr>
            <p:ph type="ctrTitle" hasCustomPrompt="1"/>
          </p:nvPr>
        </p:nvSpPr>
        <p:spPr>
          <a:xfrm>
            <a:off x="1524000" y="1122363"/>
            <a:ext cx="9144000" cy="495232"/>
          </a:xfrm>
        </p:spPr>
        <p:txBody>
          <a:bodyPr anchor="t">
            <a:normAutofit/>
          </a:bodyPr>
          <a:lstStyle>
            <a:lvl1pPr algn="l">
              <a:defRPr sz="2600">
                <a:solidFill>
                  <a:srgbClr val="408E93"/>
                </a:solidFill>
                <a:latin typeface="Agency FB" panose="020B0503020202020204" pitchFamily="34" charset="0"/>
                <a:cs typeface="Segoe UI Light" panose="020B0502040204020203" pitchFamily="34" charset="0"/>
              </a:defRPr>
            </a:lvl1pPr>
          </a:lstStyle>
          <a:p>
            <a:r>
              <a:rPr lang="en-US" dirty="0"/>
              <a:t>CLICK TO EDIT MASTER TITLE STYLE</a:t>
            </a:r>
          </a:p>
        </p:txBody>
      </p:sp>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A1E4DA85-F019-4E90-A6AA-7043F3D87AD7}"/>
                  </a:ext>
                </a:extLst>
              </p14:cNvPr>
              <p14:cNvContentPartPr/>
              <p14:nvPr userDrawn="1"/>
            </p14:nvContentPartPr>
            <p14:xfrm>
              <a:off x="5810220" y="4838430"/>
              <a:ext cx="238320" cy="19440"/>
            </p14:xfrm>
          </p:contentPart>
        </mc:Choice>
        <mc:Fallback xmlns="">
          <p:pic>
            <p:nvPicPr>
              <p:cNvPr id="13" name="Ink 12">
                <a:extLst>
                  <a:ext uri="{FF2B5EF4-FFF2-40B4-BE49-F238E27FC236}">
                    <a16:creationId xmlns:a16="http://schemas.microsoft.com/office/drawing/2014/main" id="{A1E4DA85-F019-4E90-A6AA-7043F3D87AD7}"/>
                  </a:ext>
                </a:extLst>
              </p:cNvPr>
              <p:cNvPicPr/>
              <p:nvPr/>
            </p:nvPicPr>
            <p:blipFill>
              <a:blip r:embed="rId8"/>
              <a:stretch>
                <a:fillRect/>
              </a:stretch>
            </p:blipFill>
            <p:spPr>
              <a:xfrm>
                <a:off x="5801220" y="4829594"/>
                <a:ext cx="255960" cy="3675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790FFFC0-B22C-429C-95BD-DD45145FEBA8}"/>
                  </a:ext>
                </a:extLst>
              </p14:cNvPr>
              <p14:cNvContentPartPr/>
              <p14:nvPr userDrawn="1"/>
            </p14:nvContentPartPr>
            <p14:xfrm>
              <a:off x="7019925" y="123765"/>
              <a:ext cx="28800" cy="360"/>
            </p14:xfrm>
          </p:contentPart>
        </mc:Choice>
        <mc:Fallback xmlns="">
          <p:pic>
            <p:nvPicPr>
              <p:cNvPr id="19" name="Ink 18">
                <a:extLst>
                  <a:ext uri="{FF2B5EF4-FFF2-40B4-BE49-F238E27FC236}">
                    <a16:creationId xmlns:a16="http://schemas.microsoft.com/office/drawing/2014/main" id="{790FFFC0-B22C-429C-95BD-DD45145FEBA8}"/>
                  </a:ext>
                </a:extLst>
              </p:cNvPr>
              <p:cNvPicPr/>
              <p:nvPr/>
            </p:nvPicPr>
            <p:blipFill>
              <a:blip r:embed="rId10"/>
              <a:stretch>
                <a:fillRect/>
              </a:stretch>
            </p:blipFill>
            <p:spPr>
              <a:xfrm>
                <a:off x="7010925" y="114765"/>
                <a:ext cx="46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4F2552DA-D8AD-49AD-B221-046C987028BC}"/>
                  </a:ext>
                </a:extLst>
              </p14:cNvPr>
              <p14:cNvContentPartPr/>
              <p14:nvPr userDrawn="1"/>
            </p14:nvContentPartPr>
            <p14:xfrm>
              <a:off x="4705125" y="7267500"/>
              <a:ext cx="19440" cy="9720"/>
            </p14:xfrm>
          </p:contentPart>
        </mc:Choice>
        <mc:Fallback xmlns="">
          <p:pic>
            <p:nvPicPr>
              <p:cNvPr id="21" name="Ink 20">
                <a:extLst>
                  <a:ext uri="{FF2B5EF4-FFF2-40B4-BE49-F238E27FC236}">
                    <a16:creationId xmlns:a16="http://schemas.microsoft.com/office/drawing/2014/main" id="{4F2552DA-D8AD-49AD-B221-046C987028BC}"/>
                  </a:ext>
                </a:extLst>
              </p:cNvPr>
              <p:cNvPicPr/>
              <p:nvPr/>
            </p:nvPicPr>
            <p:blipFill>
              <a:blip r:embed="rId12"/>
              <a:stretch>
                <a:fillRect/>
              </a:stretch>
            </p:blipFill>
            <p:spPr>
              <a:xfrm>
                <a:off x="4696125" y="7258821"/>
                <a:ext cx="37080" cy="26730"/>
              </a:xfrm>
              <a:prstGeom prst="rect">
                <a:avLst/>
              </a:prstGeom>
            </p:spPr>
          </p:pic>
        </mc:Fallback>
      </mc:AlternateContent>
    </p:spTree>
    <p:extLst>
      <p:ext uri="{BB962C8B-B14F-4D97-AF65-F5344CB8AC3E}">
        <p14:creationId xmlns:p14="http://schemas.microsoft.com/office/powerpoint/2010/main" val="700712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2C925-8B44-44C6-A649-F0FB17E738AE}"/>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9B5067D9-9E44-4E2F-BB85-39F25AF8A996}"/>
              </a:ext>
            </a:extLst>
          </p:cNvPr>
          <p:cNvSpPr>
            <a:spLocks noGrp="1"/>
          </p:cNvSpPr>
          <p:nvPr>
            <p:ph type="dt" sz="half" idx="10"/>
          </p:nvPr>
        </p:nvSpPr>
        <p:spPr/>
        <p:txBody>
          <a:bodyPr/>
          <a:lstStyle/>
          <a:p>
            <a:fld id="{9A6BF23A-3D24-42D3-8F1A-75A13C888DEA}" type="datetimeFigureOut">
              <a:rPr lang="en-US" smtClean="0"/>
              <a:t>4/10/2021</a:t>
            </a:fld>
            <a:endParaRPr lang="en-US" dirty="0"/>
          </a:p>
        </p:txBody>
      </p:sp>
      <p:sp>
        <p:nvSpPr>
          <p:cNvPr id="4" name="Footer Placeholder 3">
            <a:extLst>
              <a:ext uri="{FF2B5EF4-FFF2-40B4-BE49-F238E27FC236}">
                <a16:creationId xmlns:a16="http://schemas.microsoft.com/office/drawing/2014/main" id="{D0695C9A-F3D4-4CAF-BD9C-9A781B281DE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43D576E-E81F-4A82-BCA1-6B1E01BA5B42}"/>
              </a:ext>
            </a:extLst>
          </p:cNvPr>
          <p:cNvSpPr>
            <a:spLocks noGrp="1"/>
          </p:cNvSpPr>
          <p:nvPr>
            <p:ph type="sldNum" sz="quarter" idx="12"/>
          </p:nvPr>
        </p:nvSpPr>
        <p:spPr/>
        <p:txBody>
          <a:bodyPr/>
          <a:lstStyle/>
          <a:p>
            <a:fld id="{8A717781-12D9-4CDB-9AAE-83636CBD66D6}" type="slidenum">
              <a:rPr lang="en-US" smtClean="0"/>
              <a:t>‹#›</a:t>
            </a:fld>
            <a:endParaRPr lang="en-US" dirty="0"/>
          </a:p>
        </p:txBody>
      </p:sp>
    </p:spTree>
    <p:extLst>
      <p:ext uri="{BB962C8B-B14F-4D97-AF65-F5344CB8AC3E}">
        <p14:creationId xmlns:p14="http://schemas.microsoft.com/office/powerpoint/2010/main" val="199804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360874-81B9-450F-B82A-8EB5D1206CDC}"/>
              </a:ext>
            </a:extLst>
          </p:cNvPr>
          <p:cNvSpPr>
            <a:spLocks noGrp="1"/>
          </p:cNvSpPr>
          <p:nvPr>
            <p:ph type="dt" sz="half" idx="10"/>
          </p:nvPr>
        </p:nvSpPr>
        <p:spPr/>
        <p:txBody>
          <a:bodyPr/>
          <a:lstStyle/>
          <a:p>
            <a:fld id="{9A6BF23A-3D24-42D3-8F1A-75A13C888DEA}" type="datetimeFigureOut">
              <a:rPr lang="en-US" smtClean="0"/>
              <a:t>4/10/2021</a:t>
            </a:fld>
            <a:endParaRPr lang="en-US" dirty="0"/>
          </a:p>
        </p:txBody>
      </p:sp>
      <p:sp>
        <p:nvSpPr>
          <p:cNvPr id="3" name="Footer Placeholder 2">
            <a:extLst>
              <a:ext uri="{FF2B5EF4-FFF2-40B4-BE49-F238E27FC236}">
                <a16:creationId xmlns:a16="http://schemas.microsoft.com/office/drawing/2014/main" id="{3CF7C3AE-3A6B-4C8B-B32A-82D82E5967F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DDF9F8A-E694-41C4-963B-E3E4EC703FD4}"/>
              </a:ext>
            </a:extLst>
          </p:cNvPr>
          <p:cNvSpPr>
            <a:spLocks noGrp="1"/>
          </p:cNvSpPr>
          <p:nvPr>
            <p:ph type="sldNum" sz="quarter" idx="12"/>
          </p:nvPr>
        </p:nvSpPr>
        <p:spPr/>
        <p:txBody>
          <a:bodyPr/>
          <a:lstStyle/>
          <a:p>
            <a:fld id="{8A717781-12D9-4CDB-9AAE-83636CBD66D6}" type="slidenum">
              <a:rPr lang="en-US" smtClean="0"/>
              <a:t>‹#›</a:t>
            </a:fld>
            <a:endParaRPr lang="en-US" dirty="0"/>
          </a:p>
        </p:txBody>
      </p:sp>
    </p:spTree>
    <p:extLst>
      <p:ext uri="{BB962C8B-B14F-4D97-AF65-F5344CB8AC3E}">
        <p14:creationId xmlns:p14="http://schemas.microsoft.com/office/powerpoint/2010/main" val="205189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2C95-0AD4-4269-8C2B-C4797C4EC7A5}"/>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DCA06414-765F-4A8B-92F6-D0646CCCAB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385ECD27-EF94-470B-8EFE-BDD4BAA71C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0F720F99-C49A-4BDA-8E4E-70AA217962BD}"/>
              </a:ext>
            </a:extLst>
          </p:cNvPr>
          <p:cNvSpPr>
            <a:spLocks noGrp="1"/>
          </p:cNvSpPr>
          <p:nvPr>
            <p:ph type="dt" sz="half" idx="10"/>
          </p:nvPr>
        </p:nvSpPr>
        <p:spPr/>
        <p:txBody>
          <a:bodyPr/>
          <a:lstStyle/>
          <a:p>
            <a:fld id="{9A6BF23A-3D24-42D3-8F1A-75A13C888DEA}" type="datetimeFigureOut">
              <a:rPr lang="en-US" smtClean="0"/>
              <a:t>4/10/2021</a:t>
            </a:fld>
            <a:endParaRPr lang="en-US" dirty="0"/>
          </a:p>
        </p:txBody>
      </p:sp>
      <p:sp>
        <p:nvSpPr>
          <p:cNvPr id="6" name="Footer Placeholder 5">
            <a:extLst>
              <a:ext uri="{FF2B5EF4-FFF2-40B4-BE49-F238E27FC236}">
                <a16:creationId xmlns:a16="http://schemas.microsoft.com/office/drawing/2014/main" id="{F4BE342F-D088-48DF-BF68-ED3DCA16FF4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FB5186-5A08-4217-B8C8-E3C89DE56517}"/>
              </a:ext>
            </a:extLst>
          </p:cNvPr>
          <p:cNvSpPr>
            <a:spLocks noGrp="1"/>
          </p:cNvSpPr>
          <p:nvPr>
            <p:ph type="sldNum" sz="quarter" idx="12"/>
          </p:nvPr>
        </p:nvSpPr>
        <p:spPr/>
        <p:txBody>
          <a:bodyPr/>
          <a:lstStyle/>
          <a:p>
            <a:fld id="{8A717781-12D9-4CDB-9AAE-83636CBD66D6}" type="slidenum">
              <a:rPr lang="en-US" smtClean="0"/>
              <a:t>‹#›</a:t>
            </a:fld>
            <a:endParaRPr lang="en-US" dirty="0"/>
          </a:p>
        </p:txBody>
      </p:sp>
    </p:spTree>
    <p:extLst>
      <p:ext uri="{BB962C8B-B14F-4D97-AF65-F5344CB8AC3E}">
        <p14:creationId xmlns:p14="http://schemas.microsoft.com/office/powerpoint/2010/main" val="882991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0A0E-257C-428F-8220-4F7319A3E94B}"/>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B9ACFB04-60BA-40B2-9683-87578BD0DC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a:extLst>
              <a:ext uri="{FF2B5EF4-FFF2-40B4-BE49-F238E27FC236}">
                <a16:creationId xmlns:a16="http://schemas.microsoft.com/office/drawing/2014/main" id="{B90FF038-F1C0-4D94-B562-F301003548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9D14D5EB-717A-432F-9FCB-41F026C35E99}"/>
              </a:ext>
            </a:extLst>
          </p:cNvPr>
          <p:cNvSpPr>
            <a:spLocks noGrp="1"/>
          </p:cNvSpPr>
          <p:nvPr>
            <p:ph type="dt" sz="half" idx="10"/>
          </p:nvPr>
        </p:nvSpPr>
        <p:spPr/>
        <p:txBody>
          <a:bodyPr/>
          <a:lstStyle/>
          <a:p>
            <a:fld id="{9A6BF23A-3D24-42D3-8F1A-75A13C888DEA}" type="datetimeFigureOut">
              <a:rPr lang="en-US" smtClean="0"/>
              <a:t>4/10/2021</a:t>
            </a:fld>
            <a:endParaRPr lang="en-US" dirty="0"/>
          </a:p>
        </p:txBody>
      </p:sp>
      <p:sp>
        <p:nvSpPr>
          <p:cNvPr id="6" name="Footer Placeholder 5">
            <a:extLst>
              <a:ext uri="{FF2B5EF4-FFF2-40B4-BE49-F238E27FC236}">
                <a16:creationId xmlns:a16="http://schemas.microsoft.com/office/drawing/2014/main" id="{1FA96424-0E11-4259-9FFE-96E424A2143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0324721-6543-486D-A232-9E51E9FB47D6}"/>
              </a:ext>
            </a:extLst>
          </p:cNvPr>
          <p:cNvSpPr>
            <a:spLocks noGrp="1"/>
          </p:cNvSpPr>
          <p:nvPr>
            <p:ph type="sldNum" sz="quarter" idx="12"/>
          </p:nvPr>
        </p:nvSpPr>
        <p:spPr/>
        <p:txBody>
          <a:bodyPr/>
          <a:lstStyle/>
          <a:p>
            <a:fld id="{8A717781-12D9-4CDB-9AAE-83636CBD66D6}" type="slidenum">
              <a:rPr lang="en-US" smtClean="0"/>
              <a:t>‹#›</a:t>
            </a:fld>
            <a:endParaRPr lang="en-US" dirty="0"/>
          </a:p>
        </p:txBody>
      </p:sp>
    </p:spTree>
    <p:extLst>
      <p:ext uri="{BB962C8B-B14F-4D97-AF65-F5344CB8AC3E}">
        <p14:creationId xmlns:p14="http://schemas.microsoft.com/office/powerpoint/2010/main" val="3002930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A876-E09F-447C-AC70-625615722455}"/>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F6D81AE2-C534-4018-8D54-BFAC1D2E4319}"/>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68AE8180-78B8-4034-88AA-BF38D54756A7}"/>
              </a:ext>
            </a:extLst>
          </p:cNvPr>
          <p:cNvSpPr>
            <a:spLocks noGrp="1"/>
          </p:cNvSpPr>
          <p:nvPr>
            <p:ph type="dt" sz="half" idx="10"/>
          </p:nvPr>
        </p:nvSpPr>
        <p:spPr/>
        <p:txBody>
          <a:bodyPr/>
          <a:lstStyle/>
          <a:p>
            <a:fld id="{9A6BF23A-3D24-42D3-8F1A-75A13C888DEA}" type="datetimeFigureOut">
              <a:rPr lang="en-US" smtClean="0"/>
              <a:t>4/10/2021</a:t>
            </a:fld>
            <a:endParaRPr lang="en-US" dirty="0"/>
          </a:p>
        </p:txBody>
      </p:sp>
      <p:sp>
        <p:nvSpPr>
          <p:cNvPr id="5" name="Footer Placeholder 4">
            <a:extLst>
              <a:ext uri="{FF2B5EF4-FFF2-40B4-BE49-F238E27FC236}">
                <a16:creationId xmlns:a16="http://schemas.microsoft.com/office/drawing/2014/main" id="{E902CEA7-6339-43F1-8258-E91DD61E27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BB3B7F-3DD1-4A58-A7A1-90D3371C9DD8}"/>
              </a:ext>
            </a:extLst>
          </p:cNvPr>
          <p:cNvSpPr>
            <a:spLocks noGrp="1"/>
          </p:cNvSpPr>
          <p:nvPr>
            <p:ph type="sldNum" sz="quarter" idx="12"/>
          </p:nvPr>
        </p:nvSpPr>
        <p:spPr/>
        <p:txBody>
          <a:bodyPr/>
          <a:lstStyle/>
          <a:p>
            <a:fld id="{8A717781-12D9-4CDB-9AAE-83636CBD66D6}" type="slidenum">
              <a:rPr lang="en-US" smtClean="0"/>
              <a:t>‹#›</a:t>
            </a:fld>
            <a:endParaRPr lang="en-US" dirty="0"/>
          </a:p>
        </p:txBody>
      </p:sp>
    </p:spTree>
    <p:extLst>
      <p:ext uri="{BB962C8B-B14F-4D97-AF65-F5344CB8AC3E}">
        <p14:creationId xmlns:p14="http://schemas.microsoft.com/office/powerpoint/2010/main" val="1542961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48BB54-5323-4DD3-9DB8-5CA26A517102}"/>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B240E1A9-E35B-44AB-8190-B6A7A068DBD0}"/>
              </a:ext>
            </a:extLst>
          </p:cNvPr>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F76AF8D8-7764-4D06-AE50-0B151AE659FB}"/>
              </a:ext>
            </a:extLst>
          </p:cNvPr>
          <p:cNvSpPr>
            <a:spLocks noGrp="1"/>
          </p:cNvSpPr>
          <p:nvPr>
            <p:ph type="dt" sz="half" idx="10"/>
          </p:nvPr>
        </p:nvSpPr>
        <p:spPr/>
        <p:txBody>
          <a:bodyPr/>
          <a:lstStyle/>
          <a:p>
            <a:fld id="{9A6BF23A-3D24-42D3-8F1A-75A13C888DEA}" type="datetimeFigureOut">
              <a:rPr lang="en-US" smtClean="0"/>
              <a:t>4/10/2021</a:t>
            </a:fld>
            <a:endParaRPr lang="en-US" dirty="0"/>
          </a:p>
        </p:txBody>
      </p:sp>
      <p:sp>
        <p:nvSpPr>
          <p:cNvPr id="5" name="Footer Placeholder 4">
            <a:extLst>
              <a:ext uri="{FF2B5EF4-FFF2-40B4-BE49-F238E27FC236}">
                <a16:creationId xmlns:a16="http://schemas.microsoft.com/office/drawing/2014/main" id="{2022F050-008F-40E2-AA46-8DD0CD8CBA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663763-705B-464F-AB8B-F02AFAC92A82}"/>
              </a:ext>
            </a:extLst>
          </p:cNvPr>
          <p:cNvSpPr>
            <a:spLocks noGrp="1"/>
          </p:cNvSpPr>
          <p:nvPr>
            <p:ph type="sldNum" sz="quarter" idx="12"/>
          </p:nvPr>
        </p:nvSpPr>
        <p:spPr/>
        <p:txBody>
          <a:bodyPr/>
          <a:lstStyle/>
          <a:p>
            <a:fld id="{8A717781-12D9-4CDB-9AAE-83636CBD66D6}" type="slidenum">
              <a:rPr lang="en-US" smtClean="0"/>
              <a:t>‹#›</a:t>
            </a:fld>
            <a:endParaRPr lang="en-US" dirty="0"/>
          </a:p>
        </p:txBody>
      </p:sp>
    </p:spTree>
    <p:extLst>
      <p:ext uri="{BB962C8B-B14F-4D97-AF65-F5344CB8AC3E}">
        <p14:creationId xmlns:p14="http://schemas.microsoft.com/office/powerpoint/2010/main" val="2468712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BF408C-A3FE-427A-BCAC-49F0BEAE4F3E}"/>
              </a:ext>
            </a:extLst>
          </p:cNvPr>
          <p:cNvSpPr/>
          <p:nvPr userDrawn="1"/>
        </p:nvSpPr>
        <p:spPr>
          <a:xfrm>
            <a:off x="0" y="1"/>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1441076-21A4-4AB0-A4C3-2CD86B085516}"/>
                  </a:ext>
                </a:extLst>
              </p14:cNvPr>
              <p14:cNvContentPartPr/>
              <p14:nvPr userDrawn="1"/>
            </p14:nvContentPartPr>
            <p14:xfrm>
              <a:off x="3285825" y="7305630"/>
              <a:ext cx="360" cy="360"/>
            </p14:xfrm>
          </p:contentPart>
        </mc:Choice>
        <mc:Fallback xmlns="">
          <p:pic>
            <p:nvPicPr>
              <p:cNvPr id="8" name="Ink 7">
                <a:extLst>
                  <a:ext uri="{FF2B5EF4-FFF2-40B4-BE49-F238E27FC236}">
                    <a16:creationId xmlns:a16="http://schemas.microsoft.com/office/drawing/2014/main" id="{01441076-21A4-4AB0-A4C3-2CD86B085516}"/>
                  </a:ext>
                </a:extLst>
              </p:cNvPr>
              <p:cNvPicPr/>
              <p:nvPr/>
            </p:nvPicPr>
            <p:blipFill>
              <a:blip r:embed="rId4"/>
              <a:stretch>
                <a:fillRect/>
              </a:stretch>
            </p:blipFill>
            <p:spPr>
              <a:xfrm>
                <a:off x="3276825" y="72966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812E5E6F-A5EC-4FFE-BD32-F34737E4091E}"/>
                  </a:ext>
                </a:extLst>
              </p14:cNvPr>
              <p14:cNvContentPartPr/>
              <p14:nvPr userDrawn="1"/>
            </p14:nvContentPartPr>
            <p14:xfrm>
              <a:off x="2238300" y="1333470"/>
              <a:ext cx="228960" cy="47520"/>
            </p14:xfrm>
          </p:contentPart>
        </mc:Choice>
        <mc:Fallback xmlns="">
          <p:pic>
            <p:nvPicPr>
              <p:cNvPr id="9" name="Ink 8">
                <a:extLst>
                  <a:ext uri="{FF2B5EF4-FFF2-40B4-BE49-F238E27FC236}">
                    <a16:creationId xmlns:a16="http://schemas.microsoft.com/office/drawing/2014/main" id="{812E5E6F-A5EC-4FFE-BD32-F34737E4091E}"/>
                  </a:ext>
                </a:extLst>
              </p:cNvPr>
              <p:cNvPicPr/>
              <p:nvPr/>
            </p:nvPicPr>
            <p:blipFill>
              <a:blip r:embed="rId6"/>
              <a:stretch>
                <a:fillRect/>
              </a:stretch>
            </p:blipFill>
            <p:spPr>
              <a:xfrm>
                <a:off x="2229300" y="1324470"/>
                <a:ext cx="246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A1E4DA85-F019-4E90-A6AA-7043F3D87AD7}"/>
                  </a:ext>
                </a:extLst>
              </p14:cNvPr>
              <p14:cNvContentPartPr/>
              <p14:nvPr userDrawn="1"/>
            </p14:nvContentPartPr>
            <p14:xfrm>
              <a:off x="5810220" y="4838430"/>
              <a:ext cx="238320" cy="19440"/>
            </p14:xfrm>
          </p:contentPart>
        </mc:Choice>
        <mc:Fallback xmlns="">
          <p:pic>
            <p:nvPicPr>
              <p:cNvPr id="13" name="Ink 12">
                <a:extLst>
                  <a:ext uri="{FF2B5EF4-FFF2-40B4-BE49-F238E27FC236}">
                    <a16:creationId xmlns:a16="http://schemas.microsoft.com/office/drawing/2014/main" id="{A1E4DA85-F019-4E90-A6AA-7043F3D87AD7}"/>
                  </a:ext>
                </a:extLst>
              </p:cNvPr>
              <p:cNvPicPr/>
              <p:nvPr/>
            </p:nvPicPr>
            <p:blipFill>
              <a:blip r:embed="rId8"/>
              <a:stretch>
                <a:fillRect/>
              </a:stretch>
            </p:blipFill>
            <p:spPr>
              <a:xfrm>
                <a:off x="5801220" y="4829594"/>
                <a:ext cx="255960" cy="3675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790FFFC0-B22C-429C-95BD-DD45145FEBA8}"/>
                  </a:ext>
                </a:extLst>
              </p14:cNvPr>
              <p14:cNvContentPartPr/>
              <p14:nvPr userDrawn="1"/>
            </p14:nvContentPartPr>
            <p14:xfrm>
              <a:off x="7019925" y="123765"/>
              <a:ext cx="28800" cy="360"/>
            </p14:xfrm>
          </p:contentPart>
        </mc:Choice>
        <mc:Fallback xmlns="">
          <p:pic>
            <p:nvPicPr>
              <p:cNvPr id="19" name="Ink 18">
                <a:extLst>
                  <a:ext uri="{FF2B5EF4-FFF2-40B4-BE49-F238E27FC236}">
                    <a16:creationId xmlns:a16="http://schemas.microsoft.com/office/drawing/2014/main" id="{790FFFC0-B22C-429C-95BD-DD45145FEBA8}"/>
                  </a:ext>
                </a:extLst>
              </p:cNvPr>
              <p:cNvPicPr/>
              <p:nvPr/>
            </p:nvPicPr>
            <p:blipFill>
              <a:blip r:embed="rId10"/>
              <a:stretch>
                <a:fillRect/>
              </a:stretch>
            </p:blipFill>
            <p:spPr>
              <a:xfrm>
                <a:off x="7010925" y="114765"/>
                <a:ext cx="46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4F2552DA-D8AD-49AD-B221-046C987028BC}"/>
                  </a:ext>
                </a:extLst>
              </p14:cNvPr>
              <p14:cNvContentPartPr/>
              <p14:nvPr userDrawn="1"/>
            </p14:nvContentPartPr>
            <p14:xfrm>
              <a:off x="4705125" y="7267500"/>
              <a:ext cx="19440" cy="9720"/>
            </p14:xfrm>
          </p:contentPart>
        </mc:Choice>
        <mc:Fallback xmlns="">
          <p:pic>
            <p:nvPicPr>
              <p:cNvPr id="21" name="Ink 20">
                <a:extLst>
                  <a:ext uri="{FF2B5EF4-FFF2-40B4-BE49-F238E27FC236}">
                    <a16:creationId xmlns:a16="http://schemas.microsoft.com/office/drawing/2014/main" id="{4F2552DA-D8AD-49AD-B221-046C987028BC}"/>
                  </a:ext>
                </a:extLst>
              </p:cNvPr>
              <p:cNvPicPr/>
              <p:nvPr/>
            </p:nvPicPr>
            <p:blipFill>
              <a:blip r:embed="rId12"/>
              <a:stretch>
                <a:fillRect/>
              </a:stretch>
            </p:blipFill>
            <p:spPr>
              <a:xfrm>
                <a:off x="4696125" y="7258821"/>
                <a:ext cx="37080" cy="26730"/>
              </a:xfrm>
              <a:prstGeom prst="rect">
                <a:avLst/>
              </a:prstGeom>
            </p:spPr>
          </p:pic>
        </mc:Fallback>
      </mc:AlternateContent>
      <p:pic>
        <p:nvPicPr>
          <p:cNvPr id="11" name="Picture 10">
            <a:extLst>
              <a:ext uri="{FF2B5EF4-FFF2-40B4-BE49-F238E27FC236}">
                <a16:creationId xmlns:a16="http://schemas.microsoft.com/office/drawing/2014/main" id="{BD312742-FF8F-405A-9B03-FA3BE36135F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a:blipFill>
            <a:blip r:embed="rId13"/>
            <a:stretch>
              <a:fillRect/>
            </a:stretch>
          </a:blipFill>
        </p:spPr>
      </p:pic>
      <p:sp>
        <p:nvSpPr>
          <p:cNvPr id="2" name="Title 1">
            <a:extLst>
              <a:ext uri="{FF2B5EF4-FFF2-40B4-BE49-F238E27FC236}">
                <a16:creationId xmlns:a16="http://schemas.microsoft.com/office/drawing/2014/main" id="{1FD6E10E-EE53-4F56-A34D-E5DD19FEECCC}"/>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20870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BF408C-A3FE-427A-BCAC-49F0BEAE4F3E}"/>
              </a:ext>
            </a:extLst>
          </p:cNvPr>
          <p:cNvSpPr/>
          <p:nvPr userDrawn="1"/>
        </p:nvSpPr>
        <p:spPr>
          <a:xfrm>
            <a:off x="0" y="1"/>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1441076-21A4-4AB0-A4C3-2CD86B085516}"/>
                  </a:ext>
                </a:extLst>
              </p14:cNvPr>
              <p14:cNvContentPartPr/>
              <p14:nvPr userDrawn="1"/>
            </p14:nvContentPartPr>
            <p14:xfrm>
              <a:off x="3285825" y="7305630"/>
              <a:ext cx="360" cy="360"/>
            </p14:xfrm>
          </p:contentPart>
        </mc:Choice>
        <mc:Fallback xmlns="">
          <p:pic>
            <p:nvPicPr>
              <p:cNvPr id="8" name="Ink 7">
                <a:extLst>
                  <a:ext uri="{FF2B5EF4-FFF2-40B4-BE49-F238E27FC236}">
                    <a16:creationId xmlns:a16="http://schemas.microsoft.com/office/drawing/2014/main" id="{01441076-21A4-4AB0-A4C3-2CD86B085516}"/>
                  </a:ext>
                </a:extLst>
              </p:cNvPr>
              <p:cNvPicPr/>
              <p:nvPr/>
            </p:nvPicPr>
            <p:blipFill>
              <a:blip r:embed="rId4"/>
              <a:stretch>
                <a:fillRect/>
              </a:stretch>
            </p:blipFill>
            <p:spPr>
              <a:xfrm>
                <a:off x="3276825" y="72966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812E5E6F-A5EC-4FFE-BD32-F34737E4091E}"/>
                  </a:ext>
                </a:extLst>
              </p14:cNvPr>
              <p14:cNvContentPartPr/>
              <p14:nvPr userDrawn="1"/>
            </p14:nvContentPartPr>
            <p14:xfrm>
              <a:off x="2238300" y="1333470"/>
              <a:ext cx="228960" cy="47520"/>
            </p14:xfrm>
          </p:contentPart>
        </mc:Choice>
        <mc:Fallback xmlns="">
          <p:pic>
            <p:nvPicPr>
              <p:cNvPr id="9" name="Ink 8">
                <a:extLst>
                  <a:ext uri="{FF2B5EF4-FFF2-40B4-BE49-F238E27FC236}">
                    <a16:creationId xmlns:a16="http://schemas.microsoft.com/office/drawing/2014/main" id="{812E5E6F-A5EC-4FFE-BD32-F34737E4091E}"/>
                  </a:ext>
                </a:extLst>
              </p:cNvPr>
              <p:cNvPicPr/>
              <p:nvPr/>
            </p:nvPicPr>
            <p:blipFill>
              <a:blip r:embed="rId6"/>
              <a:stretch>
                <a:fillRect/>
              </a:stretch>
            </p:blipFill>
            <p:spPr>
              <a:xfrm>
                <a:off x="2229300" y="1324470"/>
                <a:ext cx="246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A1E4DA85-F019-4E90-A6AA-7043F3D87AD7}"/>
                  </a:ext>
                </a:extLst>
              </p14:cNvPr>
              <p14:cNvContentPartPr/>
              <p14:nvPr userDrawn="1"/>
            </p14:nvContentPartPr>
            <p14:xfrm>
              <a:off x="5810220" y="4838430"/>
              <a:ext cx="238320" cy="19440"/>
            </p14:xfrm>
          </p:contentPart>
        </mc:Choice>
        <mc:Fallback xmlns="">
          <p:pic>
            <p:nvPicPr>
              <p:cNvPr id="13" name="Ink 12">
                <a:extLst>
                  <a:ext uri="{FF2B5EF4-FFF2-40B4-BE49-F238E27FC236}">
                    <a16:creationId xmlns:a16="http://schemas.microsoft.com/office/drawing/2014/main" id="{A1E4DA85-F019-4E90-A6AA-7043F3D87AD7}"/>
                  </a:ext>
                </a:extLst>
              </p:cNvPr>
              <p:cNvPicPr/>
              <p:nvPr/>
            </p:nvPicPr>
            <p:blipFill>
              <a:blip r:embed="rId8"/>
              <a:stretch>
                <a:fillRect/>
              </a:stretch>
            </p:blipFill>
            <p:spPr>
              <a:xfrm>
                <a:off x="5801220" y="4829594"/>
                <a:ext cx="255960" cy="3675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790FFFC0-B22C-429C-95BD-DD45145FEBA8}"/>
                  </a:ext>
                </a:extLst>
              </p14:cNvPr>
              <p14:cNvContentPartPr/>
              <p14:nvPr userDrawn="1"/>
            </p14:nvContentPartPr>
            <p14:xfrm>
              <a:off x="7019925" y="123765"/>
              <a:ext cx="28800" cy="360"/>
            </p14:xfrm>
          </p:contentPart>
        </mc:Choice>
        <mc:Fallback xmlns="">
          <p:pic>
            <p:nvPicPr>
              <p:cNvPr id="19" name="Ink 18">
                <a:extLst>
                  <a:ext uri="{FF2B5EF4-FFF2-40B4-BE49-F238E27FC236}">
                    <a16:creationId xmlns:a16="http://schemas.microsoft.com/office/drawing/2014/main" id="{790FFFC0-B22C-429C-95BD-DD45145FEBA8}"/>
                  </a:ext>
                </a:extLst>
              </p:cNvPr>
              <p:cNvPicPr/>
              <p:nvPr/>
            </p:nvPicPr>
            <p:blipFill>
              <a:blip r:embed="rId10"/>
              <a:stretch>
                <a:fillRect/>
              </a:stretch>
            </p:blipFill>
            <p:spPr>
              <a:xfrm>
                <a:off x="7010925" y="114765"/>
                <a:ext cx="46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4F2552DA-D8AD-49AD-B221-046C987028BC}"/>
                  </a:ext>
                </a:extLst>
              </p14:cNvPr>
              <p14:cNvContentPartPr/>
              <p14:nvPr userDrawn="1"/>
            </p14:nvContentPartPr>
            <p14:xfrm>
              <a:off x="4705125" y="7267500"/>
              <a:ext cx="19440" cy="9720"/>
            </p14:xfrm>
          </p:contentPart>
        </mc:Choice>
        <mc:Fallback xmlns="">
          <p:pic>
            <p:nvPicPr>
              <p:cNvPr id="21" name="Ink 20">
                <a:extLst>
                  <a:ext uri="{FF2B5EF4-FFF2-40B4-BE49-F238E27FC236}">
                    <a16:creationId xmlns:a16="http://schemas.microsoft.com/office/drawing/2014/main" id="{4F2552DA-D8AD-49AD-B221-046C987028BC}"/>
                  </a:ext>
                </a:extLst>
              </p:cNvPr>
              <p:cNvPicPr/>
              <p:nvPr/>
            </p:nvPicPr>
            <p:blipFill>
              <a:blip r:embed="rId12"/>
              <a:stretch>
                <a:fillRect/>
              </a:stretch>
            </p:blipFill>
            <p:spPr>
              <a:xfrm>
                <a:off x="4696125" y="7258821"/>
                <a:ext cx="37080" cy="26730"/>
              </a:xfrm>
              <a:prstGeom prst="rect">
                <a:avLst/>
              </a:prstGeom>
            </p:spPr>
          </p:pic>
        </mc:Fallback>
      </mc:AlternateContent>
      <p:sp>
        <p:nvSpPr>
          <p:cNvPr id="11" name="Subtitle 2">
            <a:extLst>
              <a:ext uri="{FF2B5EF4-FFF2-40B4-BE49-F238E27FC236}">
                <a16:creationId xmlns:a16="http://schemas.microsoft.com/office/drawing/2014/main" id="{34C0FACC-90E6-4A01-8792-8FA91B7D3E15}"/>
              </a:ext>
            </a:extLst>
          </p:cNvPr>
          <p:cNvSpPr>
            <a:spLocks noGrp="1"/>
          </p:cNvSpPr>
          <p:nvPr>
            <p:ph type="subTitle" idx="1" hasCustomPrompt="1"/>
          </p:nvPr>
        </p:nvSpPr>
        <p:spPr>
          <a:xfrm>
            <a:off x="963827" y="2543436"/>
            <a:ext cx="3760738" cy="4021205"/>
          </a:xfrm>
        </p:spPr>
        <p:txBody>
          <a:bodyPr>
            <a:normAutofit/>
          </a:bodyPr>
          <a:lstStyle>
            <a:lvl1pPr marL="0" indent="0" algn="l">
              <a:lnSpc>
                <a:spcPct val="110000"/>
              </a:lnSpc>
              <a:buNone/>
              <a:defRPr sz="1300">
                <a:solidFill>
                  <a:schemeClr val="bg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Power for the computers and scientific instruments onboard is provided by two 2.45 x 7.56m solar panels. The power generated by the panels is also used to charge six nickel-hydrogen batteries that provide power to the spacecraft for about 25 minutes per orbit while Hubble flies through the Earth’s shadow.</a:t>
            </a:r>
          </a:p>
        </p:txBody>
      </p:sp>
      <p:sp>
        <p:nvSpPr>
          <p:cNvPr id="12" name="Title 1">
            <a:extLst>
              <a:ext uri="{FF2B5EF4-FFF2-40B4-BE49-F238E27FC236}">
                <a16:creationId xmlns:a16="http://schemas.microsoft.com/office/drawing/2014/main" id="{884C55E0-4986-474A-BC74-1B4E8A2F7D16}"/>
              </a:ext>
            </a:extLst>
          </p:cNvPr>
          <p:cNvSpPr>
            <a:spLocks noGrp="1"/>
          </p:cNvSpPr>
          <p:nvPr>
            <p:ph type="ctrTitle" hasCustomPrompt="1"/>
          </p:nvPr>
        </p:nvSpPr>
        <p:spPr>
          <a:xfrm>
            <a:off x="963827" y="1921433"/>
            <a:ext cx="9144000" cy="495232"/>
          </a:xfrm>
        </p:spPr>
        <p:txBody>
          <a:bodyPr anchor="t">
            <a:normAutofit/>
          </a:bodyPr>
          <a:lstStyle>
            <a:lvl1pPr algn="l">
              <a:defRPr sz="2600">
                <a:solidFill>
                  <a:srgbClr val="408E93"/>
                </a:solidFill>
                <a:latin typeface="Agency FB" panose="020B0503020202020204" pitchFamily="34" charset="0"/>
                <a:cs typeface="Segoe UI Light" panose="020B0502040204020203" pitchFamily="34" charset="0"/>
              </a:defRPr>
            </a:lvl1pPr>
          </a:lstStyle>
          <a:p>
            <a:r>
              <a:rPr lang="en-US" dirty="0"/>
              <a:t>SOLAR PANELS</a:t>
            </a:r>
          </a:p>
        </p:txBody>
      </p:sp>
      <p:grpSp>
        <p:nvGrpSpPr>
          <p:cNvPr id="14" name="Group 13">
            <a:extLst>
              <a:ext uri="{FF2B5EF4-FFF2-40B4-BE49-F238E27FC236}">
                <a16:creationId xmlns:a16="http://schemas.microsoft.com/office/drawing/2014/main" id="{27E37D6D-34CE-4FE3-A6C6-4FC22C72F7A0}"/>
              </a:ext>
            </a:extLst>
          </p:cNvPr>
          <p:cNvGrpSpPr/>
          <p:nvPr userDrawn="1"/>
        </p:nvGrpSpPr>
        <p:grpSpPr>
          <a:xfrm>
            <a:off x="1013641" y="2259110"/>
            <a:ext cx="5513866" cy="276225"/>
            <a:chOff x="1557338" y="1458610"/>
            <a:chExt cx="5513866" cy="276225"/>
          </a:xfrm>
        </p:grpSpPr>
        <p:cxnSp>
          <p:nvCxnSpPr>
            <p:cNvPr id="15" name="Straight Connector 14">
              <a:extLst>
                <a:ext uri="{FF2B5EF4-FFF2-40B4-BE49-F238E27FC236}">
                  <a16:creationId xmlns:a16="http://schemas.microsoft.com/office/drawing/2014/main" id="{71CBDA1B-9FA8-429D-A07D-655D394A1C71}"/>
                </a:ext>
              </a:extLst>
            </p:cNvPr>
            <p:cNvCxnSpPr/>
            <p:nvPr/>
          </p:nvCxnSpPr>
          <p:spPr>
            <a:xfrm>
              <a:off x="1557338" y="1589020"/>
              <a:ext cx="5362574" cy="0"/>
            </a:xfrm>
            <a:prstGeom prst="line">
              <a:avLst/>
            </a:prstGeom>
            <a:ln>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B5FBA15E-A7E6-483D-9298-EC007237A71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94979" y="1458610"/>
              <a:ext cx="276225" cy="276225"/>
            </a:xfrm>
            <a:prstGeom prst="rect">
              <a:avLst/>
            </a:prstGeom>
          </p:spPr>
        </p:pic>
      </p:grpSp>
    </p:spTree>
    <p:extLst>
      <p:ext uri="{BB962C8B-B14F-4D97-AF65-F5344CB8AC3E}">
        <p14:creationId xmlns:p14="http://schemas.microsoft.com/office/powerpoint/2010/main" val="48692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3BFFD68-E7DA-43A0-A762-8DE3799F6144}"/>
              </a:ext>
            </a:extLst>
          </p:cNvPr>
          <p:cNvSpPr>
            <a:spLocks noGrp="1"/>
          </p:cNvSpPr>
          <p:nvPr>
            <p:ph type="subTitle" idx="1"/>
          </p:nvPr>
        </p:nvSpPr>
        <p:spPr>
          <a:xfrm>
            <a:off x="1524000" y="1711415"/>
            <a:ext cx="9144000" cy="4021205"/>
          </a:xfrm>
        </p:spPr>
        <p:txBody>
          <a:bodyPr>
            <a:normAutofit/>
          </a:bodyPr>
          <a:lstStyle>
            <a:lvl1pPr marL="0" indent="0" algn="l">
              <a:buNone/>
              <a:defRPr sz="1300">
                <a:solidFill>
                  <a:schemeClr val="bg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1441076-21A4-4AB0-A4C3-2CD86B085516}"/>
                  </a:ext>
                </a:extLst>
              </p14:cNvPr>
              <p14:cNvContentPartPr/>
              <p14:nvPr userDrawn="1"/>
            </p14:nvContentPartPr>
            <p14:xfrm>
              <a:off x="3285825" y="7305630"/>
              <a:ext cx="360" cy="360"/>
            </p14:xfrm>
          </p:contentPart>
        </mc:Choice>
        <mc:Fallback xmlns="">
          <p:pic>
            <p:nvPicPr>
              <p:cNvPr id="8" name="Ink 7">
                <a:extLst>
                  <a:ext uri="{FF2B5EF4-FFF2-40B4-BE49-F238E27FC236}">
                    <a16:creationId xmlns:a16="http://schemas.microsoft.com/office/drawing/2014/main" id="{01441076-21A4-4AB0-A4C3-2CD86B085516}"/>
                  </a:ext>
                </a:extLst>
              </p:cNvPr>
              <p:cNvPicPr/>
              <p:nvPr/>
            </p:nvPicPr>
            <p:blipFill>
              <a:blip r:embed="rId4"/>
              <a:stretch>
                <a:fillRect/>
              </a:stretch>
            </p:blipFill>
            <p:spPr>
              <a:xfrm>
                <a:off x="3276825" y="72966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812E5E6F-A5EC-4FFE-BD32-F34737E4091E}"/>
                  </a:ext>
                </a:extLst>
              </p14:cNvPr>
              <p14:cNvContentPartPr/>
              <p14:nvPr userDrawn="1"/>
            </p14:nvContentPartPr>
            <p14:xfrm>
              <a:off x="2238300" y="1333470"/>
              <a:ext cx="228960" cy="47520"/>
            </p14:xfrm>
          </p:contentPart>
        </mc:Choice>
        <mc:Fallback xmlns="">
          <p:pic>
            <p:nvPicPr>
              <p:cNvPr id="9" name="Ink 8">
                <a:extLst>
                  <a:ext uri="{FF2B5EF4-FFF2-40B4-BE49-F238E27FC236}">
                    <a16:creationId xmlns:a16="http://schemas.microsoft.com/office/drawing/2014/main" id="{812E5E6F-A5EC-4FFE-BD32-F34737E4091E}"/>
                  </a:ext>
                </a:extLst>
              </p:cNvPr>
              <p:cNvPicPr/>
              <p:nvPr/>
            </p:nvPicPr>
            <p:blipFill>
              <a:blip r:embed="rId6"/>
              <a:stretch>
                <a:fillRect/>
              </a:stretch>
            </p:blipFill>
            <p:spPr>
              <a:xfrm>
                <a:off x="2229300" y="1324470"/>
                <a:ext cx="246600" cy="65160"/>
              </a:xfrm>
              <a:prstGeom prst="rect">
                <a:avLst/>
              </a:prstGeom>
            </p:spPr>
          </p:pic>
        </mc:Fallback>
      </mc:AlternateContent>
      <p:sp>
        <p:nvSpPr>
          <p:cNvPr id="2" name="Title 1">
            <a:extLst>
              <a:ext uri="{FF2B5EF4-FFF2-40B4-BE49-F238E27FC236}">
                <a16:creationId xmlns:a16="http://schemas.microsoft.com/office/drawing/2014/main" id="{48DFEAF9-3C9A-4305-9782-3EE91C933D8A}"/>
              </a:ext>
            </a:extLst>
          </p:cNvPr>
          <p:cNvSpPr>
            <a:spLocks noGrp="1"/>
          </p:cNvSpPr>
          <p:nvPr>
            <p:ph type="ctrTitle" hasCustomPrompt="1"/>
          </p:nvPr>
        </p:nvSpPr>
        <p:spPr>
          <a:xfrm>
            <a:off x="1524000" y="1122363"/>
            <a:ext cx="9144000" cy="495232"/>
          </a:xfrm>
        </p:spPr>
        <p:txBody>
          <a:bodyPr anchor="t">
            <a:normAutofit/>
          </a:bodyPr>
          <a:lstStyle>
            <a:lvl1pPr algn="l">
              <a:defRPr sz="2600">
                <a:solidFill>
                  <a:srgbClr val="408E93"/>
                </a:solidFill>
                <a:latin typeface="Agency FB" panose="020B0503020202020204" pitchFamily="34" charset="0"/>
                <a:cs typeface="Segoe UI Light" panose="020B0502040204020203" pitchFamily="34" charset="0"/>
              </a:defRPr>
            </a:lvl1pPr>
          </a:lstStyle>
          <a:p>
            <a:r>
              <a:rPr lang="en-US" dirty="0"/>
              <a:t>CLICK TO EDIT MASTER TITLE STYLE</a:t>
            </a:r>
          </a:p>
        </p:txBody>
      </p:sp>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A1E4DA85-F019-4E90-A6AA-7043F3D87AD7}"/>
                  </a:ext>
                </a:extLst>
              </p14:cNvPr>
              <p14:cNvContentPartPr/>
              <p14:nvPr userDrawn="1"/>
            </p14:nvContentPartPr>
            <p14:xfrm>
              <a:off x="5810220" y="4838430"/>
              <a:ext cx="238320" cy="19440"/>
            </p14:xfrm>
          </p:contentPart>
        </mc:Choice>
        <mc:Fallback xmlns="">
          <p:pic>
            <p:nvPicPr>
              <p:cNvPr id="13" name="Ink 12">
                <a:extLst>
                  <a:ext uri="{FF2B5EF4-FFF2-40B4-BE49-F238E27FC236}">
                    <a16:creationId xmlns:a16="http://schemas.microsoft.com/office/drawing/2014/main" id="{A1E4DA85-F019-4E90-A6AA-7043F3D87AD7}"/>
                  </a:ext>
                </a:extLst>
              </p:cNvPr>
              <p:cNvPicPr/>
              <p:nvPr/>
            </p:nvPicPr>
            <p:blipFill>
              <a:blip r:embed="rId8"/>
              <a:stretch>
                <a:fillRect/>
              </a:stretch>
            </p:blipFill>
            <p:spPr>
              <a:xfrm>
                <a:off x="5801220" y="4829594"/>
                <a:ext cx="255960" cy="3675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790FFFC0-B22C-429C-95BD-DD45145FEBA8}"/>
                  </a:ext>
                </a:extLst>
              </p14:cNvPr>
              <p14:cNvContentPartPr/>
              <p14:nvPr userDrawn="1"/>
            </p14:nvContentPartPr>
            <p14:xfrm>
              <a:off x="7019925" y="123765"/>
              <a:ext cx="28800" cy="360"/>
            </p14:xfrm>
          </p:contentPart>
        </mc:Choice>
        <mc:Fallback xmlns="">
          <p:pic>
            <p:nvPicPr>
              <p:cNvPr id="19" name="Ink 18">
                <a:extLst>
                  <a:ext uri="{FF2B5EF4-FFF2-40B4-BE49-F238E27FC236}">
                    <a16:creationId xmlns:a16="http://schemas.microsoft.com/office/drawing/2014/main" id="{790FFFC0-B22C-429C-95BD-DD45145FEBA8}"/>
                  </a:ext>
                </a:extLst>
              </p:cNvPr>
              <p:cNvPicPr/>
              <p:nvPr/>
            </p:nvPicPr>
            <p:blipFill>
              <a:blip r:embed="rId10"/>
              <a:stretch>
                <a:fillRect/>
              </a:stretch>
            </p:blipFill>
            <p:spPr>
              <a:xfrm>
                <a:off x="7010925" y="114765"/>
                <a:ext cx="46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4F2552DA-D8AD-49AD-B221-046C987028BC}"/>
                  </a:ext>
                </a:extLst>
              </p14:cNvPr>
              <p14:cNvContentPartPr/>
              <p14:nvPr userDrawn="1"/>
            </p14:nvContentPartPr>
            <p14:xfrm>
              <a:off x="4705125" y="7267500"/>
              <a:ext cx="19440" cy="9720"/>
            </p14:xfrm>
          </p:contentPart>
        </mc:Choice>
        <mc:Fallback xmlns="">
          <p:pic>
            <p:nvPicPr>
              <p:cNvPr id="21" name="Ink 20">
                <a:extLst>
                  <a:ext uri="{FF2B5EF4-FFF2-40B4-BE49-F238E27FC236}">
                    <a16:creationId xmlns:a16="http://schemas.microsoft.com/office/drawing/2014/main" id="{4F2552DA-D8AD-49AD-B221-046C987028BC}"/>
                  </a:ext>
                </a:extLst>
              </p:cNvPr>
              <p:cNvPicPr/>
              <p:nvPr/>
            </p:nvPicPr>
            <p:blipFill>
              <a:blip r:embed="rId12"/>
              <a:stretch>
                <a:fillRect/>
              </a:stretch>
            </p:blipFill>
            <p:spPr>
              <a:xfrm>
                <a:off x="4696125" y="7258821"/>
                <a:ext cx="37080" cy="26730"/>
              </a:xfrm>
              <a:prstGeom prst="rect">
                <a:avLst/>
              </a:prstGeom>
            </p:spPr>
          </p:pic>
        </mc:Fallback>
      </mc:AlternateContent>
      <p:sp>
        <p:nvSpPr>
          <p:cNvPr id="10" name="Rectangle 9">
            <a:extLst>
              <a:ext uri="{FF2B5EF4-FFF2-40B4-BE49-F238E27FC236}">
                <a16:creationId xmlns:a16="http://schemas.microsoft.com/office/drawing/2014/main" id="{C6BF408C-A3FE-427A-BCAC-49F0BEAE4F3E}"/>
              </a:ext>
            </a:extLst>
          </p:cNvPr>
          <p:cNvSpPr/>
          <p:nvPr userDrawn="1"/>
        </p:nvSpPr>
        <p:spPr>
          <a:xfrm>
            <a:off x="0" y="1"/>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97056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3BFFD68-E7DA-43A0-A762-8DE3799F6144}"/>
              </a:ext>
            </a:extLst>
          </p:cNvPr>
          <p:cNvSpPr>
            <a:spLocks noGrp="1"/>
          </p:cNvSpPr>
          <p:nvPr>
            <p:ph type="subTitle" idx="1"/>
          </p:nvPr>
        </p:nvSpPr>
        <p:spPr>
          <a:xfrm>
            <a:off x="1524000" y="1711415"/>
            <a:ext cx="9144000" cy="4021205"/>
          </a:xfrm>
        </p:spPr>
        <p:txBody>
          <a:bodyPr>
            <a:normAutofit/>
          </a:bodyPr>
          <a:lstStyle>
            <a:lvl1pPr marL="0" indent="0" algn="l">
              <a:buNone/>
              <a:defRPr sz="1300">
                <a:solidFill>
                  <a:schemeClr val="bg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1441076-21A4-4AB0-A4C3-2CD86B085516}"/>
                  </a:ext>
                </a:extLst>
              </p14:cNvPr>
              <p14:cNvContentPartPr/>
              <p14:nvPr userDrawn="1"/>
            </p14:nvContentPartPr>
            <p14:xfrm>
              <a:off x="3285825" y="7305630"/>
              <a:ext cx="360" cy="360"/>
            </p14:xfrm>
          </p:contentPart>
        </mc:Choice>
        <mc:Fallback xmlns="">
          <p:pic>
            <p:nvPicPr>
              <p:cNvPr id="8" name="Ink 7">
                <a:extLst>
                  <a:ext uri="{FF2B5EF4-FFF2-40B4-BE49-F238E27FC236}">
                    <a16:creationId xmlns:a16="http://schemas.microsoft.com/office/drawing/2014/main" id="{01441076-21A4-4AB0-A4C3-2CD86B085516}"/>
                  </a:ext>
                </a:extLst>
              </p:cNvPr>
              <p:cNvPicPr/>
              <p:nvPr/>
            </p:nvPicPr>
            <p:blipFill>
              <a:blip r:embed="rId4"/>
              <a:stretch>
                <a:fillRect/>
              </a:stretch>
            </p:blipFill>
            <p:spPr>
              <a:xfrm>
                <a:off x="3276825" y="72966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812E5E6F-A5EC-4FFE-BD32-F34737E4091E}"/>
                  </a:ext>
                </a:extLst>
              </p14:cNvPr>
              <p14:cNvContentPartPr/>
              <p14:nvPr userDrawn="1"/>
            </p14:nvContentPartPr>
            <p14:xfrm>
              <a:off x="2238300" y="1333470"/>
              <a:ext cx="228960" cy="47520"/>
            </p14:xfrm>
          </p:contentPart>
        </mc:Choice>
        <mc:Fallback xmlns="">
          <p:pic>
            <p:nvPicPr>
              <p:cNvPr id="9" name="Ink 8">
                <a:extLst>
                  <a:ext uri="{FF2B5EF4-FFF2-40B4-BE49-F238E27FC236}">
                    <a16:creationId xmlns:a16="http://schemas.microsoft.com/office/drawing/2014/main" id="{812E5E6F-A5EC-4FFE-BD32-F34737E4091E}"/>
                  </a:ext>
                </a:extLst>
              </p:cNvPr>
              <p:cNvPicPr/>
              <p:nvPr/>
            </p:nvPicPr>
            <p:blipFill>
              <a:blip r:embed="rId6"/>
              <a:stretch>
                <a:fillRect/>
              </a:stretch>
            </p:blipFill>
            <p:spPr>
              <a:xfrm>
                <a:off x="2229300" y="1324470"/>
                <a:ext cx="246600" cy="65160"/>
              </a:xfrm>
              <a:prstGeom prst="rect">
                <a:avLst/>
              </a:prstGeom>
            </p:spPr>
          </p:pic>
        </mc:Fallback>
      </mc:AlternateContent>
      <p:sp>
        <p:nvSpPr>
          <p:cNvPr id="2" name="Title 1">
            <a:extLst>
              <a:ext uri="{FF2B5EF4-FFF2-40B4-BE49-F238E27FC236}">
                <a16:creationId xmlns:a16="http://schemas.microsoft.com/office/drawing/2014/main" id="{48DFEAF9-3C9A-4305-9782-3EE91C933D8A}"/>
              </a:ext>
            </a:extLst>
          </p:cNvPr>
          <p:cNvSpPr>
            <a:spLocks noGrp="1"/>
          </p:cNvSpPr>
          <p:nvPr>
            <p:ph type="ctrTitle" hasCustomPrompt="1"/>
          </p:nvPr>
        </p:nvSpPr>
        <p:spPr>
          <a:xfrm>
            <a:off x="1524000" y="1122363"/>
            <a:ext cx="9144000" cy="495232"/>
          </a:xfrm>
        </p:spPr>
        <p:txBody>
          <a:bodyPr anchor="t">
            <a:normAutofit/>
          </a:bodyPr>
          <a:lstStyle>
            <a:lvl1pPr algn="l">
              <a:defRPr sz="2600">
                <a:solidFill>
                  <a:srgbClr val="408E93"/>
                </a:solidFill>
                <a:latin typeface="Agency FB" panose="020B0503020202020204" pitchFamily="34" charset="0"/>
                <a:cs typeface="Segoe UI Light" panose="020B0502040204020203" pitchFamily="34" charset="0"/>
              </a:defRPr>
            </a:lvl1pPr>
          </a:lstStyle>
          <a:p>
            <a:r>
              <a:rPr lang="en-US" dirty="0"/>
              <a:t>CLICK TO EDIT MASTER TITLE STYLE</a:t>
            </a:r>
          </a:p>
        </p:txBody>
      </p:sp>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A1E4DA85-F019-4E90-A6AA-7043F3D87AD7}"/>
                  </a:ext>
                </a:extLst>
              </p14:cNvPr>
              <p14:cNvContentPartPr/>
              <p14:nvPr userDrawn="1"/>
            </p14:nvContentPartPr>
            <p14:xfrm>
              <a:off x="5810220" y="4838430"/>
              <a:ext cx="238320" cy="19440"/>
            </p14:xfrm>
          </p:contentPart>
        </mc:Choice>
        <mc:Fallback xmlns="">
          <p:pic>
            <p:nvPicPr>
              <p:cNvPr id="13" name="Ink 12">
                <a:extLst>
                  <a:ext uri="{FF2B5EF4-FFF2-40B4-BE49-F238E27FC236}">
                    <a16:creationId xmlns:a16="http://schemas.microsoft.com/office/drawing/2014/main" id="{A1E4DA85-F019-4E90-A6AA-7043F3D87AD7}"/>
                  </a:ext>
                </a:extLst>
              </p:cNvPr>
              <p:cNvPicPr/>
              <p:nvPr/>
            </p:nvPicPr>
            <p:blipFill>
              <a:blip r:embed="rId8"/>
              <a:stretch>
                <a:fillRect/>
              </a:stretch>
            </p:blipFill>
            <p:spPr>
              <a:xfrm>
                <a:off x="5801220" y="4829594"/>
                <a:ext cx="255960" cy="3675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790FFFC0-B22C-429C-95BD-DD45145FEBA8}"/>
                  </a:ext>
                </a:extLst>
              </p14:cNvPr>
              <p14:cNvContentPartPr/>
              <p14:nvPr userDrawn="1"/>
            </p14:nvContentPartPr>
            <p14:xfrm>
              <a:off x="7019925" y="123765"/>
              <a:ext cx="28800" cy="360"/>
            </p14:xfrm>
          </p:contentPart>
        </mc:Choice>
        <mc:Fallback xmlns="">
          <p:pic>
            <p:nvPicPr>
              <p:cNvPr id="19" name="Ink 18">
                <a:extLst>
                  <a:ext uri="{FF2B5EF4-FFF2-40B4-BE49-F238E27FC236}">
                    <a16:creationId xmlns:a16="http://schemas.microsoft.com/office/drawing/2014/main" id="{790FFFC0-B22C-429C-95BD-DD45145FEBA8}"/>
                  </a:ext>
                </a:extLst>
              </p:cNvPr>
              <p:cNvPicPr/>
              <p:nvPr/>
            </p:nvPicPr>
            <p:blipFill>
              <a:blip r:embed="rId10"/>
              <a:stretch>
                <a:fillRect/>
              </a:stretch>
            </p:blipFill>
            <p:spPr>
              <a:xfrm>
                <a:off x="7010925" y="114765"/>
                <a:ext cx="46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4F2552DA-D8AD-49AD-B221-046C987028BC}"/>
                  </a:ext>
                </a:extLst>
              </p14:cNvPr>
              <p14:cNvContentPartPr/>
              <p14:nvPr userDrawn="1"/>
            </p14:nvContentPartPr>
            <p14:xfrm>
              <a:off x="4705125" y="7267500"/>
              <a:ext cx="19440" cy="9720"/>
            </p14:xfrm>
          </p:contentPart>
        </mc:Choice>
        <mc:Fallback xmlns="">
          <p:pic>
            <p:nvPicPr>
              <p:cNvPr id="21" name="Ink 20">
                <a:extLst>
                  <a:ext uri="{FF2B5EF4-FFF2-40B4-BE49-F238E27FC236}">
                    <a16:creationId xmlns:a16="http://schemas.microsoft.com/office/drawing/2014/main" id="{4F2552DA-D8AD-49AD-B221-046C987028BC}"/>
                  </a:ext>
                </a:extLst>
              </p:cNvPr>
              <p:cNvPicPr/>
              <p:nvPr/>
            </p:nvPicPr>
            <p:blipFill>
              <a:blip r:embed="rId12"/>
              <a:stretch>
                <a:fillRect/>
              </a:stretch>
            </p:blipFill>
            <p:spPr>
              <a:xfrm>
                <a:off x="4696125" y="7258821"/>
                <a:ext cx="37080" cy="26730"/>
              </a:xfrm>
              <a:prstGeom prst="rect">
                <a:avLst/>
              </a:prstGeom>
            </p:spPr>
          </p:pic>
        </mc:Fallback>
      </mc:AlternateContent>
      <p:sp>
        <p:nvSpPr>
          <p:cNvPr id="10" name="Rectangle 9">
            <a:extLst>
              <a:ext uri="{FF2B5EF4-FFF2-40B4-BE49-F238E27FC236}">
                <a16:creationId xmlns:a16="http://schemas.microsoft.com/office/drawing/2014/main" id="{C6BF408C-A3FE-427A-BCAC-49F0BEAE4F3E}"/>
              </a:ext>
            </a:extLst>
          </p:cNvPr>
          <p:cNvSpPr/>
          <p:nvPr userDrawn="1"/>
        </p:nvSpPr>
        <p:spPr>
          <a:xfrm>
            <a:off x="0" y="1"/>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7527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512A5-4A94-4AD1-8E4A-1EA129F986FD}"/>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11FE6721-7958-497F-BDBF-202EA49F193D}"/>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8F3C0A16-F783-4588-B672-5058DF08C081}"/>
              </a:ext>
            </a:extLst>
          </p:cNvPr>
          <p:cNvSpPr>
            <a:spLocks noGrp="1"/>
          </p:cNvSpPr>
          <p:nvPr>
            <p:ph type="dt" sz="half" idx="10"/>
          </p:nvPr>
        </p:nvSpPr>
        <p:spPr/>
        <p:txBody>
          <a:bodyPr/>
          <a:lstStyle/>
          <a:p>
            <a:fld id="{9A6BF23A-3D24-42D3-8F1A-75A13C888DEA}" type="datetimeFigureOut">
              <a:rPr lang="en-US" smtClean="0"/>
              <a:t>4/10/2021</a:t>
            </a:fld>
            <a:endParaRPr lang="en-US" dirty="0"/>
          </a:p>
        </p:txBody>
      </p:sp>
      <p:sp>
        <p:nvSpPr>
          <p:cNvPr id="5" name="Footer Placeholder 4">
            <a:extLst>
              <a:ext uri="{FF2B5EF4-FFF2-40B4-BE49-F238E27FC236}">
                <a16:creationId xmlns:a16="http://schemas.microsoft.com/office/drawing/2014/main" id="{BD350778-6411-40BC-969D-A8D237EDD2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8D5302-3190-447A-93C9-69054625D96A}"/>
              </a:ext>
            </a:extLst>
          </p:cNvPr>
          <p:cNvSpPr>
            <a:spLocks noGrp="1"/>
          </p:cNvSpPr>
          <p:nvPr>
            <p:ph type="sldNum" sz="quarter" idx="12"/>
          </p:nvPr>
        </p:nvSpPr>
        <p:spPr/>
        <p:txBody>
          <a:bodyPr/>
          <a:lstStyle/>
          <a:p>
            <a:fld id="{8A717781-12D9-4CDB-9AAE-83636CBD66D6}" type="slidenum">
              <a:rPr lang="en-US" smtClean="0"/>
              <a:t>‹#›</a:t>
            </a:fld>
            <a:endParaRPr lang="en-US" dirty="0"/>
          </a:p>
        </p:txBody>
      </p:sp>
    </p:spTree>
    <p:extLst>
      <p:ext uri="{BB962C8B-B14F-4D97-AF65-F5344CB8AC3E}">
        <p14:creationId xmlns:p14="http://schemas.microsoft.com/office/powerpoint/2010/main" val="1676348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55D5-7F7F-4923-B13A-FB14C9079802}"/>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D7DA3E33-C1C5-4903-B6A0-5DCA0E5DA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92CEEB41-7B20-4E9D-854C-61E519F596A9}"/>
              </a:ext>
            </a:extLst>
          </p:cNvPr>
          <p:cNvSpPr>
            <a:spLocks noGrp="1"/>
          </p:cNvSpPr>
          <p:nvPr>
            <p:ph type="dt" sz="half" idx="10"/>
          </p:nvPr>
        </p:nvSpPr>
        <p:spPr/>
        <p:txBody>
          <a:bodyPr/>
          <a:lstStyle/>
          <a:p>
            <a:fld id="{9A6BF23A-3D24-42D3-8F1A-75A13C888DEA}" type="datetimeFigureOut">
              <a:rPr lang="en-US" smtClean="0"/>
              <a:t>4/10/2021</a:t>
            </a:fld>
            <a:endParaRPr lang="en-US" dirty="0"/>
          </a:p>
        </p:txBody>
      </p:sp>
      <p:sp>
        <p:nvSpPr>
          <p:cNvPr id="5" name="Footer Placeholder 4">
            <a:extLst>
              <a:ext uri="{FF2B5EF4-FFF2-40B4-BE49-F238E27FC236}">
                <a16:creationId xmlns:a16="http://schemas.microsoft.com/office/drawing/2014/main" id="{B15B4E84-AF49-469B-BA25-009B696C4D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771073-1660-4665-AD08-B1F6EEEC6D09}"/>
              </a:ext>
            </a:extLst>
          </p:cNvPr>
          <p:cNvSpPr>
            <a:spLocks noGrp="1"/>
          </p:cNvSpPr>
          <p:nvPr>
            <p:ph type="sldNum" sz="quarter" idx="12"/>
          </p:nvPr>
        </p:nvSpPr>
        <p:spPr/>
        <p:txBody>
          <a:bodyPr/>
          <a:lstStyle/>
          <a:p>
            <a:fld id="{8A717781-12D9-4CDB-9AAE-83636CBD66D6}" type="slidenum">
              <a:rPr lang="en-US" smtClean="0"/>
              <a:t>‹#›</a:t>
            </a:fld>
            <a:endParaRPr lang="en-US" dirty="0"/>
          </a:p>
        </p:txBody>
      </p:sp>
    </p:spTree>
    <p:extLst>
      <p:ext uri="{BB962C8B-B14F-4D97-AF65-F5344CB8AC3E}">
        <p14:creationId xmlns:p14="http://schemas.microsoft.com/office/powerpoint/2010/main" val="423182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64BBC-F386-4C51-801D-CF55F338F87F}"/>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3181EA36-CB65-4957-AC4D-117C8B55F58E}"/>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9191E4BF-C484-4876-8267-5595D143311C}"/>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4E481A05-B3B3-484A-B9A2-C693BFC1850D}"/>
              </a:ext>
            </a:extLst>
          </p:cNvPr>
          <p:cNvSpPr>
            <a:spLocks noGrp="1"/>
          </p:cNvSpPr>
          <p:nvPr>
            <p:ph type="dt" sz="half" idx="10"/>
          </p:nvPr>
        </p:nvSpPr>
        <p:spPr/>
        <p:txBody>
          <a:bodyPr/>
          <a:lstStyle/>
          <a:p>
            <a:fld id="{9A6BF23A-3D24-42D3-8F1A-75A13C888DEA}" type="datetimeFigureOut">
              <a:rPr lang="en-US" smtClean="0"/>
              <a:t>4/10/2021</a:t>
            </a:fld>
            <a:endParaRPr lang="en-US" dirty="0"/>
          </a:p>
        </p:txBody>
      </p:sp>
      <p:sp>
        <p:nvSpPr>
          <p:cNvPr id="6" name="Footer Placeholder 5">
            <a:extLst>
              <a:ext uri="{FF2B5EF4-FFF2-40B4-BE49-F238E27FC236}">
                <a16:creationId xmlns:a16="http://schemas.microsoft.com/office/drawing/2014/main" id="{C4A2926F-1DF1-4A3A-B966-52626B39B8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9902F3-1A49-445A-A094-55BF9A3AAF1A}"/>
              </a:ext>
            </a:extLst>
          </p:cNvPr>
          <p:cNvSpPr>
            <a:spLocks noGrp="1"/>
          </p:cNvSpPr>
          <p:nvPr>
            <p:ph type="sldNum" sz="quarter" idx="12"/>
          </p:nvPr>
        </p:nvSpPr>
        <p:spPr/>
        <p:txBody>
          <a:bodyPr/>
          <a:lstStyle/>
          <a:p>
            <a:fld id="{8A717781-12D9-4CDB-9AAE-83636CBD66D6}" type="slidenum">
              <a:rPr lang="en-US" smtClean="0"/>
              <a:t>‹#›</a:t>
            </a:fld>
            <a:endParaRPr lang="en-US" dirty="0"/>
          </a:p>
        </p:txBody>
      </p:sp>
    </p:spTree>
    <p:extLst>
      <p:ext uri="{BB962C8B-B14F-4D97-AF65-F5344CB8AC3E}">
        <p14:creationId xmlns:p14="http://schemas.microsoft.com/office/powerpoint/2010/main" val="326650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7F405-2652-4BEF-A9E4-BCBF252A1AC2}"/>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F8998658-AC9F-419A-9D28-703117D9C1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997BF43B-ACB8-4022-9478-4B58FB2AC89A}"/>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4B47381A-DF82-4E57-86F2-79DDC1FDB8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E295A9D4-5434-4053-BEF7-D8D6112F6842}"/>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5A2203A2-768C-4C32-B8C9-5731FBE96FE5}"/>
              </a:ext>
            </a:extLst>
          </p:cNvPr>
          <p:cNvSpPr>
            <a:spLocks noGrp="1"/>
          </p:cNvSpPr>
          <p:nvPr>
            <p:ph type="dt" sz="half" idx="10"/>
          </p:nvPr>
        </p:nvSpPr>
        <p:spPr/>
        <p:txBody>
          <a:bodyPr/>
          <a:lstStyle/>
          <a:p>
            <a:fld id="{9A6BF23A-3D24-42D3-8F1A-75A13C888DEA}" type="datetimeFigureOut">
              <a:rPr lang="en-US" smtClean="0"/>
              <a:t>4/10/2021</a:t>
            </a:fld>
            <a:endParaRPr lang="en-US" dirty="0"/>
          </a:p>
        </p:txBody>
      </p:sp>
      <p:sp>
        <p:nvSpPr>
          <p:cNvPr id="8" name="Footer Placeholder 7">
            <a:extLst>
              <a:ext uri="{FF2B5EF4-FFF2-40B4-BE49-F238E27FC236}">
                <a16:creationId xmlns:a16="http://schemas.microsoft.com/office/drawing/2014/main" id="{217F5DD0-FF5E-4C8E-BF51-AAA6F15FFC4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CB89CD3-37F2-4CFC-B1A1-898657145547}"/>
              </a:ext>
            </a:extLst>
          </p:cNvPr>
          <p:cNvSpPr>
            <a:spLocks noGrp="1"/>
          </p:cNvSpPr>
          <p:nvPr>
            <p:ph type="sldNum" sz="quarter" idx="12"/>
          </p:nvPr>
        </p:nvSpPr>
        <p:spPr/>
        <p:txBody>
          <a:bodyPr/>
          <a:lstStyle/>
          <a:p>
            <a:fld id="{8A717781-12D9-4CDB-9AAE-83636CBD66D6}" type="slidenum">
              <a:rPr lang="en-US" smtClean="0"/>
              <a:t>‹#›</a:t>
            </a:fld>
            <a:endParaRPr lang="en-US" dirty="0"/>
          </a:p>
        </p:txBody>
      </p:sp>
    </p:spTree>
    <p:extLst>
      <p:ext uri="{BB962C8B-B14F-4D97-AF65-F5344CB8AC3E}">
        <p14:creationId xmlns:p14="http://schemas.microsoft.com/office/powerpoint/2010/main" val="378450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A9A825-7557-4500-8CCD-1373C95FFB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84C4F931-B635-4B85-BE10-74008338EE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9AE95C-FC17-478C-AA9E-710213A4FD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BF23A-3D24-42D3-8F1A-75A13C888DEA}" type="datetimeFigureOut">
              <a:rPr lang="en-US" smtClean="0"/>
              <a:t>4/10/2021</a:t>
            </a:fld>
            <a:endParaRPr lang="en-US" dirty="0"/>
          </a:p>
        </p:txBody>
      </p:sp>
      <p:sp>
        <p:nvSpPr>
          <p:cNvPr id="5" name="Footer Placeholder 4">
            <a:extLst>
              <a:ext uri="{FF2B5EF4-FFF2-40B4-BE49-F238E27FC236}">
                <a16:creationId xmlns:a16="http://schemas.microsoft.com/office/drawing/2014/main" id="{15D4E31F-5B11-490E-AD3F-BE92E0F2DF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FBDD7FA-F9F4-4DC4-9791-ACD495680E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17781-12D9-4CDB-9AAE-83636CBD66D6}" type="slidenum">
              <a:rPr lang="en-US" smtClean="0"/>
              <a:t>‹#›</a:t>
            </a:fld>
            <a:endParaRPr lang="en-US" dirty="0"/>
          </a:p>
        </p:txBody>
      </p:sp>
    </p:spTree>
    <p:extLst>
      <p:ext uri="{BB962C8B-B14F-4D97-AF65-F5344CB8AC3E}">
        <p14:creationId xmlns:p14="http://schemas.microsoft.com/office/powerpoint/2010/main" val="103424815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Tree>
    <p:extLst>
      <p:ext uri="{BB962C8B-B14F-4D97-AF65-F5344CB8AC3E}">
        <p14:creationId xmlns:p14="http://schemas.microsoft.com/office/powerpoint/2010/main" val="1257973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58490" y="470263"/>
            <a:ext cx="3409406" cy="1188720"/>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n-US" sz="4000" dirty="0" err="1" smtClean="0">
                <a:latin typeface="NikoshBAN "/>
              </a:rPr>
              <a:t>নক্ষত্র</a:t>
            </a:r>
            <a:r>
              <a:rPr lang="en-US" sz="4000" dirty="0" smtClean="0">
                <a:latin typeface="NikoshBAN "/>
              </a:rPr>
              <a:t> </a:t>
            </a:r>
            <a:r>
              <a:rPr lang="en-US" sz="4000" dirty="0" err="1" smtClean="0">
                <a:latin typeface="NikoshBAN "/>
              </a:rPr>
              <a:t>মন্ডলী</a:t>
            </a:r>
            <a:r>
              <a:rPr lang="en-US" sz="4000" dirty="0" smtClean="0">
                <a:latin typeface="NikoshBAN "/>
              </a:rPr>
              <a:t> </a:t>
            </a:r>
            <a:endParaRPr lang="en-US" sz="4000" dirty="0">
              <a:latin typeface="NikoshBAN "/>
            </a:endParaRPr>
          </a:p>
        </p:txBody>
      </p:sp>
      <p:sp>
        <p:nvSpPr>
          <p:cNvPr id="5" name="TextBox 4"/>
          <p:cNvSpPr txBox="1"/>
          <p:nvPr/>
        </p:nvSpPr>
        <p:spPr>
          <a:xfrm>
            <a:off x="790302" y="2305594"/>
            <a:ext cx="10136777" cy="4432945"/>
          </a:xfrm>
          <a:prstGeom prst="rect">
            <a:avLst/>
          </a:prstGeom>
          <a:noFill/>
        </p:spPr>
        <p:txBody>
          <a:bodyPr wrap="square" rtlCol="0">
            <a:spAutoFit/>
          </a:bodyPr>
          <a:lstStyle/>
          <a:p>
            <a:pPr algn="just">
              <a:lnSpc>
                <a:spcPct val="150000"/>
              </a:lnSpc>
            </a:pPr>
            <a:r>
              <a:rPr lang="en-US" sz="3200" dirty="0" err="1" smtClean="0">
                <a:solidFill>
                  <a:srgbClr val="FFC000"/>
                </a:solidFill>
                <a:latin typeface="NikoshBAN "/>
              </a:rPr>
              <a:t>মেঘমুক্ত</a:t>
            </a:r>
            <a:r>
              <a:rPr lang="en-US" sz="3200" dirty="0" smtClean="0">
                <a:solidFill>
                  <a:srgbClr val="FFC000"/>
                </a:solidFill>
                <a:latin typeface="NikoshBAN "/>
              </a:rPr>
              <a:t> </a:t>
            </a:r>
            <a:r>
              <a:rPr lang="en-US" sz="3200" dirty="0" err="1" smtClean="0">
                <a:solidFill>
                  <a:srgbClr val="FFC000"/>
                </a:solidFill>
                <a:latin typeface="NikoshBAN "/>
              </a:rPr>
              <a:t>অন্ধকার</a:t>
            </a:r>
            <a:r>
              <a:rPr lang="en-US" sz="3200" dirty="0" smtClean="0">
                <a:solidFill>
                  <a:srgbClr val="FFC000"/>
                </a:solidFill>
                <a:latin typeface="NikoshBAN "/>
              </a:rPr>
              <a:t> </a:t>
            </a:r>
            <a:r>
              <a:rPr lang="en-US" sz="3200" dirty="0" err="1" smtClean="0">
                <a:solidFill>
                  <a:srgbClr val="FFC000"/>
                </a:solidFill>
                <a:latin typeface="NikoshBAN "/>
              </a:rPr>
              <a:t>রাতে</a:t>
            </a:r>
            <a:r>
              <a:rPr lang="en-US" sz="3200" dirty="0" smtClean="0">
                <a:solidFill>
                  <a:srgbClr val="FFC000"/>
                </a:solidFill>
                <a:latin typeface="NikoshBAN "/>
              </a:rPr>
              <a:t> </a:t>
            </a:r>
            <a:r>
              <a:rPr lang="en-US" sz="3200" dirty="0" err="1" smtClean="0">
                <a:solidFill>
                  <a:srgbClr val="FFC000"/>
                </a:solidFill>
                <a:latin typeface="NikoshBAN "/>
              </a:rPr>
              <a:t>আকাশের</a:t>
            </a:r>
            <a:r>
              <a:rPr lang="en-US" sz="3200" dirty="0" smtClean="0">
                <a:solidFill>
                  <a:srgbClr val="FFC000"/>
                </a:solidFill>
                <a:latin typeface="NikoshBAN "/>
              </a:rPr>
              <a:t> </a:t>
            </a:r>
            <a:r>
              <a:rPr lang="en-US" sz="3200" dirty="0" err="1" smtClean="0">
                <a:solidFill>
                  <a:srgbClr val="FFC000"/>
                </a:solidFill>
                <a:latin typeface="NikoshBAN "/>
              </a:rPr>
              <a:t>দিকে</a:t>
            </a:r>
            <a:r>
              <a:rPr lang="en-US" sz="3200" dirty="0" smtClean="0">
                <a:solidFill>
                  <a:srgbClr val="FFC000"/>
                </a:solidFill>
                <a:latin typeface="NikoshBAN "/>
              </a:rPr>
              <a:t> </a:t>
            </a:r>
            <a:r>
              <a:rPr lang="en-US" sz="3200" dirty="0" err="1" smtClean="0">
                <a:solidFill>
                  <a:srgbClr val="FFC000"/>
                </a:solidFill>
                <a:latin typeface="NikoshBAN "/>
              </a:rPr>
              <a:t>তাকালে</a:t>
            </a:r>
            <a:r>
              <a:rPr lang="en-US" sz="3200" dirty="0" smtClean="0">
                <a:solidFill>
                  <a:srgbClr val="FFC000"/>
                </a:solidFill>
                <a:latin typeface="NikoshBAN "/>
              </a:rPr>
              <a:t> </a:t>
            </a:r>
            <a:r>
              <a:rPr lang="en-US" sz="3200" dirty="0" err="1" smtClean="0">
                <a:solidFill>
                  <a:srgbClr val="FFC000"/>
                </a:solidFill>
                <a:latin typeface="NikoshBAN "/>
              </a:rPr>
              <a:t>মনে</a:t>
            </a:r>
            <a:r>
              <a:rPr lang="en-US" sz="3200" dirty="0" smtClean="0">
                <a:solidFill>
                  <a:srgbClr val="FFC000"/>
                </a:solidFill>
                <a:latin typeface="NikoshBAN "/>
              </a:rPr>
              <a:t> </a:t>
            </a:r>
            <a:r>
              <a:rPr lang="en-US" sz="3200" dirty="0" err="1" smtClean="0">
                <a:solidFill>
                  <a:srgbClr val="FFC000"/>
                </a:solidFill>
                <a:latin typeface="NikoshBAN "/>
              </a:rPr>
              <a:t>হয়</a:t>
            </a:r>
            <a:r>
              <a:rPr lang="en-US" sz="3200" dirty="0" smtClean="0">
                <a:solidFill>
                  <a:srgbClr val="FFC000"/>
                </a:solidFill>
                <a:latin typeface="NikoshBAN "/>
              </a:rPr>
              <a:t> </a:t>
            </a:r>
            <a:r>
              <a:rPr lang="en-US" sz="3200" dirty="0" err="1" smtClean="0">
                <a:solidFill>
                  <a:srgbClr val="FFC000"/>
                </a:solidFill>
                <a:latin typeface="NikoshBAN "/>
              </a:rPr>
              <a:t>কয়েকটি</a:t>
            </a:r>
            <a:r>
              <a:rPr lang="en-US" sz="3200" dirty="0" smtClean="0">
                <a:solidFill>
                  <a:srgbClr val="FFC000"/>
                </a:solidFill>
                <a:latin typeface="NikoshBAN "/>
              </a:rPr>
              <a:t> </a:t>
            </a:r>
            <a:r>
              <a:rPr lang="en-US" sz="3200" dirty="0" err="1" smtClean="0">
                <a:solidFill>
                  <a:srgbClr val="FFC000"/>
                </a:solidFill>
                <a:latin typeface="NikoshBAN "/>
              </a:rPr>
              <a:t>নক্ষত্র</a:t>
            </a:r>
            <a:r>
              <a:rPr lang="en-US" sz="3200" dirty="0" smtClean="0">
                <a:solidFill>
                  <a:srgbClr val="FFC000"/>
                </a:solidFill>
                <a:latin typeface="NikoshBAN "/>
              </a:rPr>
              <a:t> </a:t>
            </a:r>
            <a:r>
              <a:rPr lang="en-US" sz="3200" dirty="0" err="1" smtClean="0">
                <a:solidFill>
                  <a:srgbClr val="FFC000"/>
                </a:solidFill>
                <a:latin typeface="NikoshBAN "/>
              </a:rPr>
              <a:t>বিশেষ</a:t>
            </a:r>
            <a:r>
              <a:rPr lang="en-US" sz="3200" dirty="0" smtClean="0">
                <a:solidFill>
                  <a:srgbClr val="FFC000"/>
                </a:solidFill>
                <a:latin typeface="NikoshBAN "/>
              </a:rPr>
              <a:t> </a:t>
            </a:r>
            <a:r>
              <a:rPr lang="en-US" sz="3200" dirty="0" err="1" smtClean="0">
                <a:solidFill>
                  <a:srgbClr val="FFC000"/>
                </a:solidFill>
                <a:latin typeface="NikoshBAN "/>
              </a:rPr>
              <a:t>আকৃতিতে</a:t>
            </a:r>
            <a:r>
              <a:rPr lang="en-US" sz="3200" dirty="0" smtClean="0">
                <a:solidFill>
                  <a:srgbClr val="FFC000"/>
                </a:solidFill>
                <a:latin typeface="NikoshBAN "/>
              </a:rPr>
              <a:t> </a:t>
            </a:r>
            <a:r>
              <a:rPr lang="en-US" sz="3200" dirty="0" err="1" smtClean="0">
                <a:solidFill>
                  <a:srgbClr val="FFC000"/>
                </a:solidFill>
                <a:latin typeface="NikoshBAN "/>
              </a:rPr>
              <a:t>মিলে</a:t>
            </a:r>
            <a:r>
              <a:rPr lang="en-US" sz="3200" dirty="0" smtClean="0">
                <a:solidFill>
                  <a:srgbClr val="FFC000"/>
                </a:solidFill>
                <a:latin typeface="NikoshBAN "/>
              </a:rPr>
              <a:t> </a:t>
            </a:r>
            <a:r>
              <a:rPr lang="en-US" sz="3200" dirty="0" err="1" smtClean="0">
                <a:solidFill>
                  <a:srgbClr val="FFC000"/>
                </a:solidFill>
                <a:latin typeface="NikoshBAN "/>
              </a:rPr>
              <a:t>জোট</a:t>
            </a:r>
            <a:r>
              <a:rPr lang="en-US" sz="3200" dirty="0" smtClean="0">
                <a:solidFill>
                  <a:srgbClr val="FFC000"/>
                </a:solidFill>
                <a:latin typeface="NikoshBAN "/>
              </a:rPr>
              <a:t> </a:t>
            </a:r>
            <a:r>
              <a:rPr lang="en-US" sz="3200" dirty="0" err="1" smtClean="0">
                <a:solidFill>
                  <a:srgbClr val="FFC000"/>
                </a:solidFill>
                <a:latin typeface="NikoshBAN "/>
              </a:rPr>
              <a:t>বেঁধেছ</a:t>
            </a:r>
            <a:r>
              <a:rPr lang="en-US" sz="3200" dirty="0" smtClean="0">
                <a:solidFill>
                  <a:srgbClr val="FFC000"/>
                </a:solidFill>
                <a:latin typeface="NikoshBAN "/>
              </a:rPr>
              <a:t>। </a:t>
            </a:r>
            <a:r>
              <a:rPr lang="en-US" sz="3200" dirty="0" err="1" smtClean="0">
                <a:solidFill>
                  <a:srgbClr val="FFC000"/>
                </a:solidFill>
                <a:latin typeface="NikoshBAN "/>
              </a:rPr>
              <a:t>এভাবে</a:t>
            </a:r>
            <a:r>
              <a:rPr lang="en-US" sz="3200" dirty="0" smtClean="0">
                <a:solidFill>
                  <a:srgbClr val="FFC000"/>
                </a:solidFill>
                <a:latin typeface="NikoshBAN "/>
              </a:rPr>
              <a:t> </a:t>
            </a:r>
            <a:r>
              <a:rPr lang="en-US" sz="3200" dirty="0" err="1" smtClean="0">
                <a:solidFill>
                  <a:srgbClr val="FFC000"/>
                </a:solidFill>
                <a:latin typeface="NikoshBAN "/>
              </a:rPr>
              <a:t>আমাদের</a:t>
            </a:r>
            <a:r>
              <a:rPr lang="en-US" sz="3200" dirty="0" smtClean="0">
                <a:solidFill>
                  <a:srgbClr val="FFC000"/>
                </a:solidFill>
                <a:latin typeface="NikoshBAN "/>
              </a:rPr>
              <a:t> </a:t>
            </a:r>
            <a:r>
              <a:rPr lang="en-US" sz="3200" dirty="0" err="1" smtClean="0">
                <a:solidFill>
                  <a:srgbClr val="FFC000"/>
                </a:solidFill>
                <a:latin typeface="NikoshBAN "/>
              </a:rPr>
              <a:t>পরিচিত</a:t>
            </a:r>
            <a:r>
              <a:rPr lang="en-US" sz="3200" dirty="0" smtClean="0">
                <a:solidFill>
                  <a:srgbClr val="FFC000"/>
                </a:solidFill>
                <a:latin typeface="NikoshBAN "/>
              </a:rPr>
              <a:t> </a:t>
            </a:r>
            <a:r>
              <a:rPr lang="en-US" sz="3200" dirty="0" err="1" smtClean="0">
                <a:solidFill>
                  <a:srgbClr val="FFC000"/>
                </a:solidFill>
                <a:latin typeface="NikoshBAN "/>
              </a:rPr>
              <a:t>আকৃতিতে</a:t>
            </a:r>
            <a:r>
              <a:rPr lang="en-US" sz="3200" dirty="0" smtClean="0">
                <a:solidFill>
                  <a:srgbClr val="FFC000"/>
                </a:solidFill>
                <a:latin typeface="NikoshBAN "/>
              </a:rPr>
              <a:t> </a:t>
            </a:r>
            <a:r>
              <a:rPr lang="en-US" sz="3200" dirty="0" err="1" smtClean="0">
                <a:solidFill>
                  <a:srgbClr val="FFC000"/>
                </a:solidFill>
                <a:latin typeface="NikoshBAN "/>
              </a:rPr>
              <a:t>নক্ষত্রদলকে</a:t>
            </a:r>
            <a:r>
              <a:rPr lang="en-US" sz="3200" dirty="0" smtClean="0">
                <a:solidFill>
                  <a:srgbClr val="FFC000"/>
                </a:solidFill>
                <a:latin typeface="NikoshBAN "/>
              </a:rPr>
              <a:t> </a:t>
            </a:r>
            <a:r>
              <a:rPr lang="en-US" sz="3200" dirty="0" err="1" smtClean="0">
                <a:solidFill>
                  <a:srgbClr val="FFC000"/>
                </a:solidFill>
                <a:latin typeface="NikoshBAN "/>
              </a:rPr>
              <a:t>নক্ষত্রমন্ডলী</a:t>
            </a:r>
            <a:r>
              <a:rPr lang="en-US" sz="3200" dirty="0" smtClean="0">
                <a:solidFill>
                  <a:srgbClr val="FFC000"/>
                </a:solidFill>
                <a:latin typeface="NikoshBAN "/>
              </a:rPr>
              <a:t> </a:t>
            </a:r>
            <a:r>
              <a:rPr lang="en-US" sz="3200" dirty="0" err="1" smtClean="0">
                <a:solidFill>
                  <a:srgbClr val="FFC000"/>
                </a:solidFill>
                <a:latin typeface="NikoshBAN "/>
              </a:rPr>
              <a:t>বলে</a:t>
            </a:r>
            <a:r>
              <a:rPr lang="en-US" sz="3200" dirty="0" smtClean="0">
                <a:solidFill>
                  <a:srgbClr val="FFC000"/>
                </a:solidFill>
                <a:latin typeface="NikoshBAN "/>
              </a:rPr>
              <a:t>। </a:t>
            </a:r>
            <a:r>
              <a:rPr lang="en-US" sz="3200" dirty="0" err="1" smtClean="0">
                <a:solidFill>
                  <a:srgbClr val="FFC000"/>
                </a:solidFill>
                <a:latin typeface="NikoshBAN "/>
              </a:rPr>
              <a:t>প্রাচীনকালে</a:t>
            </a:r>
            <a:r>
              <a:rPr lang="en-US" sz="3200" dirty="0" smtClean="0">
                <a:solidFill>
                  <a:srgbClr val="FFC000"/>
                </a:solidFill>
                <a:latin typeface="NikoshBAN "/>
              </a:rPr>
              <a:t> </a:t>
            </a:r>
            <a:r>
              <a:rPr lang="en-US" sz="3200" dirty="0" err="1" smtClean="0">
                <a:solidFill>
                  <a:srgbClr val="FFC000"/>
                </a:solidFill>
                <a:latin typeface="NikoshBAN "/>
              </a:rPr>
              <a:t>জ্যোতিবিজ্ঞানীরা</a:t>
            </a:r>
            <a:r>
              <a:rPr lang="en-US" sz="3200" dirty="0" smtClean="0">
                <a:solidFill>
                  <a:srgbClr val="FFC000"/>
                </a:solidFill>
                <a:latin typeface="NikoshBAN "/>
              </a:rPr>
              <a:t> </a:t>
            </a:r>
            <a:r>
              <a:rPr lang="en-US" sz="3200" dirty="0" err="1" smtClean="0">
                <a:solidFill>
                  <a:srgbClr val="FFC000"/>
                </a:solidFill>
                <a:latin typeface="NikoshBAN "/>
              </a:rPr>
              <a:t>এক</a:t>
            </a:r>
            <a:r>
              <a:rPr lang="en-US" sz="3200" dirty="0" smtClean="0">
                <a:solidFill>
                  <a:srgbClr val="FFC000"/>
                </a:solidFill>
                <a:latin typeface="NikoshBAN "/>
              </a:rPr>
              <a:t> </a:t>
            </a:r>
            <a:r>
              <a:rPr lang="en-US" sz="3200" dirty="0" err="1" smtClean="0">
                <a:solidFill>
                  <a:srgbClr val="FFC000"/>
                </a:solidFill>
                <a:latin typeface="NikoshBAN "/>
              </a:rPr>
              <a:t>একটি</a:t>
            </a:r>
            <a:r>
              <a:rPr lang="en-US" sz="3200" dirty="0" smtClean="0">
                <a:solidFill>
                  <a:srgbClr val="FFC000"/>
                </a:solidFill>
                <a:latin typeface="NikoshBAN "/>
              </a:rPr>
              <a:t> </a:t>
            </a:r>
            <a:r>
              <a:rPr lang="en-US" sz="3200" dirty="0" err="1" smtClean="0">
                <a:solidFill>
                  <a:srgbClr val="FFC000"/>
                </a:solidFill>
                <a:latin typeface="NikoshBAN "/>
              </a:rPr>
              <a:t>নক্ষত্র</a:t>
            </a:r>
            <a:r>
              <a:rPr lang="en-US" sz="3200" dirty="0" smtClean="0">
                <a:solidFill>
                  <a:srgbClr val="FFC000"/>
                </a:solidFill>
                <a:latin typeface="NikoshBAN "/>
              </a:rPr>
              <a:t> </a:t>
            </a:r>
            <a:r>
              <a:rPr lang="en-US" sz="3200" dirty="0" err="1" smtClean="0">
                <a:solidFill>
                  <a:srgbClr val="FFC000"/>
                </a:solidFill>
                <a:latin typeface="NikoshBAN "/>
              </a:rPr>
              <a:t>দলকে</a:t>
            </a:r>
            <a:r>
              <a:rPr lang="en-US" sz="3200" dirty="0" smtClean="0">
                <a:solidFill>
                  <a:srgbClr val="FFC000"/>
                </a:solidFill>
                <a:latin typeface="NikoshBAN "/>
              </a:rPr>
              <a:t> </a:t>
            </a:r>
            <a:r>
              <a:rPr lang="en-US" sz="3200" dirty="0" err="1" smtClean="0">
                <a:solidFill>
                  <a:srgbClr val="FFC000"/>
                </a:solidFill>
                <a:latin typeface="NikoshBAN "/>
              </a:rPr>
              <a:t>কাল্পনিক</a:t>
            </a:r>
            <a:r>
              <a:rPr lang="en-US" sz="3200" dirty="0" smtClean="0">
                <a:solidFill>
                  <a:srgbClr val="FFC000"/>
                </a:solidFill>
                <a:latin typeface="NikoshBAN "/>
              </a:rPr>
              <a:t> </a:t>
            </a:r>
            <a:r>
              <a:rPr lang="en-US" sz="3200" dirty="0" err="1" smtClean="0">
                <a:solidFill>
                  <a:srgbClr val="FFC000"/>
                </a:solidFill>
                <a:latin typeface="NikoshBAN "/>
              </a:rPr>
              <a:t>রেখা</a:t>
            </a:r>
            <a:r>
              <a:rPr lang="en-US" sz="3200" dirty="0" smtClean="0">
                <a:solidFill>
                  <a:srgbClr val="FFC000"/>
                </a:solidFill>
                <a:latin typeface="NikoshBAN "/>
              </a:rPr>
              <a:t> </a:t>
            </a:r>
            <a:r>
              <a:rPr lang="en-US" sz="3200" dirty="0" err="1" smtClean="0">
                <a:solidFill>
                  <a:srgbClr val="FFC000"/>
                </a:solidFill>
                <a:latin typeface="NikoshBAN "/>
              </a:rPr>
              <a:t>দ্বারা</a:t>
            </a:r>
            <a:r>
              <a:rPr lang="en-US" sz="3200" dirty="0" smtClean="0">
                <a:solidFill>
                  <a:srgbClr val="FFC000"/>
                </a:solidFill>
                <a:latin typeface="NikoshBAN "/>
              </a:rPr>
              <a:t> </a:t>
            </a:r>
            <a:r>
              <a:rPr lang="en-US" sz="3200" dirty="0" err="1" smtClean="0">
                <a:solidFill>
                  <a:srgbClr val="FFC000"/>
                </a:solidFill>
                <a:latin typeface="NikoshBAN "/>
              </a:rPr>
              <a:t>যুক্ত</a:t>
            </a:r>
            <a:r>
              <a:rPr lang="en-US" sz="3200" dirty="0" smtClean="0">
                <a:solidFill>
                  <a:srgbClr val="FFC000"/>
                </a:solidFill>
                <a:latin typeface="NikoshBAN "/>
              </a:rPr>
              <a:t> </a:t>
            </a:r>
            <a:r>
              <a:rPr lang="en-US" sz="3200" dirty="0" err="1" smtClean="0">
                <a:solidFill>
                  <a:srgbClr val="FFC000"/>
                </a:solidFill>
                <a:latin typeface="NikoshBAN "/>
              </a:rPr>
              <a:t>করে</a:t>
            </a:r>
            <a:r>
              <a:rPr lang="en-US" sz="3200" dirty="0" smtClean="0">
                <a:solidFill>
                  <a:srgbClr val="FFC000"/>
                </a:solidFill>
                <a:latin typeface="NikoshBAN "/>
              </a:rPr>
              <a:t> </a:t>
            </a:r>
            <a:r>
              <a:rPr lang="en-US" sz="3200" dirty="0" err="1" smtClean="0">
                <a:solidFill>
                  <a:srgbClr val="FFC000"/>
                </a:solidFill>
                <a:latin typeface="NikoshBAN "/>
              </a:rPr>
              <a:t>বিভিন্ন</a:t>
            </a:r>
            <a:r>
              <a:rPr lang="en-US" sz="3200" dirty="0" smtClean="0">
                <a:solidFill>
                  <a:srgbClr val="FFC000"/>
                </a:solidFill>
                <a:latin typeface="NikoshBAN "/>
              </a:rPr>
              <a:t> </a:t>
            </a:r>
            <a:r>
              <a:rPr lang="en-US" sz="3200" dirty="0" err="1" smtClean="0">
                <a:solidFill>
                  <a:srgbClr val="FFC000"/>
                </a:solidFill>
                <a:latin typeface="NikoshBAN "/>
              </a:rPr>
              <a:t>আকৃতি</a:t>
            </a:r>
            <a:r>
              <a:rPr lang="en-US" sz="3200" dirty="0" smtClean="0">
                <a:solidFill>
                  <a:srgbClr val="FFC000"/>
                </a:solidFill>
                <a:latin typeface="NikoshBAN "/>
              </a:rPr>
              <a:t> </a:t>
            </a:r>
            <a:r>
              <a:rPr lang="en-US" sz="3200" dirty="0" err="1" smtClean="0">
                <a:solidFill>
                  <a:srgbClr val="FFC000"/>
                </a:solidFill>
                <a:latin typeface="NikoshBAN "/>
              </a:rPr>
              <a:t>কল্পনা</a:t>
            </a:r>
            <a:r>
              <a:rPr lang="en-US" sz="3200" dirty="0" smtClean="0">
                <a:solidFill>
                  <a:srgbClr val="FFC000"/>
                </a:solidFill>
                <a:latin typeface="NikoshBAN "/>
              </a:rPr>
              <a:t> </a:t>
            </a:r>
            <a:r>
              <a:rPr lang="en-US" sz="3200" dirty="0" err="1" smtClean="0">
                <a:solidFill>
                  <a:srgbClr val="FFC000"/>
                </a:solidFill>
                <a:latin typeface="NikoshBAN "/>
              </a:rPr>
              <a:t>করে</a:t>
            </a:r>
            <a:r>
              <a:rPr lang="en-US" sz="3200" dirty="0" smtClean="0">
                <a:solidFill>
                  <a:srgbClr val="FFC000"/>
                </a:solidFill>
                <a:latin typeface="NikoshBAN "/>
              </a:rPr>
              <a:t> </a:t>
            </a:r>
            <a:r>
              <a:rPr lang="en-US" sz="3200" dirty="0" err="1" smtClean="0">
                <a:solidFill>
                  <a:srgbClr val="FFC000"/>
                </a:solidFill>
                <a:latin typeface="NikoshBAN "/>
              </a:rPr>
              <a:t>বিভিন্ন</a:t>
            </a:r>
            <a:r>
              <a:rPr lang="en-US" sz="3200" dirty="0" smtClean="0">
                <a:solidFill>
                  <a:srgbClr val="FFC000"/>
                </a:solidFill>
                <a:latin typeface="NikoshBAN "/>
              </a:rPr>
              <a:t> </a:t>
            </a:r>
            <a:r>
              <a:rPr lang="en-US" sz="3200" dirty="0" err="1" smtClean="0">
                <a:solidFill>
                  <a:srgbClr val="FFC000"/>
                </a:solidFill>
                <a:latin typeface="NikoshBAN "/>
              </a:rPr>
              <a:t>নাম</a:t>
            </a:r>
            <a:r>
              <a:rPr lang="en-US" sz="3200" dirty="0" smtClean="0">
                <a:solidFill>
                  <a:srgbClr val="FFC000"/>
                </a:solidFill>
                <a:latin typeface="NikoshBAN "/>
              </a:rPr>
              <a:t> </a:t>
            </a:r>
            <a:r>
              <a:rPr lang="en-US" sz="3200" dirty="0" err="1" smtClean="0">
                <a:solidFill>
                  <a:srgbClr val="FFC000"/>
                </a:solidFill>
                <a:latin typeface="NikoshBAN "/>
              </a:rPr>
              <a:t>দিয়েছেন</a:t>
            </a:r>
            <a:r>
              <a:rPr lang="en-US" sz="3200" dirty="0" smtClean="0">
                <a:solidFill>
                  <a:srgbClr val="FFC000"/>
                </a:solidFill>
                <a:latin typeface="NikoshBAN "/>
              </a:rPr>
              <a:t>। </a:t>
            </a:r>
            <a:endParaRPr lang="en-US" sz="3200" dirty="0">
              <a:solidFill>
                <a:srgbClr val="FFC000"/>
              </a:solidFill>
              <a:latin typeface="NikoshBAN "/>
            </a:endParaRPr>
          </a:p>
        </p:txBody>
      </p:sp>
    </p:spTree>
    <p:extLst>
      <p:ext uri="{BB962C8B-B14F-4D97-AF65-F5344CB8AC3E}">
        <p14:creationId xmlns:p14="http://schemas.microsoft.com/office/powerpoint/2010/main" val="197518902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29446" y="403425"/>
            <a:ext cx="5969726" cy="584775"/>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IN" sz="3200" dirty="0" smtClean="0">
                <a:solidFill>
                  <a:schemeClr val="bg1"/>
                </a:solidFill>
                <a:latin typeface="NikoshBAN "/>
              </a:rPr>
              <a:t>বিভিন্ন আকৃতির নক্ষত্র মন্ডলী </a:t>
            </a:r>
            <a:endParaRPr lang="en-US" sz="3200" dirty="0">
              <a:solidFill>
                <a:schemeClr val="bg1"/>
              </a:solidFill>
              <a:latin typeface="NikoshBAN "/>
            </a:endParaRPr>
          </a:p>
        </p:txBody>
      </p:sp>
      <p:sp>
        <p:nvSpPr>
          <p:cNvPr id="5" name="Oval 4"/>
          <p:cNvSpPr/>
          <p:nvPr/>
        </p:nvSpPr>
        <p:spPr>
          <a:xfrm>
            <a:off x="3605349" y="339634"/>
            <a:ext cx="6217920" cy="94052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err="1" smtClean="0">
                <a:latin typeface="NikoshBAN "/>
              </a:rPr>
              <a:t>এদের</a:t>
            </a:r>
            <a:r>
              <a:rPr lang="en-US" sz="2800" dirty="0" smtClean="0">
                <a:latin typeface="NikoshBAN "/>
              </a:rPr>
              <a:t> </a:t>
            </a:r>
            <a:r>
              <a:rPr lang="en-US" sz="2800" dirty="0" err="1" smtClean="0">
                <a:latin typeface="NikoshBAN "/>
              </a:rPr>
              <a:t>আকৃতি</a:t>
            </a:r>
            <a:r>
              <a:rPr lang="en-US" sz="2800" dirty="0" smtClean="0">
                <a:latin typeface="NikoshBAN "/>
              </a:rPr>
              <a:t> </a:t>
            </a:r>
            <a:r>
              <a:rPr lang="en-US" sz="2800" dirty="0" err="1" smtClean="0">
                <a:latin typeface="NikoshBAN "/>
              </a:rPr>
              <a:t>দেখতে</a:t>
            </a:r>
            <a:r>
              <a:rPr lang="en-US" sz="2800" dirty="0" smtClean="0">
                <a:latin typeface="NikoshBAN "/>
              </a:rPr>
              <a:t> </a:t>
            </a:r>
            <a:r>
              <a:rPr lang="en-US" sz="2800" dirty="0" err="1" smtClean="0">
                <a:latin typeface="NikoshBAN "/>
              </a:rPr>
              <a:t>কেমন</a:t>
            </a:r>
            <a:r>
              <a:rPr lang="en-US" sz="2800" dirty="0" smtClean="0">
                <a:latin typeface="NikoshBAN "/>
              </a:rPr>
              <a:t>? </a:t>
            </a:r>
            <a:endParaRPr lang="en-US" sz="2800" dirty="0">
              <a:latin typeface="NikoshBAN "/>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88" y="2999684"/>
            <a:ext cx="2952811" cy="2253863"/>
          </a:xfrm>
          <a:prstGeom prst="rect">
            <a:avLst/>
          </a:prstGeom>
          <a:solidFill>
            <a:schemeClr val="tx1"/>
          </a:solidFill>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7887" y="2815348"/>
            <a:ext cx="3278167" cy="2622534"/>
          </a:xfrm>
          <a:prstGeom prst="rect">
            <a:avLst/>
          </a:prstGeom>
        </p:spPr>
      </p:pic>
      <p:sp>
        <p:nvSpPr>
          <p:cNvPr id="12" name="TextBox 11"/>
          <p:cNvSpPr txBox="1"/>
          <p:nvPr/>
        </p:nvSpPr>
        <p:spPr>
          <a:xfrm>
            <a:off x="1260126" y="3603396"/>
            <a:ext cx="2116183" cy="523220"/>
          </a:xfrm>
          <a:prstGeom prst="rect">
            <a:avLst/>
          </a:prstGeom>
          <a:noFill/>
        </p:spPr>
        <p:txBody>
          <a:bodyPr wrap="square" rtlCol="0">
            <a:spAutoFit/>
          </a:bodyPr>
          <a:lstStyle/>
          <a:p>
            <a:r>
              <a:rPr lang="bn-IN" sz="2400" dirty="0" smtClean="0">
                <a:solidFill>
                  <a:schemeClr val="bg1"/>
                </a:solidFill>
                <a:latin typeface="NikoshBAN "/>
              </a:rPr>
              <a:t>সপ্তর্ষিমন্ডল</a:t>
            </a:r>
            <a:r>
              <a:rPr lang="bn-IN" sz="2800" dirty="0" smtClean="0">
                <a:solidFill>
                  <a:schemeClr val="bg1"/>
                </a:solidFill>
                <a:latin typeface="NikoshBAN "/>
              </a:rPr>
              <a:t> </a:t>
            </a:r>
            <a:endParaRPr lang="en-US" sz="2800" dirty="0">
              <a:solidFill>
                <a:schemeClr val="bg1"/>
              </a:solidFill>
              <a:latin typeface="NikoshBAN "/>
            </a:endParaRPr>
          </a:p>
        </p:txBody>
      </p:sp>
      <p:sp>
        <p:nvSpPr>
          <p:cNvPr id="13" name="TextBox 12"/>
          <p:cNvSpPr txBox="1"/>
          <p:nvPr/>
        </p:nvSpPr>
        <p:spPr>
          <a:xfrm>
            <a:off x="9823269" y="4614564"/>
            <a:ext cx="1749645" cy="523220"/>
          </a:xfrm>
          <a:prstGeom prst="rect">
            <a:avLst/>
          </a:prstGeom>
          <a:noFill/>
        </p:spPr>
        <p:txBody>
          <a:bodyPr wrap="square" rtlCol="0">
            <a:spAutoFit/>
          </a:bodyPr>
          <a:lstStyle/>
          <a:p>
            <a:r>
              <a:rPr lang="en-US" sz="2400" dirty="0" err="1" smtClean="0">
                <a:solidFill>
                  <a:schemeClr val="bg1"/>
                </a:solidFill>
                <a:latin typeface="NikoshBAN "/>
              </a:rPr>
              <a:t>কালপুরুষ</a:t>
            </a:r>
            <a:r>
              <a:rPr lang="en-US" sz="2800" dirty="0" smtClean="0">
                <a:solidFill>
                  <a:schemeClr val="bg1"/>
                </a:solidFill>
                <a:latin typeface="NikoshBAN "/>
              </a:rPr>
              <a:t> </a:t>
            </a:r>
            <a:endParaRPr lang="en-US" sz="2800" dirty="0">
              <a:solidFill>
                <a:schemeClr val="bg1"/>
              </a:solidFill>
              <a:latin typeface="NikoshBAN "/>
            </a:endParaRPr>
          </a:p>
        </p:txBody>
      </p:sp>
      <p:pic>
        <p:nvPicPr>
          <p:cNvPr id="8" name="Picture 7"/>
          <p:cNvPicPr>
            <a:picLocks noChangeAspect="1"/>
          </p:cNvPicPr>
          <p:nvPr/>
        </p:nvPicPr>
        <p:blipFill>
          <a:blip r:embed="rId4"/>
          <a:stretch>
            <a:fillRect/>
          </a:stretch>
        </p:blipFill>
        <p:spPr>
          <a:xfrm>
            <a:off x="4529822" y="2526782"/>
            <a:ext cx="3113642" cy="2643461"/>
          </a:xfrm>
          <a:prstGeom prst="rect">
            <a:avLst/>
          </a:prstGeom>
        </p:spPr>
      </p:pic>
      <p:sp>
        <p:nvSpPr>
          <p:cNvPr id="9" name="Rectangle 8"/>
          <p:cNvSpPr/>
          <p:nvPr/>
        </p:nvSpPr>
        <p:spPr>
          <a:xfrm>
            <a:off x="5164757" y="4614564"/>
            <a:ext cx="1843774" cy="369332"/>
          </a:xfrm>
          <a:prstGeom prst="rect">
            <a:avLst/>
          </a:prstGeom>
        </p:spPr>
        <p:txBody>
          <a:bodyPr wrap="none">
            <a:spAutoFit/>
          </a:bodyPr>
          <a:lstStyle/>
          <a:p>
            <a:r>
              <a:rPr lang="en-US" dirty="0" err="1">
                <a:solidFill>
                  <a:schemeClr val="bg1"/>
                </a:solidFill>
                <a:latin typeface="NikoshBAN "/>
              </a:rPr>
              <a:t>বৃহ</a:t>
            </a:r>
            <a:r>
              <a:rPr lang="en-US" dirty="0">
                <a:solidFill>
                  <a:schemeClr val="bg1"/>
                </a:solidFill>
                <a:latin typeface="NikoshBAN "/>
              </a:rPr>
              <a:t>ৎ </a:t>
            </a:r>
            <a:r>
              <a:rPr lang="en-US" dirty="0" err="1">
                <a:solidFill>
                  <a:schemeClr val="bg1"/>
                </a:solidFill>
                <a:latin typeface="NikoshBAN "/>
              </a:rPr>
              <a:t>কুক্করমন্ডল</a:t>
            </a:r>
            <a:r>
              <a:rPr lang="en-US" dirty="0">
                <a:solidFill>
                  <a:schemeClr val="bg1"/>
                </a:solidFill>
                <a:latin typeface="NikoshBAN "/>
              </a:rPr>
              <a:t> </a:t>
            </a:r>
          </a:p>
        </p:txBody>
      </p:sp>
    </p:spTree>
    <p:extLst>
      <p:ext uri="{BB962C8B-B14F-4D97-AF65-F5344CB8AC3E}">
        <p14:creationId xmlns:p14="http://schemas.microsoft.com/office/powerpoint/2010/main" val="1527708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circle(in)">
                                      <p:cBhvr>
                                        <p:cTn id="39" dur="2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p:bldP spid="13"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4826" y="692250"/>
            <a:ext cx="3887364" cy="4452956"/>
          </a:xfrm>
          <a:prstGeom prst="rect">
            <a:avLst/>
          </a:prstGeom>
        </p:spPr>
      </p:pic>
      <p:sp>
        <p:nvSpPr>
          <p:cNvPr id="5" name="Right Arrow 4"/>
          <p:cNvSpPr/>
          <p:nvPr/>
        </p:nvSpPr>
        <p:spPr>
          <a:xfrm>
            <a:off x="581296" y="362372"/>
            <a:ext cx="4859381" cy="117565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err="1" smtClean="0">
                <a:latin typeface="NikoshBAN "/>
              </a:rPr>
              <a:t>ছবিতে</a:t>
            </a:r>
            <a:r>
              <a:rPr lang="en-US" sz="2800" dirty="0" smtClean="0">
                <a:latin typeface="NikoshBAN "/>
              </a:rPr>
              <a:t> </a:t>
            </a:r>
            <a:r>
              <a:rPr lang="en-US" sz="2800" dirty="0" err="1" smtClean="0">
                <a:latin typeface="NikoshBAN "/>
              </a:rPr>
              <a:t>কি</a:t>
            </a:r>
            <a:r>
              <a:rPr lang="en-US" sz="2800" dirty="0" smtClean="0">
                <a:latin typeface="NikoshBAN "/>
              </a:rPr>
              <a:t> </a:t>
            </a:r>
            <a:r>
              <a:rPr lang="en-US" sz="2800" dirty="0" err="1" smtClean="0">
                <a:latin typeface="NikoshBAN "/>
              </a:rPr>
              <a:t>দেখতে</a:t>
            </a:r>
            <a:r>
              <a:rPr lang="en-US" sz="2800" dirty="0" smtClean="0">
                <a:latin typeface="NikoshBAN "/>
              </a:rPr>
              <a:t> </a:t>
            </a:r>
            <a:r>
              <a:rPr lang="en-US" sz="2800" dirty="0" err="1" smtClean="0">
                <a:latin typeface="NikoshBAN "/>
              </a:rPr>
              <a:t>পার</a:t>
            </a:r>
            <a:r>
              <a:rPr lang="bn-IN" sz="2800" dirty="0" smtClean="0">
                <a:latin typeface="NikoshBAN "/>
              </a:rPr>
              <a:t>ছো? </a:t>
            </a:r>
            <a:endParaRPr lang="en-US" sz="2800" dirty="0">
              <a:latin typeface="NikoshBAN "/>
            </a:endParaRPr>
          </a:p>
        </p:txBody>
      </p:sp>
      <p:sp>
        <p:nvSpPr>
          <p:cNvPr id="6" name="Oval 5"/>
          <p:cNvSpPr/>
          <p:nvPr/>
        </p:nvSpPr>
        <p:spPr>
          <a:xfrm>
            <a:off x="1162593" y="156673"/>
            <a:ext cx="3696789" cy="107115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2800" dirty="0" smtClean="0">
                <a:latin typeface="NikoshBAN "/>
              </a:rPr>
              <a:t>গ্যালাক্সি </a:t>
            </a:r>
            <a:endParaRPr lang="en-US" sz="2800" dirty="0">
              <a:latin typeface="NikoshBAN "/>
            </a:endParaRPr>
          </a:p>
        </p:txBody>
      </p:sp>
      <p:sp>
        <p:nvSpPr>
          <p:cNvPr id="7" name="TextBox 6"/>
          <p:cNvSpPr txBox="1"/>
          <p:nvPr/>
        </p:nvSpPr>
        <p:spPr>
          <a:xfrm>
            <a:off x="0" y="1848231"/>
            <a:ext cx="6021977" cy="5078313"/>
          </a:xfrm>
          <a:prstGeom prst="rect">
            <a:avLst/>
          </a:prstGeom>
          <a:noFill/>
        </p:spPr>
        <p:txBody>
          <a:bodyPr wrap="square" rtlCol="0">
            <a:spAutoFit/>
          </a:bodyPr>
          <a:lstStyle/>
          <a:p>
            <a:pPr>
              <a:lnSpc>
                <a:spcPct val="150000"/>
              </a:lnSpc>
            </a:pPr>
            <a:r>
              <a:rPr lang="bn-IN" sz="2400" dirty="0" smtClean="0">
                <a:solidFill>
                  <a:schemeClr val="bg1"/>
                </a:solidFill>
                <a:latin typeface="NikoshBAN "/>
              </a:rPr>
              <a:t>মহাকাশে গ্রহ,নক্ষত্র,ধুলিকনা,ধূমকেতু বাস্পকুন্ডের এক বিশাল সমাবেশকে গ্যালাক্সি বা নক্ষত্র জগৎ বলে। মহাকাশে একশত বিলিয়ন গ্যালাক্সি রয়েছে।এদের বিভিন্ন আকার ও আকৃতি রয়েছে, তবে এদের অধিকাংশই সর্পিলাকার বা উপবৃত্তাকার।সর্পিলাকার গ্যালাক্সিগুলো বৃহৎ আকৃতি এবং উপবৃত্তাকার গ্যালাক্সিগুলো বেশি উজ্জ্বল। এরা পরস্পর ব্যাপক ব্যবধানে অবস্থিত। </a:t>
            </a:r>
            <a:endParaRPr lang="en-US" sz="2400" dirty="0">
              <a:solidFill>
                <a:schemeClr val="bg1"/>
              </a:solidFill>
              <a:latin typeface="NikoshBAN "/>
            </a:endParaRPr>
          </a:p>
        </p:txBody>
      </p:sp>
    </p:spTree>
    <p:extLst>
      <p:ext uri="{BB962C8B-B14F-4D97-AF65-F5344CB8AC3E}">
        <p14:creationId xmlns:p14="http://schemas.microsoft.com/office/powerpoint/2010/main" val="359467992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1000"/>
                                        <p:tgtEl>
                                          <p:spTgt spid="7">
                                            <p:txEl>
                                              <p:pRg st="0" end="0"/>
                                            </p:txEl>
                                          </p:spTgt>
                                        </p:tgtEl>
                                      </p:cBhvr>
                                    </p:animEffect>
                                    <p:anim calcmode="lin" valueType="num">
                                      <p:cBhvr>
                                        <p:cTn id="2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4599" y="682388"/>
            <a:ext cx="4221708" cy="2374711"/>
          </a:xfrm>
          <a:prstGeom prst="rect">
            <a:avLst/>
          </a:prstGeom>
        </p:spPr>
      </p:pic>
      <p:sp>
        <p:nvSpPr>
          <p:cNvPr id="6" name="TextBox 5"/>
          <p:cNvSpPr txBox="1"/>
          <p:nvPr/>
        </p:nvSpPr>
        <p:spPr>
          <a:xfrm>
            <a:off x="248195" y="1018903"/>
            <a:ext cx="2808514" cy="954107"/>
          </a:xfrm>
          <a:prstGeom prst="rect">
            <a:avLst/>
          </a:prstGeom>
          <a:noFill/>
        </p:spPr>
        <p:txBody>
          <a:bodyPr wrap="square" rtlCol="0">
            <a:spAutoFit/>
          </a:bodyPr>
          <a:lstStyle/>
          <a:p>
            <a:r>
              <a:rPr lang="bn-IN" sz="2800" dirty="0" smtClean="0">
                <a:solidFill>
                  <a:schemeClr val="bg1"/>
                </a:solidFill>
                <a:latin typeface="NikoshBAN "/>
              </a:rPr>
              <a:t>ছবিতে কি দেখতে পাছো? </a:t>
            </a:r>
            <a:endParaRPr lang="en-US" sz="2800" dirty="0">
              <a:solidFill>
                <a:schemeClr val="bg1"/>
              </a:solidFill>
              <a:latin typeface="NikoshBAN "/>
            </a:endParaRPr>
          </a:p>
        </p:txBody>
      </p:sp>
      <p:sp>
        <p:nvSpPr>
          <p:cNvPr id="7" name="TextBox 6"/>
          <p:cNvSpPr txBox="1"/>
          <p:nvPr/>
        </p:nvSpPr>
        <p:spPr>
          <a:xfrm>
            <a:off x="5597921" y="2533879"/>
            <a:ext cx="2886892" cy="523220"/>
          </a:xfrm>
          <a:prstGeom prst="rect">
            <a:avLst/>
          </a:prstGeom>
          <a:noFill/>
        </p:spPr>
        <p:txBody>
          <a:bodyPr wrap="square" rtlCol="0">
            <a:spAutoFit/>
          </a:bodyPr>
          <a:lstStyle/>
          <a:p>
            <a:r>
              <a:rPr lang="bn-IN" sz="2800" dirty="0" smtClean="0">
                <a:solidFill>
                  <a:schemeClr val="bg1"/>
                </a:solidFill>
                <a:latin typeface="NikoshBAN "/>
              </a:rPr>
              <a:t>নীহারিকা </a:t>
            </a:r>
            <a:endParaRPr lang="en-US" sz="2800" dirty="0">
              <a:solidFill>
                <a:schemeClr val="bg1"/>
              </a:solidFill>
              <a:latin typeface="NikoshBAN "/>
            </a:endParaRPr>
          </a:p>
        </p:txBody>
      </p:sp>
      <p:sp>
        <p:nvSpPr>
          <p:cNvPr id="8" name="TextBox 7"/>
          <p:cNvSpPr txBox="1"/>
          <p:nvPr/>
        </p:nvSpPr>
        <p:spPr>
          <a:xfrm>
            <a:off x="248195" y="4376287"/>
            <a:ext cx="11943805" cy="2246769"/>
          </a:xfrm>
          <a:prstGeom prst="rect">
            <a:avLst/>
          </a:prstGeom>
          <a:noFill/>
        </p:spPr>
        <p:txBody>
          <a:bodyPr wrap="square" rtlCol="0">
            <a:spAutoFit/>
          </a:bodyPr>
          <a:lstStyle/>
          <a:p>
            <a:r>
              <a:rPr lang="bn-IN" sz="2800" dirty="0" smtClean="0">
                <a:solidFill>
                  <a:srgbClr val="FFC000"/>
                </a:solidFill>
                <a:latin typeface="NikoshBAN "/>
              </a:rPr>
              <a:t>নীহারিকা হলো মহাকাশে অসংখ্য স্বল্পলোকিত তারকার আস্তরণ। এদের আকার বিচিত্র।কিন্তু নীহারিকার দেহ গ্যাসীয় পদার্থে পূর্ণ ।এদেরকে গ্যাসীয় নীহারিকা বলে এক একটি নীহারিকার মাঝে কোটি কোটি নক্ষত্র থাকতে পারে।এরা যেহেতু পৃথিবী থেকে কোটি কোটি আলোক বর্ষ দূরে রয়েছে , তাই এদের মাঝে যেসব নক্ষত্র রয়েছে তাদের পৃথকভাবে শনাক্ত করা যায় না। </a:t>
            </a:r>
            <a:endParaRPr lang="en-US" sz="2800" dirty="0">
              <a:solidFill>
                <a:srgbClr val="FFC000"/>
              </a:solidFill>
              <a:latin typeface="NikoshBAN "/>
            </a:endParaRPr>
          </a:p>
        </p:txBody>
      </p:sp>
    </p:spTree>
    <p:extLst>
      <p:ext uri="{BB962C8B-B14F-4D97-AF65-F5344CB8AC3E}">
        <p14:creationId xmlns:p14="http://schemas.microsoft.com/office/powerpoint/2010/main" val="14566358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outVertical)">
                                      <p:cBhvr>
                                        <p:cTn id="22"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0418" y="2257654"/>
            <a:ext cx="2911520" cy="3868698"/>
          </a:xfrm>
          <a:prstGeom prst="rect">
            <a:avLst/>
          </a:prstGeom>
        </p:spPr>
      </p:pic>
      <p:sp>
        <p:nvSpPr>
          <p:cNvPr id="6" name="TextBox 5"/>
          <p:cNvSpPr txBox="1"/>
          <p:nvPr/>
        </p:nvSpPr>
        <p:spPr>
          <a:xfrm>
            <a:off x="1410790" y="522514"/>
            <a:ext cx="5551714" cy="523220"/>
          </a:xfrm>
          <a:prstGeom prst="rect">
            <a:avLst/>
          </a:prstGeom>
          <a:noFill/>
        </p:spPr>
        <p:txBody>
          <a:bodyPr wrap="square" rtlCol="0">
            <a:spAutoFit/>
          </a:bodyPr>
          <a:lstStyle/>
          <a:p>
            <a:r>
              <a:rPr lang="bn-IN" sz="2800" dirty="0" smtClean="0">
                <a:solidFill>
                  <a:schemeClr val="bg1"/>
                </a:solidFill>
                <a:latin typeface="NikoshBAN "/>
              </a:rPr>
              <a:t>ছবির আকাশে কি দেখতে পারছো? </a:t>
            </a:r>
            <a:endParaRPr lang="en-US" sz="2800" dirty="0">
              <a:solidFill>
                <a:schemeClr val="bg1"/>
              </a:solidFill>
              <a:latin typeface="NikoshBAN "/>
            </a:endParaRPr>
          </a:p>
        </p:txBody>
      </p:sp>
      <p:sp>
        <p:nvSpPr>
          <p:cNvPr id="7" name="TextBox 6"/>
          <p:cNvSpPr txBox="1"/>
          <p:nvPr/>
        </p:nvSpPr>
        <p:spPr>
          <a:xfrm>
            <a:off x="8493587" y="5214030"/>
            <a:ext cx="1592108" cy="584775"/>
          </a:xfrm>
          <a:prstGeom prst="rect">
            <a:avLst/>
          </a:prstGeom>
          <a:noFill/>
        </p:spPr>
        <p:txBody>
          <a:bodyPr wrap="square" rtlCol="0">
            <a:spAutoFit/>
          </a:bodyPr>
          <a:lstStyle/>
          <a:p>
            <a:r>
              <a:rPr lang="bn-IN" sz="3200" dirty="0" smtClean="0">
                <a:solidFill>
                  <a:schemeClr val="bg1"/>
                </a:solidFill>
                <a:latin typeface="NikoshBAN "/>
              </a:rPr>
              <a:t>ছায়াপথ </a:t>
            </a:r>
            <a:endParaRPr lang="en-US" sz="3200" dirty="0">
              <a:solidFill>
                <a:schemeClr val="bg1"/>
              </a:solidFill>
              <a:latin typeface="NikoshBAN "/>
            </a:endParaRPr>
          </a:p>
        </p:txBody>
      </p:sp>
      <p:sp>
        <p:nvSpPr>
          <p:cNvPr id="8" name="TextBox 7"/>
          <p:cNvSpPr txBox="1"/>
          <p:nvPr/>
        </p:nvSpPr>
        <p:spPr>
          <a:xfrm>
            <a:off x="104504" y="1674914"/>
            <a:ext cx="6858000" cy="5183086"/>
          </a:xfrm>
          <a:prstGeom prst="rect">
            <a:avLst/>
          </a:prstGeom>
          <a:noFill/>
        </p:spPr>
        <p:txBody>
          <a:bodyPr wrap="square" rtlCol="0">
            <a:spAutoFit/>
          </a:bodyPr>
          <a:lstStyle/>
          <a:p>
            <a:pPr>
              <a:lnSpc>
                <a:spcPct val="150000"/>
              </a:lnSpc>
            </a:pPr>
            <a:r>
              <a:rPr lang="bn-IN" sz="2400" dirty="0" smtClean="0">
                <a:solidFill>
                  <a:srgbClr val="92D050"/>
                </a:solidFill>
                <a:latin typeface="NikoshBAN "/>
              </a:rPr>
              <a:t>কোনো একটি গ্যালাক্সির ক্ষুদ্র অংশকে ছায়াপথ বা আকাশ গঙ্গা বলে। অন্ধকার আকাশে এদের উজ্জ্বল দীপ্তি দীর্ঘপথের মতো দেখায়। একটি ছায়াপথ লক্ষ কোটি নক্ষত্রের সমষ্টি। শীতকালে রাত্রিবেলা পরিষ্কার আকাশে লক্ষ করলে উত্তর-দক্ষিনে বেশ বড় পরিসরযুক্ত তেজোদ্দীপ্ত স্বচ্ছ দীর্ঘ আলোর রেখা দেখা যায়। তারকা খচিত এই আলোর পথই হলো ছায়াপথ। বিজ্ঞানীরা একে বিরাট চক্রাকার মন্ডল বলে অনুমান করেন। </a:t>
            </a:r>
            <a:endParaRPr lang="en-US" sz="2400" dirty="0">
              <a:solidFill>
                <a:srgbClr val="92D050"/>
              </a:solidFill>
              <a:latin typeface="NikoshBAN "/>
            </a:endParaRPr>
          </a:p>
        </p:txBody>
      </p:sp>
    </p:spTree>
    <p:extLst>
      <p:ext uri="{BB962C8B-B14F-4D97-AF65-F5344CB8AC3E}">
        <p14:creationId xmlns:p14="http://schemas.microsoft.com/office/powerpoint/2010/main" val="36599529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098" y="3286864"/>
            <a:ext cx="11927071" cy="3416320"/>
          </a:xfrm>
          <a:prstGeom prst="rect">
            <a:avLst/>
          </a:prstGeom>
        </p:spPr>
        <p:txBody>
          <a:bodyPr wrap="square">
            <a:spAutoFit/>
          </a:bodyPr>
          <a:lstStyle/>
          <a:p>
            <a:pPr algn="just">
              <a:lnSpc>
                <a:spcPct val="150000"/>
              </a:lnSpc>
              <a:buNone/>
            </a:pPr>
            <a:r>
              <a:rPr lang="en-US" sz="2400" dirty="0" err="1">
                <a:solidFill>
                  <a:srgbClr val="FFC000"/>
                </a:solidFill>
                <a:latin typeface="NikoshBAN" panose="02000000000000000000" pitchFamily="2" charset="0"/>
                <a:cs typeface="NikoshBAN" panose="02000000000000000000" pitchFamily="2" charset="0"/>
              </a:rPr>
              <a:t>উল্কা</a:t>
            </a:r>
            <a:r>
              <a:rPr lang="en-US" dirty="0">
                <a:solidFill>
                  <a:srgbClr val="FFC000"/>
                </a:solidFill>
                <a:latin typeface="NikoshBAN" panose="02000000000000000000" pitchFamily="2" charset="0"/>
                <a:cs typeface="NikoshBAN" panose="02000000000000000000" pitchFamily="2" charset="0"/>
              </a:rPr>
              <a:t> </a:t>
            </a:r>
            <a:r>
              <a:rPr lang="en-US" dirty="0">
                <a:solidFill>
                  <a:srgbClr val="FFC000"/>
                </a:solidFill>
                <a:latin typeface="Times New Roman" panose="02020603050405020304" pitchFamily="18" charset="0"/>
                <a:cs typeface="Times New Roman" panose="02020603050405020304" pitchFamily="18" charset="0"/>
              </a:rPr>
              <a:t>(Meteor</a:t>
            </a:r>
            <a:r>
              <a:rPr lang="en-US" sz="2400" dirty="0">
                <a:solidFill>
                  <a:schemeClr val="bg1"/>
                </a:solidFill>
                <a:latin typeface="Times New Roman" panose="02020603050405020304" pitchFamily="18" charset="0"/>
                <a:cs typeface="Times New Roman" panose="02020603050405020304" pitchFamily="18" charset="0"/>
              </a:rPr>
              <a:t>):</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রাতের</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মেঘমুক্ত</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আকাশে</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অনেক</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সময়</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মনে</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হয়</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যেন</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নক্ষত্র</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ছুটে</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যাচ্ছে</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বা</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কোনো</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নক্ষত্র</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যেন</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এই</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মাত্র</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খসে</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পড়ল</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এই</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ঘটনাকে</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নক্ষত্রপতন</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বা</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তারা</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খসা</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বলে</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এরা</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কিন্তু</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আসলে</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কোনো</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নক্ষত্র</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নয়</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এদের</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নাম</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উল্কা</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মহাশুন্যে</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অজস্র</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জড়পিন্ড</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ভেসে</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বেড়ায়</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এই</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জড়পিন্ডগুলো</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অভিকর্ষ</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বলের</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আকর্ষনে</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প্রচন্ড</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গতিতে</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সেকেন্ডে</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প্রায়</a:t>
            </a:r>
            <a:r>
              <a:rPr lang="en-US" sz="2400" dirty="0">
                <a:solidFill>
                  <a:schemeClr val="bg1"/>
                </a:solidFill>
                <a:latin typeface="NikoshBAN" panose="02000000000000000000" pitchFamily="2" charset="0"/>
                <a:cs typeface="NikoshBAN" panose="02000000000000000000" pitchFamily="2" charset="0"/>
              </a:rPr>
              <a:t> ৩ </a:t>
            </a:r>
            <a:r>
              <a:rPr lang="en-US" sz="2400" dirty="0" err="1">
                <a:solidFill>
                  <a:schemeClr val="bg1"/>
                </a:solidFill>
                <a:latin typeface="NikoshBAN" panose="02000000000000000000" pitchFamily="2" charset="0"/>
                <a:cs typeface="NikoshBAN" panose="02000000000000000000" pitchFamily="2" charset="0"/>
              </a:rPr>
              <a:t>কিলোমিটার</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পৃথিবীর</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দিকে</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ছুটে</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আসে</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বায়ুর</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সংস্পর্শে</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এসে</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বায়ুর</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সঙ্গে</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ঘর্ষনের</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ফলে</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এরা</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জ্বলে</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ওঠে</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ফলে</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এদের</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ছুটন্ত</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তারা</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বলে</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মনে</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হয়</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বেশিরভাগ</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উল্কাপিন্ডই</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আকারে</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বেশ</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ক্ষুদ্র</a:t>
            </a:r>
            <a:r>
              <a:rPr lang="en-US" sz="2400" dirty="0">
                <a:solidFill>
                  <a:schemeClr val="bg1"/>
                </a:solidFill>
                <a:latin typeface="NikoshBAN" panose="02000000000000000000" pitchFamily="2" charset="0"/>
                <a:cs typeface="NikoshBAN" panose="02000000000000000000" pitchFamily="2" charset="0"/>
              </a:rPr>
              <a:t>।</a:t>
            </a:r>
          </a:p>
        </p:txBody>
      </p:sp>
      <p:sp>
        <p:nvSpPr>
          <p:cNvPr id="7" name="Oval 6"/>
          <p:cNvSpPr/>
          <p:nvPr/>
        </p:nvSpPr>
        <p:spPr>
          <a:xfrm>
            <a:off x="6786154" y="1875236"/>
            <a:ext cx="1371600" cy="102072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2400" dirty="0" smtClean="0">
                <a:latin typeface="NikoshBAN "/>
              </a:rPr>
              <a:t>উল্কা </a:t>
            </a:r>
            <a:endParaRPr lang="en-US" sz="2400" dirty="0">
              <a:latin typeface="NikoshBAN "/>
            </a:endParaRPr>
          </a:p>
        </p:txBody>
      </p:sp>
      <p:sp>
        <p:nvSpPr>
          <p:cNvPr id="8" name="TextBox 7"/>
          <p:cNvSpPr txBox="1"/>
          <p:nvPr/>
        </p:nvSpPr>
        <p:spPr>
          <a:xfrm>
            <a:off x="5274128" y="828709"/>
            <a:ext cx="5280661" cy="461665"/>
          </a:xfrm>
          <a:prstGeom prst="rect">
            <a:avLst/>
          </a:prstGeom>
          <a:noFill/>
        </p:spPr>
        <p:txBody>
          <a:bodyPr wrap="square" rtlCol="0">
            <a:spAutoFit/>
          </a:bodyPr>
          <a:lstStyle/>
          <a:p>
            <a:r>
              <a:rPr lang="bn-IN" sz="2400" dirty="0" smtClean="0">
                <a:solidFill>
                  <a:schemeClr val="bg1"/>
                </a:solidFill>
                <a:latin typeface="NikoshBAN "/>
              </a:rPr>
              <a:t>পৃথিবীর দিকে কি ছুটে আসছে? </a:t>
            </a:r>
            <a:endParaRPr lang="en-US" sz="2400" dirty="0">
              <a:solidFill>
                <a:schemeClr val="bg1"/>
              </a:solidFill>
              <a:latin typeface="NikoshBAN "/>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302" y="638625"/>
            <a:ext cx="4008144" cy="2257334"/>
          </a:xfrm>
          <a:prstGeom prst="rect">
            <a:avLst/>
          </a:prstGeom>
        </p:spPr>
      </p:pic>
    </p:spTree>
    <p:extLst>
      <p:ext uri="{BB962C8B-B14F-4D97-AF65-F5344CB8AC3E}">
        <p14:creationId xmlns:p14="http://schemas.microsoft.com/office/powerpoint/2010/main" val="418388080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250" fill="hold"/>
                                        <p:tgtEl>
                                          <p:spTgt spid="7"/>
                                        </p:tgtEl>
                                        <p:attrNameLst>
                                          <p:attrName>ppt_w</p:attrName>
                                        </p:attrNameLst>
                                      </p:cBhvr>
                                      <p:tavLst>
                                        <p:tav tm="0">
                                          <p:val>
                                            <p:fltVal val="0"/>
                                          </p:val>
                                        </p:tav>
                                        <p:tav tm="100000">
                                          <p:val>
                                            <p:strVal val="#ppt_w"/>
                                          </p:val>
                                        </p:tav>
                                      </p:tavLst>
                                    </p:anim>
                                    <p:anim calcmode="lin" valueType="num">
                                      <p:cBhvr>
                                        <p:cTn id="13" dur="1250" fill="hold"/>
                                        <p:tgtEl>
                                          <p:spTgt spid="7"/>
                                        </p:tgtEl>
                                        <p:attrNameLst>
                                          <p:attrName>ppt_h</p:attrName>
                                        </p:attrNameLst>
                                      </p:cBhvr>
                                      <p:tavLst>
                                        <p:tav tm="0">
                                          <p:val>
                                            <p:fltVal val="0"/>
                                          </p:val>
                                        </p:tav>
                                        <p:tav tm="100000">
                                          <p:val>
                                            <p:strVal val="#ppt_h"/>
                                          </p:val>
                                        </p:tav>
                                      </p:tavLst>
                                    </p:anim>
                                    <p:animEffect transition="in" filter="fade">
                                      <p:cBhvr>
                                        <p:cTn id="14" dur="125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489" y="342219"/>
            <a:ext cx="4546962" cy="3144982"/>
          </a:xfrm>
          <a:prstGeom prst="rect">
            <a:avLst/>
          </a:prstGeom>
        </p:spPr>
      </p:pic>
      <p:sp>
        <p:nvSpPr>
          <p:cNvPr id="6" name="Rectangle 5"/>
          <p:cNvSpPr/>
          <p:nvPr/>
        </p:nvSpPr>
        <p:spPr>
          <a:xfrm>
            <a:off x="2603863" y="3792808"/>
            <a:ext cx="8995954" cy="2677656"/>
          </a:xfrm>
          <a:prstGeom prst="rect">
            <a:avLst/>
          </a:prstGeom>
        </p:spPr>
        <p:txBody>
          <a:bodyPr wrap="square">
            <a:spAutoFit/>
          </a:bodyPr>
          <a:lstStyle/>
          <a:p>
            <a:pPr algn="just">
              <a:lnSpc>
                <a:spcPct val="150000"/>
              </a:lnSpc>
              <a:buNone/>
            </a:pPr>
            <a:r>
              <a:rPr lang="en-US" sz="2800" dirty="0" err="1">
                <a:solidFill>
                  <a:schemeClr val="accent5"/>
                </a:solidFill>
                <a:latin typeface="NikoshBAN" panose="02000000000000000000" pitchFamily="2" charset="0"/>
                <a:cs typeface="NikoshBAN" panose="02000000000000000000" pitchFamily="2" charset="0"/>
              </a:rPr>
              <a:t>ধূমকেতু</a:t>
            </a:r>
            <a:r>
              <a:rPr lang="en-US" sz="2800" dirty="0">
                <a:solidFill>
                  <a:schemeClr val="accent5"/>
                </a:solidFill>
                <a:latin typeface="NikoshBAN" panose="02000000000000000000" pitchFamily="2" charset="0"/>
                <a:cs typeface="NikoshBAN" panose="02000000000000000000" pitchFamily="2" charset="0"/>
              </a:rPr>
              <a:t> </a:t>
            </a:r>
            <a:r>
              <a:rPr lang="en-US" sz="2800" dirty="0">
                <a:solidFill>
                  <a:schemeClr val="accent5"/>
                </a:solidFill>
                <a:latin typeface="Times New Roman" panose="02020603050405020304" pitchFamily="18" charset="0"/>
                <a:cs typeface="Times New Roman" panose="02020603050405020304" pitchFamily="18" charset="0"/>
              </a:rPr>
              <a:t>(Comet):</a:t>
            </a:r>
            <a:r>
              <a:rPr lang="en-US" sz="2800" dirty="0">
                <a:solidFill>
                  <a:schemeClr val="accent5"/>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মহাকাশে</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মাঝে</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মাঝে</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একপ্রকার</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জ্যোতিষ্কের</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আবির্ভাব</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ঘটে</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এদের</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একটি</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মাথা</a:t>
            </a:r>
            <a:r>
              <a:rPr lang="en-US" sz="2800" dirty="0">
                <a:solidFill>
                  <a:schemeClr val="bg1"/>
                </a:solidFill>
                <a:latin typeface="NikoshBAN" panose="02000000000000000000" pitchFamily="2" charset="0"/>
                <a:cs typeface="NikoshBAN" panose="02000000000000000000" pitchFamily="2" charset="0"/>
              </a:rPr>
              <a:t> ও </a:t>
            </a:r>
            <a:r>
              <a:rPr lang="en-US" sz="2800" dirty="0" err="1">
                <a:solidFill>
                  <a:schemeClr val="bg1"/>
                </a:solidFill>
                <a:latin typeface="NikoshBAN" panose="02000000000000000000" pitchFamily="2" charset="0"/>
                <a:cs typeface="NikoshBAN" panose="02000000000000000000" pitchFamily="2" charset="0"/>
              </a:rPr>
              <a:t>একটি</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লেজ</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আছে</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এসব</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জ্যোতিষ্ককে</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ধূমকেতু</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বলে</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ধূমকেতু</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আকাশের</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এক</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অতি</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বিস্ময়কর</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জ্যোতিষ্ক</a:t>
            </a:r>
            <a:r>
              <a:rPr lang="en-US" sz="2800" dirty="0">
                <a:solidFill>
                  <a:schemeClr val="bg1"/>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851982711"/>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571" t="11439" r="6008" b="13835"/>
          <a:stretch/>
        </p:blipFill>
        <p:spPr>
          <a:xfrm>
            <a:off x="7720148" y="513609"/>
            <a:ext cx="3644537" cy="2334408"/>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0" y="2956483"/>
            <a:ext cx="12192000" cy="3901517"/>
          </a:xfrm>
          <a:prstGeom prst="rect">
            <a:avLst/>
          </a:prstGeom>
        </p:spPr>
        <p:txBody>
          <a:bodyPr wrap="square">
            <a:spAutoFit/>
          </a:bodyPr>
          <a:lstStyle/>
          <a:p>
            <a:pPr algn="just">
              <a:lnSpc>
                <a:spcPct val="150000"/>
              </a:lnSpc>
              <a:buNone/>
            </a:pPr>
            <a:r>
              <a:rPr lang="en-US" sz="2400" dirty="0" err="1">
                <a:solidFill>
                  <a:srgbClr val="FFC000"/>
                </a:solidFill>
                <a:latin typeface="NikoshBAN" panose="02000000000000000000" pitchFamily="2" charset="0"/>
                <a:cs typeface="NikoshBAN" panose="02000000000000000000" pitchFamily="2" charset="0"/>
              </a:rPr>
              <a:t>সৌরজগতের</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মধ্যে</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ধূমকেতুর</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বসবাস</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হলেও</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এরা</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কিছুদিনের</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জন্য</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উদয়</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হয়ে</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আবার</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অদৃশ্য</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হয়ে</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যায়</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সূর্যের</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চারদিকে</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অনেক</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দূরে</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দিয়ে</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এরা</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পরিক্রমণ</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করে</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সূর্যের</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নিকটবর্তী</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হলে</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এদের</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দেখা</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যায়</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এরা</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সূর্যের</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যত</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কাছাকাছি</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আসতে</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থাকে</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তত</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এর</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লেজ</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লম্বা</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হতে</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থাকে</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এরা</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অনেক</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দীর্ঘ</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কক্ষপথে</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সূর্যকে</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পরিক্রমণ</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করে</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বলে</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অনেক</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বছর</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পর</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পর</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এরা</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আবির্ভূত</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হয়</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জ্যোতির্বিজ্ঞানী</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এডমন্ড</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হ্যালি</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যে</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ধূমকেতু</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আবিষ্কার</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করেন</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তা</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হ্যালির</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ধূমকেতু</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নামে</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পরিচিত</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হ্যালির</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ধূমকেতু</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প্রতি</a:t>
            </a:r>
            <a:r>
              <a:rPr lang="en-US" sz="2400" dirty="0">
                <a:solidFill>
                  <a:srgbClr val="FFC000"/>
                </a:solidFill>
                <a:latin typeface="NikoshBAN" panose="02000000000000000000" pitchFamily="2" charset="0"/>
                <a:cs typeface="NikoshBAN" panose="02000000000000000000" pitchFamily="2" charset="0"/>
              </a:rPr>
              <a:t> ৭৬ </a:t>
            </a:r>
            <a:r>
              <a:rPr lang="en-US" sz="2400" dirty="0" err="1">
                <a:solidFill>
                  <a:srgbClr val="FFC000"/>
                </a:solidFill>
                <a:latin typeface="NikoshBAN" panose="02000000000000000000" pitchFamily="2" charset="0"/>
                <a:cs typeface="NikoshBAN" panose="02000000000000000000" pitchFamily="2" charset="0"/>
              </a:rPr>
              <a:t>বছরে</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একবার</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দেখা</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যায়</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হ্যালির</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ধূমকেতু</a:t>
            </a:r>
            <a:r>
              <a:rPr lang="en-US" sz="2400" dirty="0">
                <a:solidFill>
                  <a:srgbClr val="FFC000"/>
                </a:solidFill>
                <a:latin typeface="NikoshBAN" panose="02000000000000000000" pitchFamily="2" charset="0"/>
                <a:cs typeface="NikoshBAN" panose="02000000000000000000" pitchFamily="2" charset="0"/>
              </a:rPr>
              <a:t> ২৪০ </a:t>
            </a:r>
            <a:r>
              <a:rPr lang="en-US" sz="2400" dirty="0" err="1">
                <a:solidFill>
                  <a:srgbClr val="FFC000"/>
                </a:solidFill>
                <a:latin typeface="NikoshBAN" panose="02000000000000000000" pitchFamily="2" charset="0"/>
                <a:cs typeface="NikoshBAN" panose="02000000000000000000" pitchFamily="2" charset="0"/>
              </a:rPr>
              <a:t>খ্রিষ্টপূর্ব</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অব্দ</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থেকে</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দেখা</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যায়</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এবং</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সর্বশেষ</a:t>
            </a:r>
            <a:r>
              <a:rPr lang="en-US" sz="2400" dirty="0">
                <a:solidFill>
                  <a:srgbClr val="FFC000"/>
                </a:solidFill>
                <a:latin typeface="NikoshBAN" panose="02000000000000000000" pitchFamily="2" charset="0"/>
                <a:cs typeface="NikoshBAN" panose="02000000000000000000" pitchFamily="2" charset="0"/>
              </a:rPr>
              <a:t> ১৯৮৬ </a:t>
            </a:r>
            <a:r>
              <a:rPr lang="en-US" sz="2400" dirty="0" err="1">
                <a:solidFill>
                  <a:srgbClr val="FFC000"/>
                </a:solidFill>
                <a:latin typeface="NikoshBAN" panose="02000000000000000000" pitchFamily="2" charset="0"/>
                <a:cs typeface="NikoshBAN" panose="02000000000000000000" pitchFamily="2" charset="0"/>
              </a:rPr>
              <a:t>সালে</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হ্যালির</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ধূমকেতু</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দেখা</a:t>
            </a:r>
            <a:r>
              <a:rPr lang="en-US" sz="2400" dirty="0">
                <a:solidFill>
                  <a:srgbClr val="FFC000"/>
                </a:solidFill>
                <a:latin typeface="NikoshBAN" panose="02000000000000000000" pitchFamily="2" charset="0"/>
                <a:cs typeface="NikoshBAN" panose="02000000000000000000" pitchFamily="2" charset="0"/>
              </a:rPr>
              <a:t> </a:t>
            </a:r>
            <a:r>
              <a:rPr lang="en-US" sz="2400" dirty="0" err="1">
                <a:solidFill>
                  <a:srgbClr val="FFC000"/>
                </a:solidFill>
                <a:latin typeface="NikoshBAN" panose="02000000000000000000" pitchFamily="2" charset="0"/>
                <a:cs typeface="NikoshBAN" panose="02000000000000000000" pitchFamily="2" charset="0"/>
              </a:rPr>
              <a:t>গেছে</a:t>
            </a:r>
            <a:r>
              <a:rPr lang="en-US" sz="2400" dirty="0">
                <a:solidFill>
                  <a:srgbClr val="FFC000"/>
                </a:solidFill>
                <a:latin typeface="NikoshBAN" panose="02000000000000000000" pitchFamily="2" charset="0"/>
                <a:cs typeface="NikoshBAN" panose="02000000000000000000" pitchFamily="2" charset="0"/>
              </a:rPr>
              <a:t>।</a:t>
            </a:r>
          </a:p>
        </p:txBody>
      </p:sp>
      <p:sp>
        <p:nvSpPr>
          <p:cNvPr id="6" name="Right Arrow 5"/>
          <p:cNvSpPr/>
          <p:nvPr/>
        </p:nvSpPr>
        <p:spPr>
          <a:xfrm>
            <a:off x="3722914" y="1436914"/>
            <a:ext cx="3278777" cy="966652"/>
          </a:xfrm>
          <a:prstGeom prst="rightArrow">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bn-IN" sz="2800" dirty="0" smtClean="0">
                <a:solidFill>
                  <a:schemeClr val="bg1"/>
                </a:solidFill>
                <a:latin typeface="NikoshBAN "/>
              </a:rPr>
              <a:t>হ্যালির ধূমকেতু </a:t>
            </a:r>
            <a:endParaRPr lang="en-US" sz="2800" dirty="0">
              <a:solidFill>
                <a:schemeClr val="bg1"/>
              </a:solidFill>
              <a:latin typeface="NikoshBAN "/>
            </a:endParaRPr>
          </a:p>
        </p:txBody>
      </p:sp>
    </p:spTree>
    <p:extLst>
      <p:ext uri="{BB962C8B-B14F-4D97-AF65-F5344CB8AC3E}">
        <p14:creationId xmlns:p14="http://schemas.microsoft.com/office/powerpoint/2010/main" val="205845619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75443"/>
            <a:ext cx="12192000" cy="3970318"/>
          </a:xfrm>
          <a:prstGeom prst="rect">
            <a:avLst/>
          </a:prstGeom>
        </p:spPr>
        <p:txBody>
          <a:bodyPr wrap="square">
            <a:spAutoFit/>
          </a:bodyPr>
          <a:lstStyle/>
          <a:p>
            <a:pPr algn="just">
              <a:lnSpc>
                <a:spcPct val="150000"/>
              </a:lnSpc>
              <a:buNone/>
            </a:pPr>
            <a:r>
              <a:rPr lang="en-US" sz="2800" dirty="0" err="1">
                <a:solidFill>
                  <a:srgbClr val="92D050"/>
                </a:solidFill>
                <a:latin typeface="NikoshBAN" panose="02000000000000000000" pitchFamily="2" charset="0"/>
                <a:cs typeface="NikoshBAN" panose="02000000000000000000" pitchFamily="2" charset="0"/>
              </a:rPr>
              <a:t>গ্রহ</a:t>
            </a:r>
            <a:r>
              <a:rPr lang="en-US" sz="2800" dirty="0">
                <a:solidFill>
                  <a:srgbClr val="92D050"/>
                </a:solidFill>
                <a:latin typeface="NikoshBAN" panose="02000000000000000000" pitchFamily="2" charset="0"/>
                <a:cs typeface="NikoshBAN" panose="02000000000000000000" pitchFamily="2" charset="0"/>
              </a:rPr>
              <a:t> </a:t>
            </a:r>
            <a:r>
              <a:rPr lang="en-US" sz="2800" dirty="0">
                <a:solidFill>
                  <a:srgbClr val="92D050"/>
                </a:solidFill>
                <a:latin typeface="Times New Roman" panose="02020603050405020304" pitchFamily="18" charset="0"/>
                <a:cs typeface="Times New Roman" panose="02020603050405020304" pitchFamily="18" charset="0"/>
              </a:rPr>
              <a:t>(Planet):</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মহাকাশে</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কতকগুলো</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জ্যোতিষ্ক</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সূর্যকে</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নির্দিষ্ট</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সময়ে</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নির্দিষ্ট</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পথে</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পরিক্রমণ</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করে</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এদের</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নিজেদের</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কোনো</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আলো</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বা</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তাপ</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নেই</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মহাকর্ষ</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বলের</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প্রভাবে</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এরা</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সূর্যকে</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কেন্দ্র</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করে</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আবর্তিত</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হয়</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এরা</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সূর্য</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থেকে</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আলো</a:t>
            </a:r>
            <a:r>
              <a:rPr lang="en-US" sz="2800" dirty="0">
                <a:solidFill>
                  <a:srgbClr val="92D050"/>
                </a:solidFill>
                <a:latin typeface="NikoshBAN" panose="02000000000000000000" pitchFamily="2" charset="0"/>
                <a:cs typeface="NikoshBAN" panose="02000000000000000000" pitchFamily="2" charset="0"/>
              </a:rPr>
              <a:t> ও </a:t>
            </a:r>
            <a:r>
              <a:rPr lang="en-US" sz="2800" dirty="0" err="1">
                <a:solidFill>
                  <a:srgbClr val="92D050"/>
                </a:solidFill>
                <a:latin typeface="NikoshBAN" panose="02000000000000000000" pitchFamily="2" charset="0"/>
                <a:cs typeface="NikoshBAN" panose="02000000000000000000" pitchFamily="2" charset="0"/>
              </a:rPr>
              <a:t>তাপ</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পায়</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এই</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তাপেই</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উত্তপ্ত</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হয়</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এরা</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তারার</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মত</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মিটমিট</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করে</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জ্বলে</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না</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এসব</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জ্যোতিষ্ককে</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গ্রহ</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বলে</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আমাদের</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সৌরজগতের</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আটটি</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গ্রহ</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হলো</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বুধ</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শুক্র</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পৃথিবী</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মঙ্গল</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বৃহস্পতি</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শনি</a:t>
            </a:r>
            <a:r>
              <a:rPr lang="en-US" sz="2800" dirty="0">
                <a:solidFill>
                  <a:srgbClr val="92D050"/>
                </a:solidFill>
                <a:latin typeface="NikoshBAN" panose="02000000000000000000" pitchFamily="2" charset="0"/>
                <a:cs typeface="NikoshBAN" panose="02000000000000000000" pitchFamily="2" charset="0"/>
              </a:rPr>
              <a:t>, </a:t>
            </a:r>
            <a:r>
              <a:rPr lang="en-US" sz="2800" dirty="0" err="1">
                <a:solidFill>
                  <a:srgbClr val="92D050"/>
                </a:solidFill>
                <a:latin typeface="NikoshBAN" panose="02000000000000000000" pitchFamily="2" charset="0"/>
                <a:cs typeface="NikoshBAN" panose="02000000000000000000" pitchFamily="2" charset="0"/>
              </a:rPr>
              <a:t>ইউরেনাস</a:t>
            </a:r>
            <a:r>
              <a:rPr lang="en-US" sz="2800" dirty="0">
                <a:solidFill>
                  <a:srgbClr val="92D050"/>
                </a:solidFill>
                <a:latin typeface="NikoshBAN" panose="02000000000000000000" pitchFamily="2" charset="0"/>
                <a:cs typeface="NikoshBAN" panose="02000000000000000000" pitchFamily="2" charset="0"/>
              </a:rPr>
              <a:t> ও </a:t>
            </a:r>
            <a:r>
              <a:rPr lang="en-US" sz="2800" dirty="0" err="1">
                <a:solidFill>
                  <a:srgbClr val="92D050"/>
                </a:solidFill>
                <a:latin typeface="NikoshBAN" panose="02000000000000000000" pitchFamily="2" charset="0"/>
                <a:cs typeface="NikoshBAN" panose="02000000000000000000" pitchFamily="2" charset="0"/>
              </a:rPr>
              <a:t>নেপচুন</a:t>
            </a:r>
            <a:r>
              <a:rPr lang="en-US" sz="2800" dirty="0">
                <a:solidFill>
                  <a:srgbClr val="92D050"/>
                </a:solidFill>
                <a:latin typeface="NikoshBAN" panose="02000000000000000000" pitchFamily="2" charset="0"/>
                <a:cs typeface="NikoshBAN" panose="02000000000000000000" pitchFamily="2" charset="0"/>
              </a:rPr>
              <a:t>। </a:t>
            </a:r>
          </a:p>
        </p:txBody>
      </p:sp>
      <p:sp>
        <p:nvSpPr>
          <p:cNvPr id="7" name="TextBox 6"/>
          <p:cNvSpPr txBox="1"/>
          <p:nvPr/>
        </p:nvSpPr>
        <p:spPr>
          <a:xfrm>
            <a:off x="7129301" y="1171281"/>
            <a:ext cx="4235385" cy="461665"/>
          </a:xfrm>
          <a:prstGeom prst="rect">
            <a:avLst/>
          </a:prstGeom>
          <a:noFill/>
        </p:spPr>
        <p:txBody>
          <a:bodyPr wrap="square" rtlCol="0">
            <a:spAutoFit/>
          </a:bodyPr>
          <a:lstStyle/>
          <a:p>
            <a:r>
              <a:rPr lang="bn-IN" sz="2400" dirty="0" smtClean="0">
                <a:solidFill>
                  <a:srgbClr val="FFC000"/>
                </a:solidFill>
                <a:latin typeface="NikoshBAN "/>
              </a:rPr>
              <a:t>সূর্যকে কেন্দ্র করে কারা ঘুরছে? </a:t>
            </a:r>
            <a:endParaRPr lang="en-US" sz="2400" dirty="0">
              <a:solidFill>
                <a:srgbClr val="FFC000"/>
              </a:solidFill>
              <a:latin typeface="NikoshBAN "/>
            </a:endParaRPr>
          </a:p>
        </p:txBody>
      </p:sp>
      <p:sp>
        <p:nvSpPr>
          <p:cNvPr id="8" name="TextBox 7"/>
          <p:cNvSpPr txBox="1"/>
          <p:nvPr/>
        </p:nvSpPr>
        <p:spPr>
          <a:xfrm>
            <a:off x="8858619" y="2211708"/>
            <a:ext cx="1322368" cy="461665"/>
          </a:xfrm>
          <a:prstGeom prst="rect">
            <a:avLst/>
          </a:prstGeom>
          <a:noFill/>
        </p:spPr>
        <p:txBody>
          <a:bodyPr wrap="square" rtlCol="0">
            <a:spAutoFit/>
          </a:bodyPr>
          <a:lstStyle/>
          <a:p>
            <a:r>
              <a:rPr lang="bn-IN" sz="2400" dirty="0" smtClean="0">
                <a:solidFill>
                  <a:srgbClr val="FFC000"/>
                </a:solidFill>
                <a:latin typeface="NikoshBAN "/>
              </a:rPr>
              <a:t>গ্রহ </a:t>
            </a:r>
            <a:endParaRPr lang="en-US" sz="2400" dirty="0">
              <a:solidFill>
                <a:schemeClr val="bg1"/>
              </a:solidFill>
              <a:latin typeface="NikoshBAN "/>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407" y="399459"/>
            <a:ext cx="3810000" cy="2466975"/>
          </a:xfrm>
          <a:prstGeom prst="rect">
            <a:avLst/>
          </a:prstGeom>
        </p:spPr>
      </p:pic>
    </p:spTree>
    <p:extLst>
      <p:ext uri="{BB962C8B-B14F-4D97-AF65-F5344CB8AC3E}">
        <p14:creationId xmlns:p14="http://schemas.microsoft.com/office/powerpoint/2010/main" val="2137849136"/>
      </p:ext>
    </p:extLst>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82937" y="422083"/>
            <a:ext cx="3922686" cy="2249085"/>
          </a:xfrm>
          <a:prstGeom prst="rect">
            <a:avLst/>
          </a:prstGeom>
        </p:spPr>
      </p:pic>
      <p:sp>
        <p:nvSpPr>
          <p:cNvPr id="5" name="Rectangle 4"/>
          <p:cNvSpPr/>
          <p:nvPr/>
        </p:nvSpPr>
        <p:spPr>
          <a:xfrm>
            <a:off x="91440" y="2887682"/>
            <a:ext cx="12100560" cy="3970318"/>
          </a:xfrm>
          <a:prstGeom prst="rect">
            <a:avLst/>
          </a:prstGeom>
        </p:spPr>
        <p:txBody>
          <a:bodyPr wrap="square">
            <a:spAutoFit/>
          </a:bodyPr>
          <a:lstStyle/>
          <a:p>
            <a:pPr algn="just">
              <a:lnSpc>
                <a:spcPct val="150000"/>
              </a:lnSpc>
              <a:buNone/>
            </a:pPr>
            <a:r>
              <a:rPr lang="en-US" sz="2800" dirty="0" err="1">
                <a:solidFill>
                  <a:schemeClr val="bg1"/>
                </a:solidFill>
                <a:latin typeface="NikoshBAN" panose="02000000000000000000" pitchFamily="2" charset="0"/>
                <a:cs typeface="NikoshBAN" panose="02000000000000000000" pitchFamily="2" charset="0"/>
              </a:rPr>
              <a:t>উপগ্রহ</a:t>
            </a:r>
            <a:r>
              <a:rPr lang="en-US" sz="2800" dirty="0">
                <a:solidFill>
                  <a:schemeClr val="bg1"/>
                </a:solidFill>
                <a:latin typeface="NikoshBAN" panose="02000000000000000000" pitchFamily="2" charset="0"/>
                <a:cs typeface="NikoshBAN" panose="02000000000000000000" pitchFamily="2" charset="0"/>
              </a:rPr>
              <a:t> </a:t>
            </a:r>
            <a:r>
              <a:rPr lang="en-US" sz="2800" dirty="0">
                <a:solidFill>
                  <a:schemeClr val="bg1"/>
                </a:solidFill>
                <a:latin typeface="Times New Roman" panose="02020603050405020304" pitchFamily="18" charset="0"/>
                <a:cs typeface="Times New Roman" panose="02020603050405020304" pitchFamily="18" charset="0"/>
              </a:rPr>
              <a:t>(Satellite): </a:t>
            </a:r>
            <a:r>
              <a:rPr lang="en-US" sz="2800" dirty="0" err="1">
                <a:solidFill>
                  <a:schemeClr val="bg1"/>
                </a:solidFill>
                <a:latin typeface="NikoshBAN" panose="02000000000000000000" pitchFamily="2" charset="0"/>
                <a:cs typeface="NikoshBAN" panose="02000000000000000000" pitchFamily="2" charset="0"/>
              </a:rPr>
              <a:t>কিছু</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কিছু</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জ্যোতিষ্ক</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গ্রহকে</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ঘিরে</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আবর্তিত</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হয়</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এদের</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উপগ্রহ</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বা</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চাঁদ</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বলে</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মহাকর্ষ</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বলের</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প্রভাবে</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এরা</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গ্রহকে</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কেন্দ্র</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করে</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ঘোরে</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এদের</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নিজস্ব</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আলো</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বা</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তাপ</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নেই</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এরা</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সূর্য</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বা</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নক্ষত্র</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থেকে</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আলো</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বা</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তাপ</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পায়</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চাঁদ</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পৃথিবী</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গ্রহের</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একমাত্র</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উপগ্রহ</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কোনো</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কোনো</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গ্রহের</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উপগ্রহ</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আছে</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কোনোটির</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নেই</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বুধ</a:t>
            </a:r>
            <a:r>
              <a:rPr lang="en-US" sz="2800" dirty="0">
                <a:solidFill>
                  <a:schemeClr val="bg1"/>
                </a:solidFill>
                <a:latin typeface="NikoshBAN" panose="02000000000000000000" pitchFamily="2" charset="0"/>
                <a:cs typeface="NikoshBAN" panose="02000000000000000000" pitchFamily="2" charset="0"/>
              </a:rPr>
              <a:t> ও </a:t>
            </a:r>
            <a:r>
              <a:rPr lang="en-US" sz="2800" dirty="0" err="1">
                <a:solidFill>
                  <a:schemeClr val="bg1"/>
                </a:solidFill>
                <a:latin typeface="NikoshBAN" panose="02000000000000000000" pitchFamily="2" charset="0"/>
                <a:cs typeface="NikoshBAN" panose="02000000000000000000" pitchFamily="2" charset="0"/>
              </a:rPr>
              <a:t>শুক্রের</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কোনো</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উপগ্রহ</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নেই</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বিজ্ঞানের</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উন্নতির</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সঙ্গে</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সঙ্গে</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নতুন</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নতুন</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উপগ্রহ</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আবিষ্কৃত</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হচ্ছে</a:t>
            </a:r>
            <a:r>
              <a:rPr lang="en-US" sz="2800" dirty="0">
                <a:solidFill>
                  <a:schemeClr val="bg1"/>
                </a:solidFill>
                <a:latin typeface="NikoshBAN" panose="02000000000000000000" pitchFamily="2" charset="0"/>
                <a:cs typeface="NikoshBAN" panose="02000000000000000000" pitchFamily="2" charset="0"/>
              </a:rPr>
              <a:t>। </a:t>
            </a:r>
          </a:p>
        </p:txBody>
      </p:sp>
      <p:sp>
        <p:nvSpPr>
          <p:cNvPr id="6" name="Rectangle 5"/>
          <p:cNvSpPr/>
          <p:nvPr/>
        </p:nvSpPr>
        <p:spPr>
          <a:xfrm>
            <a:off x="2877184" y="1220236"/>
            <a:ext cx="2335896" cy="646331"/>
          </a:xfrm>
          <a:prstGeom prst="rect">
            <a:avLst/>
          </a:prstGeom>
        </p:spPr>
        <p:txBody>
          <a:bodyPr wrap="none">
            <a:spAutoFit/>
          </a:bodyPr>
          <a:lstStyle/>
          <a:p>
            <a:pPr algn="ctr">
              <a:buNone/>
            </a:pPr>
            <a:r>
              <a:rPr lang="en-US" sz="3600" dirty="0" err="1">
                <a:solidFill>
                  <a:srgbClr val="FFC000"/>
                </a:solidFill>
                <a:latin typeface="NikoshBAN" panose="02000000000000000000" pitchFamily="2" charset="0"/>
                <a:cs typeface="NikoshBAN" panose="02000000000000000000" pitchFamily="2" charset="0"/>
              </a:rPr>
              <a:t>চাঁদ</a:t>
            </a:r>
            <a:r>
              <a:rPr lang="en-US" sz="3600" dirty="0">
                <a:solidFill>
                  <a:srgbClr val="FFC000"/>
                </a:solidFill>
                <a:latin typeface="NikoshBAN" panose="02000000000000000000" pitchFamily="2" charset="0"/>
                <a:cs typeface="NikoshBAN" panose="02000000000000000000" pitchFamily="2" charset="0"/>
              </a:rPr>
              <a:t> </a:t>
            </a:r>
            <a:r>
              <a:rPr lang="en-US" sz="3600" dirty="0">
                <a:solidFill>
                  <a:srgbClr val="FFC000"/>
                </a:solidFill>
                <a:latin typeface="Times New Roman" panose="02020603050405020304" pitchFamily="18" charset="0"/>
                <a:cs typeface="Times New Roman" panose="02020603050405020304" pitchFamily="18" charset="0"/>
              </a:rPr>
              <a:t>(Moon</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5177808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750" fill="hold"/>
                                        <p:tgtEl>
                                          <p:spTgt spid="5"/>
                                        </p:tgtEl>
                                        <p:attrNameLst>
                                          <p:attrName>ppt_w</p:attrName>
                                        </p:attrNameLst>
                                      </p:cBhvr>
                                      <p:tavLst>
                                        <p:tav tm="0">
                                          <p:val>
                                            <p:fltVal val="0"/>
                                          </p:val>
                                        </p:tav>
                                        <p:tav tm="100000">
                                          <p:val>
                                            <p:strVal val="#ppt_w"/>
                                          </p:val>
                                        </p:tav>
                                      </p:tavLst>
                                    </p:anim>
                                    <p:anim calcmode="lin" valueType="num">
                                      <p:cBhvr>
                                        <p:cTn id="20" dur="1750" fill="hold"/>
                                        <p:tgtEl>
                                          <p:spTgt spid="5"/>
                                        </p:tgtEl>
                                        <p:attrNameLst>
                                          <p:attrName>ppt_h</p:attrName>
                                        </p:attrNameLst>
                                      </p:cBhvr>
                                      <p:tavLst>
                                        <p:tav tm="0">
                                          <p:val>
                                            <p:fltVal val="0"/>
                                          </p:val>
                                        </p:tav>
                                        <p:tav tm="100000">
                                          <p:val>
                                            <p:strVal val="#ppt_h"/>
                                          </p:val>
                                        </p:tav>
                                      </p:tavLst>
                                    </p:anim>
                                    <p:anim calcmode="lin" valueType="num">
                                      <p:cBhvr>
                                        <p:cTn id="21" dur="1750" fill="hold"/>
                                        <p:tgtEl>
                                          <p:spTgt spid="5"/>
                                        </p:tgtEl>
                                        <p:attrNameLst>
                                          <p:attrName>style.rotation</p:attrName>
                                        </p:attrNameLst>
                                      </p:cBhvr>
                                      <p:tavLst>
                                        <p:tav tm="0">
                                          <p:val>
                                            <p:fltVal val="90"/>
                                          </p:val>
                                        </p:tav>
                                        <p:tav tm="100000">
                                          <p:val>
                                            <p:fltVal val="0"/>
                                          </p:val>
                                        </p:tav>
                                      </p:tavLst>
                                    </p:anim>
                                    <p:animEffect transition="in" filter="fade">
                                      <p:cBhvr>
                                        <p:cTn id="22"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73490" y="298109"/>
            <a:ext cx="2156835" cy="2843508"/>
          </a:xfrm>
          <a:prstGeom prst="rect">
            <a:avLst/>
          </a:prstGeom>
        </p:spPr>
      </p:pic>
      <p:sp>
        <p:nvSpPr>
          <p:cNvPr id="6" name="Rectangle 5"/>
          <p:cNvSpPr/>
          <p:nvPr/>
        </p:nvSpPr>
        <p:spPr>
          <a:xfrm>
            <a:off x="1349829" y="4303455"/>
            <a:ext cx="3640182" cy="2554545"/>
          </a:xfrm>
          <a:prstGeom prst="rect">
            <a:avLst/>
          </a:prstGeom>
        </p:spPr>
        <p:txBody>
          <a:bodyPr wrap="square">
            <a:spAutoFit/>
          </a:bodyPr>
          <a:lstStyle/>
          <a:p>
            <a:r>
              <a:rPr lang="bn-IN" sz="3200" dirty="0">
                <a:solidFill>
                  <a:schemeClr val="bg1">
                    <a:lumMod val="95000"/>
                    <a:lumOff val="5000"/>
                  </a:schemeClr>
                </a:solidFill>
                <a:latin typeface="Narkisim" pitchFamily="34" charset="-79"/>
                <a:cs typeface="Narkisim" pitchFamily="34" charset="-79"/>
              </a:rPr>
              <a:t>কানিজ মায়েরা     সহকারী শিক্ষক    খিলগাঁও গার্লস স্কুল অ্যান্ড কলেজ     </a:t>
            </a:r>
            <a:r>
              <a:rPr lang="bn-BD" sz="3200" dirty="0">
                <a:solidFill>
                  <a:schemeClr val="bg1">
                    <a:lumMod val="95000"/>
                    <a:lumOff val="5000"/>
                  </a:schemeClr>
                </a:solidFill>
                <a:latin typeface="Narkisim" pitchFamily="34" charset="-79"/>
                <a:cs typeface="Narkisim" pitchFamily="34" charset="-79"/>
              </a:rPr>
              <a:t>    </a:t>
            </a:r>
            <a:r>
              <a:rPr lang="bn-IN" sz="3200" dirty="0">
                <a:solidFill>
                  <a:schemeClr val="bg1">
                    <a:lumMod val="95000"/>
                    <a:lumOff val="5000"/>
                  </a:schemeClr>
                </a:solidFill>
                <a:latin typeface="Narkisim" pitchFamily="34" charset="-79"/>
                <a:cs typeface="Narkisim" pitchFamily="34" charset="-79"/>
              </a:rPr>
              <a:t> ঢাকা-১২১৯</a:t>
            </a:r>
            <a:endParaRPr lang="en-US" sz="3200" dirty="0">
              <a:solidFill>
                <a:schemeClr val="bg1">
                  <a:lumMod val="95000"/>
                  <a:lumOff val="5000"/>
                </a:schemeClr>
              </a:solidFill>
              <a:latin typeface="Narkisim" pitchFamily="34" charset="-79"/>
              <a:cs typeface="Narkisim" pitchFamily="34" charset="-79"/>
            </a:endParaRPr>
          </a:p>
        </p:txBody>
      </p:sp>
      <p:pic>
        <p:nvPicPr>
          <p:cNvPr id="7" name="Picture 6"/>
          <p:cNvPicPr>
            <a:picLocks noChangeAspect="1"/>
          </p:cNvPicPr>
          <p:nvPr/>
        </p:nvPicPr>
        <p:blipFill>
          <a:blip r:embed="rId3"/>
          <a:stretch>
            <a:fillRect/>
          </a:stretch>
        </p:blipFill>
        <p:spPr>
          <a:xfrm>
            <a:off x="8515770" y="409144"/>
            <a:ext cx="1709058" cy="1968297"/>
          </a:xfrm>
          <a:prstGeom prst="rect">
            <a:avLst/>
          </a:prstGeom>
        </p:spPr>
      </p:pic>
      <p:sp>
        <p:nvSpPr>
          <p:cNvPr id="8" name="Rectangle 7"/>
          <p:cNvSpPr/>
          <p:nvPr/>
        </p:nvSpPr>
        <p:spPr>
          <a:xfrm>
            <a:off x="6322299" y="3890585"/>
            <a:ext cx="6096000" cy="2967415"/>
          </a:xfrm>
          <a:prstGeom prst="rect">
            <a:avLst/>
          </a:prstGeom>
        </p:spPr>
        <p:txBody>
          <a:bodyPr>
            <a:spAutoFit/>
          </a:bodyPr>
          <a:lstStyle/>
          <a:p>
            <a:pPr algn="ctr">
              <a:lnSpc>
                <a:spcPct val="150000"/>
              </a:lnSpc>
              <a:buNone/>
            </a:pPr>
            <a:r>
              <a:rPr lang="en-US" sz="3200" dirty="0" err="1">
                <a:solidFill>
                  <a:schemeClr val="bg1"/>
                </a:solidFill>
                <a:latin typeface="NikoshBAN" pitchFamily="2" charset="0"/>
                <a:cs typeface="NikoshBAN" pitchFamily="2" charset="0"/>
              </a:rPr>
              <a:t>শ্রেণিঃ</a:t>
            </a:r>
            <a:r>
              <a:rPr lang="en-US" sz="3200" dirty="0">
                <a:solidFill>
                  <a:schemeClr val="bg1"/>
                </a:solidFill>
                <a:latin typeface="NikoshBAN" pitchFamily="2" charset="0"/>
                <a:cs typeface="NikoshBAN" pitchFamily="2" charset="0"/>
              </a:rPr>
              <a:t> </a:t>
            </a:r>
            <a:r>
              <a:rPr lang="en-US" sz="3200" dirty="0" err="1">
                <a:solidFill>
                  <a:schemeClr val="bg1"/>
                </a:solidFill>
                <a:latin typeface="Nikosh" pitchFamily="2" charset="0"/>
                <a:cs typeface="Nikosh" pitchFamily="2" charset="0"/>
              </a:rPr>
              <a:t>নবম-দশম</a:t>
            </a:r>
            <a:r>
              <a:rPr lang="bn-BD" sz="3200" dirty="0">
                <a:solidFill>
                  <a:schemeClr val="bg1"/>
                </a:solidFill>
                <a:latin typeface="Nikosh" pitchFamily="2" charset="0"/>
                <a:cs typeface="Nikosh" pitchFamily="2" charset="0"/>
              </a:rPr>
              <a:t> </a:t>
            </a:r>
            <a:endParaRPr lang="en-US" sz="3200" dirty="0">
              <a:solidFill>
                <a:schemeClr val="bg1"/>
              </a:solidFill>
              <a:latin typeface="Nikosh" pitchFamily="2" charset="0"/>
              <a:cs typeface="Nikosh" pitchFamily="2" charset="0"/>
            </a:endParaRPr>
          </a:p>
          <a:p>
            <a:pPr algn="ctr">
              <a:lnSpc>
                <a:spcPct val="150000"/>
              </a:lnSpc>
              <a:buNone/>
            </a:pPr>
            <a:r>
              <a:rPr lang="bn-BD" sz="3200" dirty="0">
                <a:solidFill>
                  <a:schemeClr val="bg1"/>
                </a:solidFill>
                <a:latin typeface="NikoshBAN" pitchFamily="2" charset="0"/>
                <a:cs typeface="NikoshBAN" pitchFamily="2" charset="0"/>
              </a:rPr>
              <a:t>বিষয়ঃ</a:t>
            </a:r>
            <a:r>
              <a:rPr lang="en-US" sz="3200" dirty="0">
                <a:solidFill>
                  <a:schemeClr val="bg1"/>
                </a:solidFill>
                <a:latin typeface="NikoshBAN" pitchFamily="2" charset="0"/>
                <a:cs typeface="NikoshBAN" pitchFamily="2" charset="0"/>
              </a:rPr>
              <a:t> </a:t>
            </a:r>
            <a:r>
              <a:rPr lang="en-US" sz="3200" dirty="0" err="1">
                <a:solidFill>
                  <a:schemeClr val="bg1"/>
                </a:solidFill>
                <a:latin typeface="NikoshBAN" pitchFamily="2" charset="0"/>
                <a:cs typeface="NikoshBAN" pitchFamily="2" charset="0"/>
              </a:rPr>
              <a:t>ভূগোল</a:t>
            </a:r>
            <a:r>
              <a:rPr lang="en-US" sz="3200" dirty="0">
                <a:solidFill>
                  <a:schemeClr val="bg1"/>
                </a:solidFill>
                <a:latin typeface="NikoshBAN" pitchFamily="2" charset="0"/>
                <a:cs typeface="NikoshBAN" pitchFamily="2" charset="0"/>
              </a:rPr>
              <a:t> ও </a:t>
            </a:r>
            <a:r>
              <a:rPr lang="en-US" sz="3200" dirty="0" err="1">
                <a:solidFill>
                  <a:schemeClr val="bg1"/>
                </a:solidFill>
                <a:latin typeface="NikoshBAN" pitchFamily="2" charset="0"/>
                <a:cs typeface="NikoshBAN" pitchFamily="2" charset="0"/>
              </a:rPr>
              <a:t>পরিবেশ</a:t>
            </a:r>
            <a:endParaRPr lang="bn-BD" sz="3200" dirty="0">
              <a:solidFill>
                <a:schemeClr val="bg1"/>
              </a:solidFill>
              <a:latin typeface="NikoshBAN" pitchFamily="2" charset="0"/>
              <a:cs typeface="NikoshBAN" pitchFamily="2" charset="0"/>
            </a:endParaRPr>
          </a:p>
          <a:p>
            <a:pPr algn="ctr">
              <a:lnSpc>
                <a:spcPct val="150000"/>
              </a:lnSpc>
              <a:buNone/>
            </a:pPr>
            <a:r>
              <a:rPr lang="bn-BD" sz="3200" dirty="0">
                <a:solidFill>
                  <a:schemeClr val="bg1"/>
                </a:solidFill>
                <a:latin typeface="NikoshBAN" pitchFamily="2" charset="0"/>
                <a:cs typeface="NikoshBAN" pitchFamily="2" charset="0"/>
              </a:rPr>
              <a:t>অধ্যায়</a:t>
            </a:r>
            <a:r>
              <a:rPr lang="en-US" sz="3200" dirty="0">
                <a:solidFill>
                  <a:schemeClr val="bg1"/>
                </a:solidFill>
                <a:latin typeface="NikoshBAN" pitchFamily="2" charset="0"/>
                <a:cs typeface="NikoshBAN" pitchFamily="2" charset="0"/>
              </a:rPr>
              <a:t>ঃ </a:t>
            </a:r>
            <a:r>
              <a:rPr lang="en-US" sz="3200" dirty="0" err="1">
                <a:solidFill>
                  <a:schemeClr val="bg1"/>
                </a:solidFill>
                <a:latin typeface="NikoshBAN" pitchFamily="2" charset="0"/>
                <a:cs typeface="NikoshBAN" pitchFamily="2" charset="0"/>
              </a:rPr>
              <a:t>দ্বিতীয়</a:t>
            </a:r>
            <a:endParaRPr lang="en-US" sz="3200" dirty="0">
              <a:solidFill>
                <a:schemeClr val="bg1"/>
              </a:solidFill>
              <a:latin typeface="NikoshBAN" pitchFamily="2" charset="0"/>
              <a:cs typeface="NikoshBAN" pitchFamily="2" charset="0"/>
            </a:endParaRPr>
          </a:p>
          <a:p>
            <a:pPr algn="ctr">
              <a:lnSpc>
                <a:spcPct val="150000"/>
              </a:lnSpc>
              <a:buNone/>
            </a:pPr>
            <a:r>
              <a:rPr lang="en-US" sz="3200" dirty="0" err="1">
                <a:solidFill>
                  <a:schemeClr val="bg1"/>
                </a:solidFill>
                <a:latin typeface="NikoshBAN" pitchFamily="2" charset="0"/>
                <a:cs typeface="NikoshBAN" pitchFamily="2" charset="0"/>
              </a:rPr>
              <a:t>পাঠঃ</a:t>
            </a:r>
            <a:r>
              <a:rPr lang="en-US" sz="3200" dirty="0">
                <a:solidFill>
                  <a:schemeClr val="bg1"/>
                </a:solidFill>
                <a:latin typeface="NikoshBAN" pitchFamily="2" charset="0"/>
                <a:cs typeface="NikoshBAN" pitchFamily="2" charset="0"/>
              </a:rPr>
              <a:t> </a:t>
            </a:r>
            <a:r>
              <a:rPr lang="en-US" sz="3200" dirty="0" err="1">
                <a:solidFill>
                  <a:schemeClr val="bg1"/>
                </a:solidFill>
                <a:latin typeface="NikoshBAN" pitchFamily="2" charset="0"/>
                <a:cs typeface="NikoshBAN" pitchFamily="2" charset="0"/>
              </a:rPr>
              <a:t>মহাবিশ্ব</a:t>
            </a:r>
            <a:r>
              <a:rPr lang="en-US" sz="3200" dirty="0">
                <a:solidFill>
                  <a:schemeClr val="bg1"/>
                </a:solidFill>
                <a:latin typeface="NikoshBAN" pitchFamily="2" charset="0"/>
                <a:cs typeface="NikoshBAN" pitchFamily="2" charset="0"/>
              </a:rPr>
              <a:t> ও </a:t>
            </a:r>
            <a:r>
              <a:rPr lang="en-US" sz="3200" dirty="0" err="1">
                <a:solidFill>
                  <a:schemeClr val="bg1"/>
                </a:solidFill>
                <a:latin typeface="NikoshBAN" pitchFamily="2" charset="0"/>
                <a:cs typeface="NikoshBAN" pitchFamily="2" charset="0"/>
              </a:rPr>
              <a:t>আমাদের</a:t>
            </a:r>
            <a:r>
              <a:rPr lang="en-US" sz="3200" dirty="0">
                <a:solidFill>
                  <a:schemeClr val="bg1"/>
                </a:solidFill>
                <a:latin typeface="NikoshBAN" pitchFamily="2" charset="0"/>
                <a:cs typeface="NikoshBAN" pitchFamily="2" charset="0"/>
              </a:rPr>
              <a:t> </a:t>
            </a:r>
            <a:r>
              <a:rPr lang="en-US" sz="3200" dirty="0" err="1">
                <a:solidFill>
                  <a:schemeClr val="bg1"/>
                </a:solidFill>
                <a:latin typeface="NikoshBAN" pitchFamily="2" charset="0"/>
                <a:cs typeface="NikoshBAN" pitchFamily="2" charset="0"/>
              </a:rPr>
              <a:t>পৃথিবী</a:t>
            </a:r>
            <a:endParaRPr lang="en-US" sz="3200" dirty="0"/>
          </a:p>
        </p:txBody>
      </p:sp>
    </p:spTree>
    <p:extLst>
      <p:ext uri="{BB962C8B-B14F-4D97-AF65-F5344CB8AC3E}">
        <p14:creationId xmlns:p14="http://schemas.microsoft.com/office/powerpoint/2010/main" val="1735445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1958" y="1153931"/>
            <a:ext cx="3792747" cy="2133102"/>
          </a:xfrm>
          <a:prstGeom prst="rect">
            <a:avLst/>
          </a:prstGeom>
        </p:spPr>
      </p:pic>
      <p:sp>
        <p:nvSpPr>
          <p:cNvPr id="5" name="Rectangle 4"/>
          <p:cNvSpPr/>
          <p:nvPr/>
        </p:nvSpPr>
        <p:spPr>
          <a:xfrm>
            <a:off x="5294811" y="117693"/>
            <a:ext cx="6096000" cy="5182701"/>
          </a:xfrm>
          <a:prstGeom prst="rect">
            <a:avLst/>
          </a:prstGeom>
        </p:spPr>
        <p:txBody>
          <a:bodyPr>
            <a:spAutoFit/>
          </a:bodyPr>
          <a:lstStyle/>
          <a:p>
            <a:pPr algn="just">
              <a:lnSpc>
                <a:spcPct val="150000"/>
              </a:lnSpc>
              <a:buNone/>
            </a:pPr>
            <a:r>
              <a:rPr lang="en-US" sz="2800" dirty="0" err="1">
                <a:solidFill>
                  <a:srgbClr val="FFC000"/>
                </a:solidFill>
                <a:latin typeface="NikoshBAN" panose="02000000000000000000" pitchFamily="2" charset="0"/>
                <a:cs typeface="NikoshBAN" panose="02000000000000000000" pitchFamily="2" charset="0"/>
              </a:rPr>
              <a:t>কৃত্রিম</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উপগ্রহ</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মানুষের</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তৈরি</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বিভিন্ন</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উপগ্রহ</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আছে</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যারা</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পৃথিবীর</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চারদিকে</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ঘুরছে</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এদের</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বলে</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কৃত্রিম</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উপগ্রহ</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আবহাওয়ার</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পূর্বাভাস</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তথ্য</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আদান-প্রদান</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গোয়েন্দা</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নজরদারি</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খনিজ</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সম্পদের</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সন্ধান</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পরিবেশ</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দূষণ</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নির্ণয়</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ইত্যাদি</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কাজে</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এসব</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কৃত্রিম</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উপগ্রহ</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ব্যবহার</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করা</a:t>
            </a:r>
            <a:r>
              <a:rPr lang="en-US" sz="2800" dirty="0">
                <a:solidFill>
                  <a:srgbClr val="FFC000"/>
                </a:solidFill>
                <a:latin typeface="NikoshBAN" panose="02000000000000000000" pitchFamily="2" charset="0"/>
                <a:cs typeface="NikoshBAN" panose="02000000000000000000" pitchFamily="2" charset="0"/>
              </a:rPr>
              <a:t> </a:t>
            </a:r>
            <a:r>
              <a:rPr lang="en-US" sz="2800" dirty="0" err="1">
                <a:solidFill>
                  <a:srgbClr val="FFC000"/>
                </a:solidFill>
                <a:latin typeface="NikoshBAN" panose="02000000000000000000" pitchFamily="2" charset="0"/>
                <a:cs typeface="NikoshBAN" panose="02000000000000000000" pitchFamily="2" charset="0"/>
              </a:rPr>
              <a:t>হয়</a:t>
            </a:r>
            <a:r>
              <a:rPr lang="en-US" sz="2800" dirty="0">
                <a:solidFill>
                  <a:srgbClr val="FFC00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395070492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98125" y="888274"/>
            <a:ext cx="2860766" cy="769441"/>
          </a:xfrm>
          <a:prstGeom prst="rect">
            <a:avLst/>
          </a:prstGeom>
          <a:noFill/>
        </p:spPr>
        <p:txBody>
          <a:bodyPr wrap="square" rtlCol="0">
            <a:spAutoFit/>
          </a:bodyPr>
          <a:lstStyle/>
          <a:p>
            <a:r>
              <a:rPr lang="bn-IN" sz="4400" dirty="0" smtClean="0">
                <a:solidFill>
                  <a:srgbClr val="FFC000"/>
                </a:solidFill>
                <a:latin typeface="NikoshBAN "/>
              </a:rPr>
              <a:t>দলীয় কাজ </a:t>
            </a:r>
            <a:endParaRPr lang="en-US" sz="4400" dirty="0">
              <a:solidFill>
                <a:srgbClr val="FFC000"/>
              </a:solidFill>
              <a:latin typeface="NikoshBAN "/>
            </a:endParaRPr>
          </a:p>
        </p:txBody>
      </p:sp>
      <p:sp>
        <p:nvSpPr>
          <p:cNvPr id="5" name="TextBox 4"/>
          <p:cNvSpPr txBox="1"/>
          <p:nvPr/>
        </p:nvSpPr>
        <p:spPr>
          <a:xfrm>
            <a:off x="783771" y="3422468"/>
            <a:ext cx="10946675" cy="830997"/>
          </a:xfrm>
          <a:prstGeom prst="rect">
            <a:avLst/>
          </a:prstGeom>
          <a:noFill/>
        </p:spPr>
        <p:txBody>
          <a:bodyPr wrap="square" rtlCol="0">
            <a:spAutoFit/>
          </a:bodyPr>
          <a:lstStyle/>
          <a:p>
            <a:r>
              <a:rPr lang="bn-IN" sz="4800" dirty="0" smtClean="0">
                <a:solidFill>
                  <a:schemeClr val="bg1"/>
                </a:solidFill>
                <a:latin typeface="NikoshBAN "/>
              </a:rPr>
              <a:t>প্রশ্নঃ- গ্রহ ও উপগ্রহের মধ্যে পার্থক্য লিখ। </a:t>
            </a:r>
            <a:endParaRPr lang="en-US" sz="4800" dirty="0">
              <a:solidFill>
                <a:schemeClr val="bg1"/>
              </a:solidFill>
              <a:latin typeface="NikoshBAN "/>
            </a:endParaRPr>
          </a:p>
        </p:txBody>
      </p:sp>
    </p:spTree>
    <p:extLst>
      <p:ext uri="{BB962C8B-B14F-4D97-AF65-F5344CB8AC3E}">
        <p14:creationId xmlns:p14="http://schemas.microsoft.com/office/powerpoint/2010/main" val="30711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3994" y="762391"/>
            <a:ext cx="2369559" cy="769441"/>
          </a:xfrm>
          <a:prstGeom prst="rect">
            <a:avLst/>
          </a:prstGeom>
        </p:spPr>
        <p:txBody>
          <a:bodyPr wrap="none">
            <a:spAutoFit/>
          </a:bodyPr>
          <a:lstStyle/>
          <a:p>
            <a:pPr>
              <a:lnSpc>
                <a:spcPct val="100000"/>
              </a:lnSpc>
              <a:buNone/>
            </a:pPr>
            <a:r>
              <a:rPr lang="bn-BD" sz="4400" kern="0" spc="50" dirty="0">
                <a:ln w="11430"/>
                <a:solidFill>
                  <a:schemeClr val="bg1"/>
                </a:solidFill>
                <a:latin typeface="NikoshBAN" panose="02000000000000000000" pitchFamily="2" charset="0"/>
                <a:cs typeface="NikoshBAN" panose="02000000000000000000" pitchFamily="2" charset="0"/>
              </a:rPr>
              <a:t>মূল্যায়ন</a:t>
            </a:r>
            <a:r>
              <a:rPr lang="en-US" sz="4400" kern="0" spc="50" dirty="0">
                <a:ln w="11430"/>
                <a:solidFill>
                  <a:schemeClr val="bg1"/>
                </a:solidFill>
                <a:latin typeface="NikoshBAN" panose="02000000000000000000" pitchFamily="2" charset="0"/>
                <a:cs typeface="NikoshBAN" panose="02000000000000000000" pitchFamily="2" charset="0"/>
              </a:rPr>
              <a:t>ঃ</a:t>
            </a:r>
          </a:p>
        </p:txBody>
      </p:sp>
      <p:sp>
        <p:nvSpPr>
          <p:cNvPr id="3" name="Rectangle 2"/>
          <p:cNvSpPr/>
          <p:nvPr/>
        </p:nvSpPr>
        <p:spPr>
          <a:xfrm>
            <a:off x="653143" y="2060806"/>
            <a:ext cx="11325497" cy="1077218"/>
          </a:xfrm>
          <a:prstGeom prst="rect">
            <a:avLst/>
          </a:prstGeom>
        </p:spPr>
        <p:txBody>
          <a:bodyPr wrap="square">
            <a:spAutoFit/>
          </a:bodyPr>
          <a:lstStyle/>
          <a:p>
            <a:pPr>
              <a:buNone/>
            </a:pPr>
            <a:r>
              <a:rPr lang="en-US" sz="3200" dirty="0">
                <a:solidFill>
                  <a:srgbClr val="FFC000"/>
                </a:solidFill>
                <a:latin typeface="NikoshBAN" panose="02000000000000000000" pitchFamily="2" charset="0"/>
                <a:cs typeface="NikoshBAN" panose="02000000000000000000" pitchFamily="2" charset="0"/>
              </a:rPr>
              <a:t>১। </a:t>
            </a:r>
            <a:r>
              <a:rPr lang="en-US" sz="3200" dirty="0" err="1">
                <a:solidFill>
                  <a:srgbClr val="FFC000"/>
                </a:solidFill>
                <a:latin typeface="NikoshBAN" panose="02000000000000000000" pitchFamily="2" charset="0"/>
                <a:cs typeface="NikoshBAN" panose="02000000000000000000" pitchFamily="2" charset="0"/>
              </a:rPr>
              <a:t>মহাকাশে</a:t>
            </a:r>
            <a:r>
              <a:rPr lang="en-US" sz="3200" dirty="0">
                <a:solidFill>
                  <a:srgbClr val="FFC000"/>
                </a:solidFill>
                <a:latin typeface="NikoshBAN" panose="02000000000000000000" pitchFamily="2" charset="0"/>
                <a:cs typeface="NikoshBAN" panose="02000000000000000000" pitchFamily="2" charset="0"/>
              </a:rPr>
              <a:t> </a:t>
            </a:r>
            <a:r>
              <a:rPr lang="en-US" sz="3200" dirty="0" err="1">
                <a:solidFill>
                  <a:srgbClr val="FFC000"/>
                </a:solidFill>
                <a:latin typeface="NikoshBAN" panose="02000000000000000000" pitchFamily="2" charset="0"/>
                <a:cs typeface="NikoshBAN" panose="02000000000000000000" pitchFamily="2" charset="0"/>
              </a:rPr>
              <a:t>অসংখ্য</a:t>
            </a:r>
            <a:r>
              <a:rPr lang="en-US" sz="3200" dirty="0">
                <a:solidFill>
                  <a:srgbClr val="FFC000"/>
                </a:solidFill>
                <a:latin typeface="NikoshBAN" panose="02000000000000000000" pitchFamily="2" charset="0"/>
                <a:cs typeface="NikoshBAN" panose="02000000000000000000" pitchFamily="2" charset="0"/>
              </a:rPr>
              <a:t> </a:t>
            </a:r>
            <a:r>
              <a:rPr lang="en-US" sz="3200" dirty="0" err="1">
                <a:solidFill>
                  <a:srgbClr val="FFC000"/>
                </a:solidFill>
                <a:latin typeface="NikoshBAN" panose="02000000000000000000" pitchFamily="2" charset="0"/>
                <a:cs typeface="NikoshBAN" panose="02000000000000000000" pitchFamily="2" charset="0"/>
              </a:rPr>
              <a:t>প্রাণহীন</a:t>
            </a:r>
            <a:r>
              <a:rPr lang="en-US" sz="3200" dirty="0">
                <a:solidFill>
                  <a:srgbClr val="FFC000"/>
                </a:solidFill>
                <a:latin typeface="NikoshBAN" panose="02000000000000000000" pitchFamily="2" charset="0"/>
                <a:cs typeface="NikoshBAN" panose="02000000000000000000" pitchFamily="2" charset="0"/>
              </a:rPr>
              <a:t> </a:t>
            </a:r>
            <a:r>
              <a:rPr lang="en-US" sz="3200" dirty="0" err="1">
                <a:solidFill>
                  <a:srgbClr val="FFC000"/>
                </a:solidFill>
                <a:latin typeface="NikoshBAN" panose="02000000000000000000" pitchFamily="2" charset="0"/>
                <a:cs typeface="NikoshBAN" panose="02000000000000000000" pitchFamily="2" charset="0"/>
              </a:rPr>
              <a:t>ভাসমান</a:t>
            </a:r>
            <a:r>
              <a:rPr lang="en-US" sz="3200" dirty="0">
                <a:solidFill>
                  <a:srgbClr val="FFC000"/>
                </a:solidFill>
                <a:latin typeface="NikoshBAN" panose="02000000000000000000" pitchFamily="2" charset="0"/>
                <a:cs typeface="NikoshBAN" panose="02000000000000000000" pitchFamily="2" charset="0"/>
              </a:rPr>
              <a:t> </a:t>
            </a:r>
            <a:r>
              <a:rPr lang="en-US" sz="3200" dirty="0" err="1">
                <a:solidFill>
                  <a:srgbClr val="FFC000"/>
                </a:solidFill>
                <a:latin typeface="NikoshBAN" panose="02000000000000000000" pitchFamily="2" charset="0"/>
                <a:cs typeface="NikoshBAN" panose="02000000000000000000" pitchFamily="2" charset="0"/>
              </a:rPr>
              <a:t>পিন্ডাকৃতি</a:t>
            </a:r>
            <a:r>
              <a:rPr lang="en-US" sz="3200" dirty="0">
                <a:solidFill>
                  <a:srgbClr val="FFC000"/>
                </a:solidFill>
                <a:latin typeface="NikoshBAN" panose="02000000000000000000" pitchFamily="2" charset="0"/>
                <a:cs typeface="NikoshBAN" panose="02000000000000000000" pitchFamily="2" charset="0"/>
              </a:rPr>
              <a:t>  </a:t>
            </a:r>
          </a:p>
          <a:p>
            <a:pPr>
              <a:buNone/>
            </a:pPr>
            <a:r>
              <a:rPr lang="en-US" sz="3200" dirty="0">
                <a:solidFill>
                  <a:srgbClr val="FFC000"/>
                </a:solidFill>
                <a:latin typeface="NikoshBAN" panose="02000000000000000000" pitchFamily="2" charset="0"/>
                <a:cs typeface="NikoshBAN" panose="02000000000000000000" pitchFamily="2" charset="0"/>
              </a:rPr>
              <a:t>    </a:t>
            </a:r>
            <a:r>
              <a:rPr lang="en-US" sz="3200" dirty="0" err="1">
                <a:solidFill>
                  <a:srgbClr val="FFC000"/>
                </a:solidFill>
                <a:latin typeface="NikoshBAN" panose="02000000000000000000" pitchFamily="2" charset="0"/>
                <a:cs typeface="NikoshBAN" panose="02000000000000000000" pitchFamily="2" charset="0"/>
              </a:rPr>
              <a:t>জ্যোতিষ্ককে</a:t>
            </a:r>
            <a:r>
              <a:rPr lang="en-US" sz="3200" dirty="0">
                <a:solidFill>
                  <a:srgbClr val="FFC000"/>
                </a:solidFill>
                <a:latin typeface="NikoshBAN" panose="02000000000000000000" pitchFamily="2" charset="0"/>
                <a:cs typeface="NikoshBAN" panose="02000000000000000000" pitchFamily="2" charset="0"/>
              </a:rPr>
              <a:t> </a:t>
            </a:r>
            <a:r>
              <a:rPr lang="en-US" sz="3200" dirty="0" err="1">
                <a:solidFill>
                  <a:srgbClr val="FFC000"/>
                </a:solidFill>
                <a:latin typeface="NikoshBAN" panose="02000000000000000000" pitchFamily="2" charset="0"/>
                <a:cs typeface="NikoshBAN" panose="02000000000000000000" pitchFamily="2" charset="0"/>
              </a:rPr>
              <a:t>কী</a:t>
            </a:r>
            <a:r>
              <a:rPr lang="en-US" sz="3200" dirty="0">
                <a:solidFill>
                  <a:srgbClr val="FFC000"/>
                </a:solidFill>
                <a:latin typeface="NikoshBAN" panose="02000000000000000000" pitchFamily="2" charset="0"/>
                <a:cs typeface="NikoshBAN" panose="02000000000000000000" pitchFamily="2" charset="0"/>
              </a:rPr>
              <a:t> </a:t>
            </a:r>
            <a:r>
              <a:rPr lang="en-US" sz="3200" dirty="0" err="1">
                <a:solidFill>
                  <a:srgbClr val="FFC000"/>
                </a:solidFill>
                <a:latin typeface="NikoshBAN" panose="02000000000000000000" pitchFamily="2" charset="0"/>
                <a:cs typeface="NikoshBAN" panose="02000000000000000000" pitchFamily="2" charset="0"/>
              </a:rPr>
              <a:t>বলে</a:t>
            </a:r>
            <a:r>
              <a:rPr lang="en-US" sz="3200" dirty="0">
                <a:solidFill>
                  <a:srgbClr val="FFC000"/>
                </a:solidFill>
                <a:latin typeface="NikoshBAN" panose="02000000000000000000" pitchFamily="2" charset="0"/>
                <a:cs typeface="NikoshBAN" panose="02000000000000000000" pitchFamily="2" charset="0"/>
              </a:rPr>
              <a:t>?</a:t>
            </a:r>
          </a:p>
        </p:txBody>
      </p:sp>
      <p:sp>
        <p:nvSpPr>
          <p:cNvPr id="4" name="Oval 3"/>
          <p:cNvSpPr/>
          <p:nvPr/>
        </p:nvSpPr>
        <p:spPr>
          <a:xfrm>
            <a:off x="9757955" y="1841863"/>
            <a:ext cx="1567542" cy="10450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3600" dirty="0" smtClean="0">
                <a:solidFill>
                  <a:srgbClr val="FFC000"/>
                </a:solidFill>
                <a:latin typeface="NikoshBAN "/>
              </a:rPr>
              <a:t>উল্কা </a:t>
            </a:r>
            <a:endParaRPr lang="en-US" sz="3600" dirty="0">
              <a:solidFill>
                <a:srgbClr val="FFC000"/>
              </a:solidFill>
              <a:latin typeface="NikoshBAN "/>
            </a:endParaRPr>
          </a:p>
        </p:txBody>
      </p:sp>
      <p:sp>
        <p:nvSpPr>
          <p:cNvPr id="7" name="Rectangle 6"/>
          <p:cNvSpPr/>
          <p:nvPr/>
        </p:nvSpPr>
        <p:spPr>
          <a:xfrm>
            <a:off x="253411" y="3988917"/>
            <a:ext cx="6471643" cy="646331"/>
          </a:xfrm>
          <a:prstGeom prst="rect">
            <a:avLst/>
          </a:prstGeom>
        </p:spPr>
        <p:txBody>
          <a:bodyPr wrap="none">
            <a:spAutoFit/>
          </a:bodyPr>
          <a:lstStyle/>
          <a:p>
            <a:pPr>
              <a:buNone/>
            </a:pPr>
            <a:r>
              <a:rPr lang="bn-IN" sz="3600" dirty="0">
                <a:solidFill>
                  <a:schemeClr val="bg1"/>
                </a:solidFill>
                <a:latin typeface="NikoshBAN" panose="02000000000000000000" pitchFamily="2" charset="0"/>
                <a:cs typeface="NikoshBAN" panose="02000000000000000000" pitchFamily="2" charset="0"/>
              </a:rPr>
              <a:t>২</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a:solidFill>
                  <a:schemeClr val="bg1"/>
                </a:solidFill>
                <a:latin typeface="NikoshBAN" panose="02000000000000000000" pitchFamily="2" charset="0"/>
                <a:cs typeface="NikoshBAN" panose="02000000000000000000" pitchFamily="2" charset="0"/>
              </a:rPr>
              <a:t>কে</a:t>
            </a:r>
            <a:r>
              <a:rPr lang="en-US" sz="3600" dirty="0">
                <a:solidFill>
                  <a:schemeClr val="bg1"/>
                </a:solidFill>
                <a:latin typeface="NikoshBAN" panose="02000000000000000000" pitchFamily="2" charset="0"/>
                <a:cs typeface="NikoshBAN" panose="02000000000000000000" pitchFamily="2" charset="0"/>
              </a:rPr>
              <a:t> </a:t>
            </a:r>
            <a:r>
              <a:rPr lang="en-US" sz="3600" dirty="0" err="1">
                <a:solidFill>
                  <a:schemeClr val="bg1"/>
                </a:solidFill>
                <a:latin typeface="NikoshBAN" panose="02000000000000000000" pitchFamily="2" charset="0"/>
                <a:cs typeface="NikoshBAN" panose="02000000000000000000" pitchFamily="2" charset="0"/>
              </a:rPr>
              <a:t>ধূমকেতু</a:t>
            </a:r>
            <a:r>
              <a:rPr lang="en-US" sz="3600" dirty="0">
                <a:solidFill>
                  <a:schemeClr val="bg1"/>
                </a:solidFill>
                <a:latin typeface="NikoshBAN" panose="02000000000000000000" pitchFamily="2" charset="0"/>
                <a:cs typeface="NikoshBAN" panose="02000000000000000000" pitchFamily="2" charset="0"/>
              </a:rPr>
              <a:t> </a:t>
            </a:r>
            <a:r>
              <a:rPr lang="en-US" sz="3600" dirty="0" err="1">
                <a:solidFill>
                  <a:schemeClr val="bg1"/>
                </a:solidFill>
                <a:latin typeface="NikoshBAN" panose="02000000000000000000" pitchFamily="2" charset="0"/>
                <a:cs typeface="NikoshBAN" panose="02000000000000000000" pitchFamily="2" charset="0"/>
              </a:rPr>
              <a:t>আবিষ্কার</a:t>
            </a:r>
            <a:r>
              <a:rPr lang="en-US" sz="3600" dirty="0">
                <a:solidFill>
                  <a:schemeClr val="bg1"/>
                </a:solidFill>
                <a:latin typeface="NikoshBAN" panose="02000000000000000000" pitchFamily="2" charset="0"/>
                <a:cs typeface="NikoshBAN" panose="02000000000000000000" pitchFamily="2" charset="0"/>
              </a:rPr>
              <a:t> </a:t>
            </a:r>
            <a:r>
              <a:rPr lang="en-US" sz="3600" dirty="0" err="1">
                <a:solidFill>
                  <a:schemeClr val="bg1"/>
                </a:solidFill>
                <a:latin typeface="NikoshBAN" panose="02000000000000000000" pitchFamily="2" charset="0"/>
                <a:cs typeface="NikoshBAN" panose="02000000000000000000" pitchFamily="2" charset="0"/>
              </a:rPr>
              <a:t>করেন</a:t>
            </a:r>
            <a:r>
              <a:rPr lang="en-US" sz="3600" dirty="0">
                <a:solidFill>
                  <a:schemeClr val="bg1"/>
                </a:solidFill>
                <a:latin typeface="NikoshBAN" panose="02000000000000000000" pitchFamily="2" charset="0"/>
                <a:cs typeface="NikoshBAN" panose="02000000000000000000" pitchFamily="2" charset="0"/>
              </a:rPr>
              <a:t>?</a:t>
            </a:r>
          </a:p>
        </p:txBody>
      </p:sp>
      <p:sp>
        <p:nvSpPr>
          <p:cNvPr id="8" name="Oval 7"/>
          <p:cNvSpPr/>
          <p:nvPr/>
        </p:nvSpPr>
        <p:spPr>
          <a:xfrm>
            <a:off x="7279497" y="3798165"/>
            <a:ext cx="4046000" cy="10278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3600" dirty="0" smtClean="0">
                <a:latin typeface="NikoshBAN "/>
              </a:rPr>
              <a:t>এডমন্ড হ্যালি </a:t>
            </a:r>
            <a:endParaRPr lang="en-US" sz="3600" dirty="0">
              <a:latin typeface="NikoshBAN "/>
            </a:endParaRPr>
          </a:p>
        </p:txBody>
      </p:sp>
    </p:spTree>
    <p:extLst>
      <p:ext uri="{BB962C8B-B14F-4D97-AF65-F5344CB8AC3E}">
        <p14:creationId xmlns:p14="http://schemas.microsoft.com/office/powerpoint/2010/main" val="11762053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2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7"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599" y="4080357"/>
            <a:ext cx="12000401" cy="707886"/>
          </a:xfrm>
          <a:prstGeom prst="rect">
            <a:avLst/>
          </a:prstGeom>
        </p:spPr>
        <p:txBody>
          <a:bodyPr wrap="none">
            <a:spAutoFit/>
          </a:bodyPr>
          <a:lstStyle/>
          <a:p>
            <a:pPr algn="ctr">
              <a:buNone/>
            </a:pPr>
            <a:r>
              <a:rPr lang="bn-IN" sz="4000" dirty="0" smtClean="0">
                <a:solidFill>
                  <a:srgbClr val="00B0F0"/>
                </a:solidFill>
                <a:latin typeface="NikoshBAN" panose="02000000000000000000" pitchFamily="2" charset="0"/>
                <a:cs typeface="NikoshBAN" panose="02000000000000000000" pitchFamily="2" charset="0"/>
              </a:rPr>
              <a:t>প্রশ্নঃ- </a:t>
            </a:r>
            <a:r>
              <a:rPr lang="en-US" sz="4000" dirty="0" err="1" smtClean="0">
                <a:solidFill>
                  <a:srgbClr val="00B0F0"/>
                </a:solidFill>
                <a:latin typeface="NikoshBAN" panose="02000000000000000000" pitchFamily="2" charset="0"/>
                <a:cs typeface="NikoshBAN" panose="02000000000000000000" pitchFamily="2" charset="0"/>
              </a:rPr>
              <a:t>ধূমকেতু</a:t>
            </a:r>
            <a:r>
              <a:rPr lang="en-US" sz="4000" dirty="0" smtClean="0">
                <a:solidFill>
                  <a:srgbClr val="00B0F0"/>
                </a:solidFill>
                <a:latin typeface="NikoshBAN" panose="02000000000000000000" pitchFamily="2" charset="0"/>
                <a:cs typeface="NikoshBAN" panose="02000000000000000000" pitchFamily="2" charset="0"/>
              </a:rPr>
              <a:t> </a:t>
            </a:r>
            <a:r>
              <a:rPr lang="en-US" sz="4000" dirty="0" err="1">
                <a:solidFill>
                  <a:srgbClr val="00B0F0"/>
                </a:solidFill>
                <a:latin typeface="NikoshBAN" panose="02000000000000000000" pitchFamily="2" charset="0"/>
                <a:cs typeface="NikoshBAN" panose="02000000000000000000" pitchFamily="2" charset="0"/>
              </a:rPr>
              <a:t>কেন</a:t>
            </a:r>
            <a:r>
              <a:rPr lang="en-US" sz="4000" dirty="0">
                <a:solidFill>
                  <a:srgbClr val="00B0F0"/>
                </a:solidFill>
                <a:latin typeface="NikoshBAN" panose="02000000000000000000" pitchFamily="2" charset="0"/>
                <a:cs typeface="NikoshBAN" panose="02000000000000000000" pitchFamily="2" charset="0"/>
              </a:rPr>
              <a:t> </a:t>
            </a:r>
            <a:r>
              <a:rPr lang="en-US" sz="4000" dirty="0" err="1">
                <a:solidFill>
                  <a:srgbClr val="00B0F0"/>
                </a:solidFill>
                <a:latin typeface="NikoshBAN" panose="02000000000000000000" pitchFamily="2" charset="0"/>
                <a:cs typeface="NikoshBAN" panose="02000000000000000000" pitchFamily="2" charset="0"/>
              </a:rPr>
              <a:t>অনেক</a:t>
            </a:r>
            <a:r>
              <a:rPr lang="en-US" sz="4000" dirty="0">
                <a:solidFill>
                  <a:srgbClr val="00B0F0"/>
                </a:solidFill>
                <a:latin typeface="NikoshBAN" panose="02000000000000000000" pitchFamily="2" charset="0"/>
                <a:cs typeface="NikoshBAN" panose="02000000000000000000" pitchFamily="2" charset="0"/>
              </a:rPr>
              <a:t> </a:t>
            </a:r>
            <a:r>
              <a:rPr lang="en-US" sz="4000" dirty="0" err="1">
                <a:solidFill>
                  <a:srgbClr val="00B0F0"/>
                </a:solidFill>
                <a:latin typeface="NikoshBAN" panose="02000000000000000000" pitchFamily="2" charset="0"/>
                <a:cs typeface="NikoshBAN" panose="02000000000000000000" pitchFamily="2" charset="0"/>
              </a:rPr>
              <a:t>বছর</a:t>
            </a:r>
            <a:r>
              <a:rPr lang="en-US" sz="4000" dirty="0">
                <a:solidFill>
                  <a:srgbClr val="00B0F0"/>
                </a:solidFill>
                <a:latin typeface="NikoshBAN" panose="02000000000000000000" pitchFamily="2" charset="0"/>
                <a:cs typeface="NikoshBAN" panose="02000000000000000000" pitchFamily="2" charset="0"/>
              </a:rPr>
              <a:t> </a:t>
            </a:r>
            <a:r>
              <a:rPr lang="en-US" sz="4000" dirty="0" err="1">
                <a:solidFill>
                  <a:srgbClr val="00B0F0"/>
                </a:solidFill>
                <a:latin typeface="NikoshBAN" panose="02000000000000000000" pitchFamily="2" charset="0"/>
                <a:cs typeface="NikoshBAN" panose="02000000000000000000" pitchFamily="2" charset="0"/>
              </a:rPr>
              <a:t>পর</a:t>
            </a:r>
            <a:r>
              <a:rPr lang="en-US" sz="4000" dirty="0">
                <a:solidFill>
                  <a:srgbClr val="00B0F0"/>
                </a:solidFill>
                <a:latin typeface="NikoshBAN" panose="02000000000000000000" pitchFamily="2" charset="0"/>
                <a:cs typeface="NikoshBAN" panose="02000000000000000000" pitchFamily="2" charset="0"/>
              </a:rPr>
              <a:t> </a:t>
            </a:r>
            <a:r>
              <a:rPr lang="en-US" sz="4000" dirty="0" err="1">
                <a:solidFill>
                  <a:srgbClr val="00B0F0"/>
                </a:solidFill>
                <a:latin typeface="NikoshBAN" panose="02000000000000000000" pitchFamily="2" charset="0"/>
                <a:cs typeface="NikoshBAN" panose="02000000000000000000" pitchFamily="2" charset="0"/>
              </a:rPr>
              <a:t>পর</a:t>
            </a:r>
            <a:r>
              <a:rPr lang="en-US" sz="4000" dirty="0">
                <a:solidFill>
                  <a:srgbClr val="00B0F0"/>
                </a:solidFill>
                <a:latin typeface="NikoshBAN" panose="02000000000000000000" pitchFamily="2" charset="0"/>
                <a:cs typeface="NikoshBAN" panose="02000000000000000000" pitchFamily="2" charset="0"/>
              </a:rPr>
              <a:t> </a:t>
            </a:r>
            <a:r>
              <a:rPr lang="en-US" sz="4000" dirty="0" err="1">
                <a:solidFill>
                  <a:srgbClr val="00B0F0"/>
                </a:solidFill>
                <a:latin typeface="NikoshBAN" panose="02000000000000000000" pitchFamily="2" charset="0"/>
                <a:cs typeface="NikoshBAN" panose="02000000000000000000" pitchFamily="2" charset="0"/>
              </a:rPr>
              <a:t>আবির্ভূত</a:t>
            </a:r>
            <a:r>
              <a:rPr lang="en-US" sz="4000" dirty="0">
                <a:solidFill>
                  <a:srgbClr val="00B0F0"/>
                </a:solidFill>
                <a:latin typeface="NikoshBAN" panose="02000000000000000000" pitchFamily="2" charset="0"/>
                <a:cs typeface="NikoshBAN" panose="02000000000000000000" pitchFamily="2" charset="0"/>
              </a:rPr>
              <a:t> </a:t>
            </a:r>
            <a:r>
              <a:rPr lang="en-US" sz="4000" dirty="0" err="1">
                <a:solidFill>
                  <a:srgbClr val="00B0F0"/>
                </a:solidFill>
                <a:latin typeface="NikoshBAN" panose="02000000000000000000" pitchFamily="2" charset="0"/>
                <a:cs typeface="NikoshBAN" panose="02000000000000000000" pitchFamily="2" charset="0"/>
              </a:rPr>
              <a:t>হয়</a:t>
            </a:r>
            <a:r>
              <a:rPr lang="en-US" sz="4000" dirty="0">
                <a:solidFill>
                  <a:srgbClr val="00B0F0"/>
                </a:solidFill>
                <a:latin typeface="NikoshBAN" panose="02000000000000000000" pitchFamily="2" charset="0"/>
                <a:cs typeface="NikoshBAN" panose="02000000000000000000" pitchFamily="2" charset="0"/>
              </a:rPr>
              <a:t>?</a:t>
            </a:r>
            <a:endParaRPr lang="en-US" sz="4000" dirty="0">
              <a:solidFill>
                <a:srgbClr val="00B0F0"/>
              </a:solidFill>
            </a:endParaRPr>
          </a:p>
        </p:txBody>
      </p:sp>
      <p:sp>
        <p:nvSpPr>
          <p:cNvPr id="5" name="Rectangle 4"/>
          <p:cNvSpPr/>
          <p:nvPr/>
        </p:nvSpPr>
        <p:spPr>
          <a:xfrm>
            <a:off x="4139545" y="1480848"/>
            <a:ext cx="3756156" cy="923330"/>
          </a:xfrm>
          <a:prstGeom prst="rect">
            <a:avLst/>
          </a:prstGeom>
        </p:spPr>
        <p:txBody>
          <a:bodyPr wrap="none">
            <a:spAutoFit/>
          </a:bodyPr>
          <a:lstStyle/>
          <a:p>
            <a:pPr algn="ctr"/>
            <a:r>
              <a:rPr lang="en-US" sz="5400" dirty="0" err="1">
                <a:solidFill>
                  <a:srgbClr val="FFFF00"/>
                </a:solidFill>
                <a:latin typeface="Nikosban "/>
              </a:rPr>
              <a:t>বাড়ীর</a:t>
            </a:r>
            <a:r>
              <a:rPr lang="en-US" sz="5400" dirty="0">
                <a:solidFill>
                  <a:srgbClr val="FFFF00"/>
                </a:solidFill>
                <a:latin typeface="Nikosban "/>
              </a:rPr>
              <a:t> </a:t>
            </a:r>
            <a:r>
              <a:rPr lang="en-US" sz="5400" dirty="0" err="1">
                <a:solidFill>
                  <a:srgbClr val="FFFF00"/>
                </a:solidFill>
                <a:latin typeface="Nikosban "/>
              </a:rPr>
              <a:t>কাজ</a:t>
            </a:r>
            <a:r>
              <a:rPr lang="en-US" sz="5400" dirty="0">
                <a:solidFill>
                  <a:srgbClr val="FFFF00"/>
                </a:solidFill>
                <a:latin typeface="Nikosban "/>
              </a:rPr>
              <a:t> </a:t>
            </a:r>
          </a:p>
        </p:txBody>
      </p:sp>
    </p:spTree>
    <p:extLst>
      <p:ext uri="{BB962C8B-B14F-4D97-AF65-F5344CB8AC3E}">
        <p14:creationId xmlns:p14="http://schemas.microsoft.com/office/powerpoint/2010/main" val="3318050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579223" y="1867989"/>
            <a:ext cx="5185954" cy="2312125"/>
          </a:xfrm>
          <a:prstGeom prst="ellipse">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sz="5400" dirty="0">
              <a:solidFill>
                <a:schemeClr val="bg1"/>
              </a:solidFill>
              <a:latin typeface="NikoshBAN "/>
            </a:endParaRPr>
          </a:p>
        </p:txBody>
      </p:sp>
      <p:sp>
        <p:nvSpPr>
          <p:cNvPr id="3" name="TextBox 2"/>
          <p:cNvSpPr txBox="1"/>
          <p:nvPr/>
        </p:nvSpPr>
        <p:spPr>
          <a:xfrm>
            <a:off x="3082834" y="2743199"/>
            <a:ext cx="5682343" cy="923330"/>
          </a:xfrm>
          <a:prstGeom prst="rect">
            <a:avLst/>
          </a:prstGeom>
          <a:noFill/>
        </p:spPr>
        <p:txBody>
          <a:bodyPr wrap="square" rtlCol="0">
            <a:spAutoFit/>
          </a:bodyPr>
          <a:lstStyle/>
          <a:p>
            <a:r>
              <a:rPr lang="bn-IN" sz="5400" dirty="0" smtClean="0">
                <a:solidFill>
                  <a:schemeClr val="bg1"/>
                </a:solidFill>
                <a:latin typeface="NikoshBAN "/>
              </a:rPr>
              <a:t>ধন্যবাদ সবাইকে </a:t>
            </a:r>
            <a:endParaRPr lang="en-US" sz="5400" dirty="0">
              <a:solidFill>
                <a:schemeClr val="bg1"/>
              </a:solidFill>
              <a:latin typeface="NikoshBAN "/>
            </a:endParaRPr>
          </a:p>
        </p:txBody>
      </p:sp>
    </p:spTree>
    <p:extLst>
      <p:ext uri="{BB962C8B-B14F-4D97-AF65-F5344CB8AC3E}">
        <p14:creationId xmlns:p14="http://schemas.microsoft.com/office/powerpoint/2010/main" val="246468941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4124" b="95361" l="13514" r="89189"/>
                    </a14:imgEffect>
                  </a14:imgLayer>
                </a14:imgProps>
              </a:ext>
              <a:ext uri="{28A0092B-C50C-407E-A947-70E740481C1C}">
                <a14:useLocalDpi xmlns:a14="http://schemas.microsoft.com/office/drawing/2010/main" val="0"/>
              </a:ext>
            </a:extLst>
          </a:blip>
          <a:stretch>
            <a:fillRect/>
          </a:stretch>
        </p:blipFill>
        <p:spPr>
          <a:xfrm>
            <a:off x="554995" y="644137"/>
            <a:ext cx="2466975" cy="184785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519" t="9142" r="-519" b="13859"/>
          <a:stretch/>
        </p:blipFill>
        <p:spPr>
          <a:xfrm>
            <a:off x="689016" y="3986528"/>
            <a:ext cx="3500848" cy="244698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6075" y="522515"/>
            <a:ext cx="3627800" cy="238546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6075" y="3986529"/>
            <a:ext cx="3627800" cy="2229306"/>
          </a:xfrm>
          <a:prstGeom prst="rect">
            <a:avLst/>
          </a:prstGeom>
        </p:spPr>
      </p:pic>
      <p:sp>
        <p:nvSpPr>
          <p:cNvPr id="10" name="TextBox 9"/>
          <p:cNvSpPr txBox="1"/>
          <p:nvPr/>
        </p:nvSpPr>
        <p:spPr>
          <a:xfrm>
            <a:off x="3540036" y="613955"/>
            <a:ext cx="4049484" cy="954107"/>
          </a:xfrm>
          <a:prstGeom prst="rect">
            <a:avLst/>
          </a:prstGeom>
          <a:noFill/>
        </p:spPr>
        <p:txBody>
          <a:bodyPr wrap="square" rtlCol="0">
            <a:spAutoFit/>
          </a:bodyPr>
          <a:lstStyle/>
          <a:p>
            <a:r>
              <a:rPr lang="en-US" sz="2800" dirty="0" err="1" smtClean="0">
                <a:solidFill>
                  <a:schemeClr val="bg1"/>
                </a:solidFill>
                <a:latin typeface="NikoshBAN" panose="02000000000000000000"/>
              </a:rPr>
              <a:t>ছবি</a:t>
            </a:r>
            <a:r>
              <a:rPr lang="bn-IN" sz="2800" dirty="0" smtClean="0">
                <a:solidFill>
                  <a:schemeClr val="bg1"/>
                </a:solidFill>
                <a:latin typeface="NikoshBAN" panose="02000000000000000000"/>
              </a:rPr>
              <a:t> গুলো দেখে বলো কি কি দেখতে  পারছো ? </a:t>
            </a:r>
            <a:endParaRPr lang="en-US" sz="2800" dirty="0">
              <a:solidFill>
                <a:schemeClr val="bg1"/>
              </a:solidFill>
              <a:latin typeface="NikoshBAN" panose="02000000000000000000"/>
            </a:endParaRPr>
          </a:p>
        </p:txBody>
      </p:sp>
      <p:sp>
        <p:nvSpPr>
          <p:cNvPr id="11" name="TextBox 10"/>
          <p:cNvSpPr txBox="1"/>
          <p:nvPr/>
        </p:nvSpPr>
        <p:spPr>
          <a:xfrm>
            <a:off x="1063492" y="3020515"/>
            <a:ext cx="1031965" cy="461665"/>
          </a:xfrm>
          <a:prstGeom prst="rect">
            <a:avLst/>
          </a:prstGeom>
          <a:noFill/>
        </p:spPr>
        <p:txBody>
          <a:bodyPr wrap="square" rtlCol="0">
            <a:spAutoFit/>
          </a:bodyPr>
          <a:lstStyle/>
          <a:p>
            <a:r>
              <a:rPr lang="en-US" sz="2400" dirty="0" err="1" smtClean="0">
                <a:solidFill>
                  <a:schemeClr val="bg1"/>
                </a:solidFill>
                <a:latin typeface="NikoshBAN "/>
              </a:rPr>
              <a:t>সূর্য</a:t>
            </a:r>
            <a:r>
              <a:rPr lang="en-US" sz="2400" dirty="0" smtClean="0">
                <a:solidFill>
                  <a:schemeClr val="bg1"/>
                </a:solidFill>
                <a:latin typeface="NikoshBAN "/>
              </a:rPr>
              <a:t> </a:t>
            </a:r>
            <a:endParaRPr lang="en-US" sz="2400" dirty="0">
              <a:solidFill>
                <a:schemeClr val="bg1"/>
              </a:solidFill>
              <a:latin typeface="NikoshBAN "/>
            </a:endParaRPr>
          </a:p>
        </p:txBody>
      </p:sp>
      <p:sp>
        <p:nvSpPr>
          <p:cNvPr id="12" name="TextBox 11"/>
          <p:cNvSpPr txBox="1"/>
          <p:nvPr/>
        </p:nvSpPr>
        <p:spPr>
          <a:xfrm>
            <a:off x="8869680" y="2246811"/>
            <a:ext cx="1867989" cy="523220"/>
          </a:xfrm>
          <a:prstGeom prst="rect">
            <a:avLst/>
          </a:prstGeom>
          <a:noFill/>
        </p:spPr>
        <p:txBody>
          <a:bodyPr wrap="square" rtlCol="0">
            <a:spAutoFit/>
          </a:bodyPr>
          <a:lstStyle/>
          <a:p>
            <a:r>
              <a:rPr lang="en-US" sz="2800" dirty="0" err="1" smtClean="0">
                <a:solidFill>
                  <a:schemeClr val="bg1"/>
                </a:solidFill>
                <a:latin typeface="NikoshBAN "/>
              </a:rPr>
              <a:t>নক্ষত্র</a:t>
            </a:r>
            <a:endParaRPr lang="en-US" sz="2800" dirty="0">
              <a:solidFill>
                <a:schemeClr val="bg1"/>
              </a:solidFill>
              <a:latin typeface="NikoshBAN "/>
            </a:endParaRPr>
          </a:p>
        </p:txBody>
      </p:sp>
      <p:sp>
        <p:nvSpPr>
          <p:cNvPr id="13" name="TextBox 12"/>
          <p:cNvSpPr txBox="1"/>
          <p:nvPr/>
        </p:nvSpPr>
        <p:spPr>
          <a:xfrm>
            <a:off x="1616908" y="5878639"/>
            <a:ext cx="2050869" cy="523220"/>
          </a:xfrm>
          <a:prstGeom prst="rect">
            <a:avLst/>
          </a:prstGeom>
          <a:noFill/>
        </p:spPr>
        <p:txBody>
          <a:bodyPr wrap="square" rtlCol="0">
            <a:spAutoFit/>
          </a:bodyPr>
          <a:lstStyle/>
          <a:p>
            <a:r>
              <a:rPr lang="en-US" sz="2800" dirty="0" err="1" smtClean="0">
                <a:solidFill>
                  <a:schemeClr val="bg1"/>
                </a:solidFill>
                <a:latin typeface="NikoshBAN "/>
              </a:rPr>
              <a:t>সৌরজগ</a:t>
            </a:r>
            <a:r>
              <a:rPr lang="en-US" sz="2800" dirty="0" smtClean="0">
                <a:solidFill>
                  <a:schemeClr val="bg1"/>
                </a:solidFill>
                <a:latin typeface="NikoshBAN "/>
              </a:rPr>
              <a:t>ৎ </a:t>
            </a:r>
            <a:endParaRPr lang="en-US" sz="2800" dirty="0">
              <a:solidFill>
                <a:schemeClr val="bg1"/>
              </a:solidFill>
              <a:latin typeface="NikoshBAN "/>
            </a:endParaRPr>
          </a:p>
        </p:txBody>
      </p:sp>
      <p:sp>
        <p:nvSpPr>
          <p:cNvPr id="14" name="TextBox 13"/>
          <p:cNvSpPr txBox="1"/>
          <p:nvPr/>
        </p:nvSpPr>
        <p:spPr>
          <a:xfrm>
            <a:off x="8869680" y="5617029"/>
            <a:ext cx="1280160" cy="523220"/>
          </a:xfrm>
          <a:prstGeom prst="rect">
            <a:avLst/>
          </a:prstGeom>
          <a:noFill/>
        </p:spPr>
        <p:txBody>
          <a:bodyPr wrap="square" rtlCol="0">
            <a:spAutoFit/>
          </a:bodyPr>
          <a:lstStyle/>
          <a:p>
            <a:r>
              <a:rPr lang="en-US" sz="2800" dirty="0" err="1" smtClean="0">
                <a:solidFill>
                  <a:schemeClr val="bg1"/>
                </a:solidFill>
                <a:latin typeface="NikoshBAN "/>
              </a:rPr>
              <a:t>উল্কা</a:t>
            </a:r>
            <a:r>
              <a:rPr lang="en-US" sz="2800" dirty="0" smtClean="0">
                <a:solidFill>
                  <a:schemeClr val="bg1"/>
                </a:solidFill>
                <a:latin typeface="NikoshBAN "/>
              </a:rPr>
              <a:t> </a:t>
            </a:r>
            <a:endParaRPr lang="en-US" sz="2800" dirty="0">
              <a:solidFill>
                <a:schemeClr val="bg1"/>
              </a:solidFill>
              <a:latin typeface="NikoshBAN "/>
            </a:endParaRPr>
          </a:p>
        </p:txBody>
      </p:sp>
    </p:spTree>
    <p:extLst>
      <p:ext uri="{BB962C8B-B14F-4D97-AF65-F5344CB8AC3E}">
        <p14:creationId xmlns:p14="http://schemas.microsoft.com/office/powerpoint/2010/main" val="241203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40378" y="3357154"/>
            <a:ext cx="11220993" cy="2806540"/>
          </a:xfrm>
        </p:spPr>
        <p:txBody>
          <a:bodyPr>
            <a:normAutofit/>
          </a:bodyPr>
          <a:lstStyle/>
          <a:p>
            <a:r>
              <a:rPr lang="en-US" sz="4400" dirty="0" err="1" smtClean="0">
                <a:latin typeface="NikoshBAN "/>
              </a:rPr>
              <a:t>মহাকাশ</a:t>
            </a:r>
            <a:r>
              <a:rPr lang="en-US" sz="4400" dirty="0" smtClean="0">
                <a:latin typeface="NikoshBAN "/>
              </a:rPr>
              <a:t> ও </a:t>
            </a:r>
            <a:r>
              <a:rPr lang="en-US" sz="4400" dirty="0" err="1" smtClean="0">
                <a:latin typeface="NikoshBAN "/>
              </a:rPr>
              <a:t>মহাবিশ্বের</a:t>
            </a:r>
            <a:r>
              <a:rPr lang="en-US" sz="4400" dirty="0" smtClean="0">
                <a:latin typeface="NikoshBAN "/>
              </a:rPr>
              <a:t> </a:t>
            </a:r>
            <a:r>
              <a:rPr lang="en-US" sz="4400" dirty="0" err="1" smtClean="0">
                <a:latin typeface="NikoshBAN "/>
              </a:rPr>
              <a:t>বিভিন্ন</a:t>
            </a:r>
            <a:r>
              <a:rPr lang="en-US" sz="4400" dirty="0" smtClean="0">
                <a:latin typeface="NikoshBAN "/>
              </a:rPr>
              <a:t> </a:t>
            </a:r>
            <a:r>
              <a:rPr lang="bn-BD" sz="4400" dirty="0" smtClean="0">
                <a:latin typeface="NikoshBAN "/>
              </a:rPr>
              <a:t>জ্যোতিষ্ক মন্ডলী </a:t>
            </a:r>
            <a:endParaRPr lang="en-US" sz="4400" dirty="0">
              <a:latin typeface="NikoshBAN "/>
            </a:endParaRPr>
          </a:p>
        </p:txBody>
      </p:sp>
      <p:sp>
        <p:nvSpPr>
          <p:cNvPr id="3" name="Title 2"/>
          <p:cNvSpPr>
            <a:spLocks noGrp="1"/>
          </p:cNvSpPr>
          <p:nvPr>
            <p:ph type="ctrTitle"/>
          </p:nvPr>
        </p:nvSpPr>
        <p:spPr>
          <a:xfrm>
            <a:off x="2399211" y="1187677"/>
            <a:ext cx="9144000" cy="495232"/>
          </a:xfrm>
        </p:spPr>
        <p:txBody>
          <a:bodyPr>
            <a:noAutofit/>
          </a:bodyPr>
          <a:lstStyle/>
          <a:p>
            <a:r>
              <a:rPr lang="en-US" sz="4400" dirty="0" err="1" smtClean="0">
                <a:solidFill>
                  <a:schemeClr val="bg1"/>
                </a:solidFill>
                <a:latin typeface="NikoshBAN "/>
              </a:rPr>
              <a:t>আজকের</a:t>
            </a:r>
            <a:r>
              <a:rPr lang="en-US" sz="4400" dirty="0" smtClean="0">
                <a:solidFill>
                  <a:schemeClr val="bg1"/>
                </a:solidFill>
                <a:latin typeface="NikoshBAN "/>
              </a:rPr>
              <a:t> </a:t>
            </a:r>
            <a:r>
              <a:rPr lang="en-US" sz="4400" dirty="0" err="1" smtClean="0">
                <a:solidFill>
                  <a:schemeClr val="bg1"/>
                </a:solidFill>
                <a:latin typeface="NikoshBAN "/>
              </a:rPr>
              <a:t>পাঠের</a:t>
            </a:r>
            <a:r>
              <a:rPr lang="en-US" sz="4400" dirty="0" smtClean="0">
                <a:solidFill>
                  <a:schemeClr val="bg1"/>
                </a:solidFill>
                <a:latin typeface="NikoshBAN "/>
              </a:rPr>
              <a:t> </a:t>
            </a:r>
            <a:r>
              <a:rPr lang="en-US" sz="4400" dirty="0" err="1" smtClean="0">
                <a:solidFill>
                  <a:schemeClr val="bg1"/>
                </a:solidFill>
                <a:latin typeface="NikoshBAN "/>
              </a:rPr>
              <a:t>বিষয়</a:t>
            </a:r>
            <a:r>
              <a:rPr lang="en-US" sz="4400" dirty="0" smtClean="0">
                <a:solidFill>
                  <a:schemeClr val="bg1"/>
                </a:solidFill>
                <a:latin typeface="NikoshBAN "/>
              </a:rPr>
              <a:t> </a:t>
            </a:r>
            <a:endParaRPr lang="en-US" sz="4400" dirty="0">
              <a:solidFill>
                <a:schemeClr val="bg1"/>
              </a:solidFill>
              <a:latin typeface="NikoshBAN "/>
            </a:endParaRPr>
          </a:p>
        </p:txBody>
      </p:sp>
    </p:spTree>
    <p:extLst>
      <p:ext uri="{BB962C8B-B14F-4D97-AF65-F5344CB8AC3E}">
        <p14:creationId xmlns:p14="http://schemas.microsoft.com/office/powerpoint/2010/main" val="35012055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12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9766" y="553385"/>
            <a:ext cx="2677336" cy="830997"/>
          </a:xfrm>
          <a:prstGeom prst="rect">
            <a:avLst/>
          </a:prstGeom>
        </p:spPr>
        <p:txBody>
          <a:bodyPr wrap="none">
            <a:spAutoFit/>
          </a:bodyPr>
          <a:lstStyle/>
          <a:p>
            <a:pPr algn="ctr"/>
            <a:r>
              <a:rPr lang="en-US" sz="4800" spc="50" dirty="0" err="1" smtClean="0">
                <a:ln w="11430"/>
                <a:solidFill>
                  <a:schemeClr val="bg1"/>
                </a:solidFill>
                <a:latin typeface="NikoshBAN" panose="02000000000000000000" pitchFamily="2" charset="0"/>
                <a:cs typeface="NikoshBAN" panose="02000000000000000000" pitchFamily="2" charset="0"/>
              </a:rPr>
              <a:t>শিখনফল</a:t>
            </a:r>
            <a:endParaRPr lang="en-US" sz="4800" spc="50" dirty="0">
              <a:ln w="11430"/>
              <a:solidFill>
                <a:schemeClr val="bg1"/>
              </a:solidFill>
              <a:latin typeface="NikoshBAN" panose="02000000000000000000" pitchFamily="2" charset="0"/>
              <a:cs typeface="NikoshBAN" panose="02000000000000000000" pitchFamily="2" charset="0"/>
            </a:endParaRPr>
          </a:p>
        </p:txBody>
      </p:sp>
      <p:sp>
        <p:nvSpPr>
          <p:cNvPr id="5" name="Rectangle 4"/>
          <p:cNvSpPr/>
          <p:nvPr/>
        </p:nvSpPr>
        <p:spPr>
          <a:xfrm>
            <a:off x="1191219" y="1585352"/>
            <a:ext cx="5723042" cy="707886"/>
          </a:xfrm>
          <a:prstGeom prst="rect">
            <a:avLst/>
          </a:prstGeom>
        </p:spPr>
        <p:txBody>
          <a:bodyPr wrap="none">
            <a:spAutoFit/>
          </a:bodyPr>
          <a:lstStyle/>
          <a:p>
            <a:pPr algn="just">
              <a:spcBef>
                <a:spcPct val="0"/>
              </a:spcBef>
            </a:pPr>
            <a:r>
              <a:rPr lang="en-US" sz="4000" dirty="0" err="1">
                <a:solidFill>
                  <a:srgbClr val="FFFF00"/>
                </a:solidFill>
                <a:latin typeface="NikoshBAN" pitchFamily="2" charset="0"/>
                <a:cs typeface="NikoshBAN" pitchFamily="2" charset="0"/>
              </a:rPr>
              <a:t>এই</a:t>
            </a:r>
            <a:r>
              <a:rPr lang="en-US" sz="4000" dirty="0">
                <a:solidFill>
                  <a:srgbClr val="FFFF00"/>
                </a:solidFill>
                <a:latin typeface="NikoshBAN" pitchFamily="2" charset="0"/>
                <a:cs typeface="NikoshBAN" pitchFamily="2" charset="0"/>
              </a:rPr>
              <a:t> </a:t>
            </a:r>
            <a:r>
              <a:rPr lang="en-US" sz="4000" dirty="0" err="1">
                <a:solidFill>
                  <a:srgbClr val="FFFF00"/>
                </a:solidFill>
                <a:latin typeface="NikoshBAN" pitchFamily="2" charset="0"/>
                <a:cs typeface="NikoshBAN" pitchFamily="2" charset="0"/>
              </a:rPr>
              <a:t>পাঠ</a:t>
            </a:r>
            <a:r>
              <a:rPr lang="en-US" sz="4000" dirty="0">
                <a:solidFill>
                  <a:srgbClr val="FFFF00"/>
                </a:solidFill>
                <a:latin typeface="NikoshBAN" pitchFamily="2" charset="0"/>
                <a:cs typeface="NikoshBAN" pitchFamily="2" charset="0"/>
              </a:rPr>
              <a:t> </a:t>
            </a:r>
            <a:r>
              <a:rPr lang="en-US" sz="4000" dirty="0" err="1">
                <a:solidFill>
                  <a:srgbClr val="FFFF00"/>
                </a:solidFill>
                <a:latin typeface="NikoshBAN" pitchFamily="2" charset="0"/>
                <a:cs typeface="NikoshBAN" pitchFamily="2" charset="0"/>
              </a:rPr>
              <a:t>শেষে</a:t>
            </a:r>
            <a:r>
              <a:rPr lang="en-US" sz="4000" dirty="0">
                <a:solidFill>
                  <a:srgbClr val="FFFF00"/>
                </a:solidFill>
                <a:latin typeface="NikoshBAN" pitchFamily="2" charset="0"/>
                <a:cs typeface="NikoshBAN" pitchFamily="2" charset="0"/>
              </a:rPr>
              <a:t> </a:t>
            </a:r>
            <a:r>
              <a:rPr lang="en-US" sz="4000" dirty="0" err="1">
                <a:solidFill>
                  <a:srgbClr val="FFFF00"/>
                </a:solidFill>
                <a:latin typeface="NikoshBAN" pitchFamily="2" charset="0"/>
                <a:cs typeface="NikoshBAN" pitchFamily="2" charset="0"/>
              </a:rPr>
              <a:t>শিক্ষার্থীরা</a:t>
            </a:r>
            <a:r>
              <a:rPr lang="en-US" sz="4000" dirty="0">
                <a:solidFill>
                  <a:srgbClr val="FFFF00"/>
                </a:solidFill>
                <a:latin typeface="NikoshBAN" pitchFamily="2" charset="0"/>
                <a:cs typeface="NikoshBAN" pitchFamily="2" charset="0"/>
              </a:rPr>
              <a:t>…</a:t>
            </a:r>
          </a:p>
        </p:txBody>
      </p:sp>
      <p:sp>
        <p:nvSpPr>
          <p:cNvPr id="6" name="Rectangle 5"/>
          <p:cNvSpPr/>
          <p:nvPr/>
        </p:nvSpPr>
        <p:spPr>
          <a:xfrm>
            <a:off x="1029803" y="2555763"/>
            <a:ext cx="6287299" cy="584775"/>
          </a:xfrm>
          <a:prstGeom prst="rect">
            <a:avLst/>
          </a:prstGeom>
        </p:spPr>
        <p:txBody>
          <a:bodyPr wrap="none">
            <a:spAutoFit/>
          </a:bodyPr>
          <a:lstStyle/>
          <a:p>
            <a:r>
              <a:rPr lang="en-US" sz="3200" dirty="0">
                <a:solidFill>
                  <a:schemeClr val="bg1"/>
                </a:solidFill>
                <a:latin typeface="NikoshBAN "/>
              </a:rPr>
              <a:t>১। </a:t>
            </a:r>
            <a:r>
              <a:rPr lang="en-US" sz="3200" dirty="0" err="1">
                <a:solidFill>
                  <a:schemeClr val="bg1"/>
                </a:solidFill>
                <a:latin typeface="NikoshBAN "/>
              </a:rPr>
              <a:t>মহাকাশের</a:t>
            </a:r>
            <a:r>
              <a:rPr lang="en-US" sz="3200" dirty="0">
                <a:solidFill>
                  <a:schemeClr val="bg1"/>
                </a:solidFill>
                <a:latin typeface="NikoshBAN "/>
              </a:rPr>
              <a:t> </a:t>
            </a:r>
            <a:r>
              <a:rPr lang="en-US" sz="3200" dirty="0" err="1">
                <a:solidFill>
                  <a:schemeClr val="bg1"/>
                </a:solidFill>
                <a:latin typeface="NikoshBAN "/>
              </a:rPr>
              <a:t>সংজ্ঞা</a:t>
            </a:r>
            <a:r>
              <a:rPr lang="en-US" sz="3200" dirty="0">
                <a:solidFill>
                  <a:schemeClr val="bg1"/>
                </a:solidFill>
                <a:latin typeface="NikoshBAN "/>
              </a:rPr>
              <a:t> </a:t>
            </a:r>
            <a:r>
              <a:rPr lang="en-US" sz="3200" dirty="0" err="1">
                <a:solidFill>
                  <a:schemeClr val="bg1"/>
                </a:solidFill>
                <a:latin typeface="NikoshBAN "/>
              </a:rPr>
              <a:t>দিতে</a:t>
            </a:r>
            <a:r>
              <a:rPr lang="en-US" sz="3200" dirty="0">
                <a:solidFill>
                  <a:schemeClr val="bg1"/>
                </a:solidFill>
                <a:latin typeface="NikoshBAN "/>
              </a:rPr>
              <a:t> </a:t>
            </a:r>
            <a:r>
              <a:rPr lang="en-US" sz="3200" dirty="0" err="1">
                <a:solidFill>
                  <a:schemeClr val="bg1"/>
                </a:solidFill>
                <a:latin typeface="NikoshBAN "/>
              </a:rPr>
              <a:t>পারবে</a:t>
            </a:r>
            <a:r>
              <a:rPr lang="en-US" sz="3200" dirty="0">
                <a:solidFill>
                  <a:schemeClr val="bg1"/>
                </a:solidFill>
                <a:latin typeface="NikoshBAN "/>
              </a:rPr>
              <a:t> । </a:t>
            </a:r>
          </a:p>
        </p:txBody>
      </p:sp>
      <p:sp>
        <p:nvSpPr>
          <p:cNvPr id="7" name="Rectangle 6"/>
          <p:cNvSpPr/>
          <p:nvPr/>
        </p:nvSpPr>
        <p:spPr>
          <a:xfrm>
            <a:off x="1029803" y="3556337"/>
            <a:ext cx="10408619" cy="584775"/>
          </a:xfrm>
          <a:prstGeom prst="rect">
            <a:avLst/>
          </a:prstGeom>
        </p:spPr>
        <p:txBody>
          <a:bodyPr wrap="none">
            <a:spAutoFit/>
          </a:bodyPr>
          <a:lstStyle/>
          <a:p>
            <a:r>
              <a:rPr lang="en-US" sz="3200" dirty="0">
                <a:solidFill>
                  <a:srgbClr val="FFC000"/>
                </a:solidFill>
                <a:latin typeface="NikoshBAN "/>
              </a:rPr>
              <a:t>২।মহাবিশ্ব </a:t>
            </a:r>
            <a:r>
              <a:rPr lang="en-US" sz="3200" dirty="0" err="1">
                <a:solidFill>
                  <a:srgbClr val="FFC000"/>
                </a:solidFill>
                <a:latin typeface="NikoshBAN "/>
              </a:rPr>
              <a:t>কি</a:t>
            </a:r>
            <a:r>
              <a:rPr lang="en-US" sz="3200" dirty="0">
                <a:solidFill>
                  <a:srgbClr val="FFC000"/>
                </a:solidFill>
                <a:latin typeface="NikoshBAN "/>
              </a:rPr>
              <a:t>  </a:t>
            </a:r>
            <a:r>
              <a:rPr lang="en-US" sz="3200" dirty="0" err="1">
                <a:solidFill>
                  <a:srgbClr val="FFC000"/>
                </a:solidFill>
                <a:latin typeface="NikoshBAN "/>
              </a:rPr>
              <a:t>নিয়ে</a:t>
            </a:r>
            <a:r>
              <a:rPr lang="en-US" sz="3200" dirty="0">
                <a:solidFill>
                  <a:srgbClr val="FFC000"/>
                </a:solidFill>
                <a:latin typeface="NikoshBAN "/>
              </a:rPr>
              <a:t> </a:t>
            </a:r>
            <a:r>
              <a:rPr lang="en-US" sz="3200" dirty="0" err="1">
                <a:solidFill>
                  <a:srgbClr val="FFC000"/>
                </a:solidFill>
                <a:latin typeface="NikoshBAN "/>
              </a:rPr>
              <a:t>গঠিত</a:t>
            </a:r>
            <a:r>
              <a:rPr lang="en-US" sz="3200" dirty="0">
                <a:solidFill>
                  <a:srgbClr val="FFC000"/>
                </a:solidFill>
                <a:latin typeface="NikoshBAN "/>
              </a:rPr>
              <a:t> </a:t>
            </a:r>
            <a:r>
              <a:rPr lang="en-US" sz="3200" dirty="0" err="1">
                <a:solidFill>
                  <a:srgbClr val="FFC000"/>
                </a:solidFill>
                <a:latin typeface="NikoshBAN "/>
              </a:rPr>
              <a:t>হয়েছে</a:t>
            </a:r>
            <a:r>
              <a:rPr lang="en-US" sz="3200" dirty="0">
                <a:solidFill>
                  <a:srgbClr val="FFC000"/>
                </a:solidFill>
                <a:latin typeface="NikoshBAN "/>
              </a:rPr>
              <a:t> </a:t>
            </a:r>
            <a:r>
              <a:rPr lang="en-US" sz="3200" dirty="0" err="1">
                <a:solidFill>
                  <a:srgbClr val="FFC000"/>
                </a:solidFill>
                <a:latin typeface="NikoshBAN "/>
              </a:rPr>
              <a:t>তা</a:t>
            </a:r>
            <a:r>
              <a:rPr lang="en-US" sz="3200" dirty="0">
                <a:solidFill>
                  <a:srgbClr val="FFC000"/>
                </a:solidFill>
                <a:latin typeface="NikoshBAN "/>
              </a:rPr>
              <a:t> </a:t>
            </a:r>
            <a:r>
              <a:rPr lang="bn-BD" sz="3200" dirty="0">
                <a:solidFill>
                  <a:srgbClr val="FFC000"/>
                </a:solidFill>
                <a:latin typeface="NikoshBAN "/>
              </a:rPr>
              <a:t>ব্যাখ্যা করতে পারবে । </a:t>
            </a:r>
            <a:endParaRPr lang="en-US" sz="3200" dirty="0">
              <a:solidFill>
                <a:srgbClr val="FFC000"/>
              </a:solidFill>
              <a:latin typeface="NikoshBAN "/>
            </a:endParaRPr>
          </a:p>
        </p:txBody>
      </p:sp>
      <p:sp>
        <p:nvSpPr>
          <p:cNvPr id="8" name="Rectangle 7"/>
          <p:cNvSpPr/>
          <p:nvPr/>
        </p:nvSpPr>
        <p:spPr>
          <a:xfrm>
            <a:off x="1029802" y="4318117"/>
            <a:ext cx="10974963" cy="1077218"/>
          </a:xfrm>
          <a:prstGeom prst="rect">
            <a:avLst/>
          </a:prstGeom>
        </p:spPr>
        <p:txBody>
          <a:bodyPr wrap="square">
            <a:spAutoFit/>
          </a:bodyPr>
          <a:lstStyle/>
          <a:p>
            <a:r>
              <a:rPr lang="en-US" sz="3200" dirty="0">
                <a:solidFill>
                  <a:schemeClr val="bg1"/>
                </a:solidFill>
                <a:latin typeface="NikoshBAN" panose="02000000000000000000" pitchFamily="2" charset="0"/>
                <a:cs typeface="NikoshBAN" panose="02000000000000000000" pitchFamily="2" charset="0"/>
              </a:rPr>
              <a:t>৩।মহাবিশ্বের </a:t>
            </a:r>
            <a:r>
              <a:rPr lang="en-US" sz="3200" dirty="0" err="1">
                <a:solidFill>
                  <a:schemeClr val="bg1"/>
                </a:solidFill>
                <a:latin typeface="NikoshBAN" panose="02000000000000000000" pitchFamily="2" charset="0"/>
                <a:cs typeface="NikoshBAN" panose="02000000000000000000" pitchFamily="2" charset="0"/>
              </a:rPr>
              <a:t>বিভিন্ন</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জ্যোতিষ্ক</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মন্ডলের</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অবস্থান</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চিহ্নিত</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করতে</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পারবে</a:t>
            </a:r>
            <a:r>
              <a:rPr lang="en-US" sz="3200" dirty="0">
                <a:solidFill>
                  <a:schemeClr val="bg1"/>
                </a:solidFill>
                <a:latin typeface="NikoshBAN" panose="02000000000000000000" pitchFamily="2" charset="0"/>
                <a:cs typeface="NikoshBAN" panose="02000000000000000000" pitchFamily="2" charset="0"/>
              </a:rPr>
              <a:t> </a:t>
            </a:r>
            <a:endParaRPr lang="en-US" sz="3200" dirty="0">
              <a:solidFill>
                <a:schemeClr val="bg1"/>
              </a:solidFill>
            </a:endParaRPr>
          </a:p>
        </p:txBody>
      </p:sp>
      <p:sp>
        <p:nvSpPr>
          <p:cNvPr id="9" name="Rectangle 8"/>
          <p:cNvSpPr/>
          <p:nvPr/>
        </p:nvSpPr>
        <p:spPr>
          <a:xfrm>
            <a:off x="942372" y="5669955"/>
            <a:ext cx="9787003" cy="1077218"/>
          </a:xfrm>
          <a:prstGeom prst="rect">
            <a:avLst/>
          </a:prstGeom>
        </p:spPr>
        <p:txBody>
          <a:bodyPr wrap="square">
            <a:spAutoFit/>
          </a:bodyPr>
          <a:lstStyle/>
          <a:p>
            <a:r>
              <a:rPr lang="bn-BD" sz="3200" dirty="0">
                <a:latin typeface="NikoshBAN" panose="02000000000000000000" pitchFamily="2" charset="0"/>
                <a:cs typeface="NikoshBAN" panose="02000000000000000000" pitchFamily="2" charset="0"/>
              </a:rPr>
              <a:t> </a:t>
            </a:r>
            <a:r>
              <a:rPr lang="bn-BD" sz="3200" dirty="0">
                <a:solidFill>
                  <a:schemeClr val="accent3"/>
                </a:solidFill>
                <a:latin typeface="NikoshBAN" panose="02000000000000000000" pitchFamily="2" charset="0"/>
                <a:cs typeface="NikoshBAN" panose="02000000000000000000" pitchFamily="2" charset="0"/>
              </a:rPr>
              <a:t>৪। </a:t>
            </a:r>
            <a:r>
              <a:rPr lang="en-US" sz="3200" dirty="0" err="1">
                <a:solidFill>
                  <a:schemeClr val="accent3"/>
                </a:solidFill>
                <a:latin typeface="NikoshBAN" panose="02000000000000000000" pitchFamily="2" charset="0"/>
                <a:cs typeface="NikoshBAN" panose="02000000000000000000" pitchFamily="2" charset="0"/>
              </a:rPr>
              <a:t>মহাবিশ্বের</a:t>
            </a:r>
            <a:r>
              <a:rPr lang="en-US" sz="3200" dirty="0">
                <a:solidFill>
                  <a:schemeClr val="accent3"/>
                </a:solidFill>
                <a:latin typeface="NikoshBAN" panose="02000000000000000000" pitchFamily="2" charset="0"/>
                <a:cs typeface="NikoshBAN" panose="02000000000000000000" pitchFamily="2" charset="0"/>
              </a:rPr>
              <a:t> </a:t>
            </a:r>
            <a:r>
              <a:rPr lang="en-US" sz="3200" dirty="0" err="1">
                <a:solidFill>
                  <a:schemeClr val="accent3"/>
                </a:solidFill>
                <a:latin typeface="NikoshBAN" panose="02000000000000000000" pitchFamily="2" charset="0"/>
                <a:cs typeface="NikoshBAN" panose="02000000000000000000" pitchFamily="2" charset="0"/>
              </a:rPr>
              <a:t>বিভিন্ন</a:t>
            </a:r>
            <a:r>
              <a:rPr lang="en-US" sz="3200" dirty="0">
                <a:solidFill>
                  <a:schemeClr val="accent3"/>
                </a:solidFill>
                <a:latin typeface="NikoshBAN" panose="02000000000000000000" pitchFamily="2" charset="0"/>
                <a:cs typeface="NikoshBAN" panose="02000000000000000000" pitchFamily="2" charset="0"/>
              </a:rPr>
              <a:t> </a:t>
            </a:r>
            <a:r>
              <a:rPr lang="en-US" sz="3200" dirty="0" err="1">
                <a:solidFill>
                  <a:schemeClr val="accent3"/>
                </a:solidFill>
                <a:latin typeface="NikoshBAN" panose="02000000000000000000" pitchFamily="2" charset="0"/>
                <a:cs typeface="NikoshBAN" panose="02000000000000000000" pitchFamily="2" charset="0"/>
              </a:rPr>
              <a:t>জ্যোতিষ্ক</a:t>
            </a:r>
            <a:r>
              <a:rPr lang="en-US" sz="3200" dirty="0">
                <a:solidFill>
                  <a:schemeClr val="accent3"/>
                </a:solidFill>
                <a:latin typeface="NikoshBAN" panose="02000000000000000000" pitchFamily="2" charset="0"/>
                <a:cs typeface="NikoshBAN" panose="02000000000000000000" pitchFamily="2" charset="0"/>
              </a:rPr>
              <a:t> </a:t>
            </a:r>
            <a:r>
              <a:rPr lang="en-US" sz="3200" dirty="0" err="1">
                <a:solidFill>
                  <a:schemeClr val="accent3"/>
                </a:solidFill>
                <a:latin typeface="NikoshBAN" panose="02000000000000000000" pitchFamily="2" charset="0"/>
                <a:cs typeface="NikoshBAN" panose="02000000000000000000" pitchFamily="2" charset="0"/>
              </a:rPr>
              <a:t>মন্ডলের</a:t>
            </a:r>
            <a:r>
              <a:rPr lang="bn-BD" sz="3200" dirty="0">
                <a:solidFill>
                  <a:schemeClr val="accent3"/>
                </a:solidFill>
                <a:latin typeface="NikoshBAN" panose="02000000000000000000" pitchFamily="2" charset="0"/>
                <a:cs typeface="NikoshBAN" panose="02000000000000000000" pitchFamily="2" charset="0"/>
              </a:rPr>
              <a:t> বৈশিষ্ঠ্য বর্ননা করতে পারবে । </a:t>
            </a:r>
            <a:endParaRPr lang="en-US" sz="3200" dirty="0">
              <a:solidFill>
                <a:schemeClr val="accent3"/>
              </a:solidFill>
            </a:endParaRPr>
          </a:p>
        </p:txBody>
      </p:sp>
    </p:spTree>
    <p:extLst>
      <p:ext uri="{BB962C8B-B14F-4D97-AF65-F5344CB8AC3E}">
        <p14:creationId xmlns:p14="http://schemas.microsoft.com/office/powerpoint/2010/main" val="2819840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469220"/>
            <a:ext cx="9144000" cy="495232"/>
          </a:xfrm>
        </p:spPr>
        <p:txBody>
          <a:bodyPr>
            <a:noAutofit/>
          </a:bodyPr>
          <a:lstStyle/>
          <a:p>
            <a:r>
              <a:rPr lang="en-US" sz="4400" dirty="0" err="1" smtClean="0">
                <a:solidFill>
                  <a:schemeClr val="bg1"/>
                </a:solidFill>
                <a:latin typeface="NikoshBAN "/>
              </a:rPr>
              <a:t>মহাকাশ</a:t>
            </a:r>
            <a:r>
              <a:rPr lang="en-US" sz="4400" dirty="0" smtClean="0">
                <a:solidFill>
                  <a:schemeClr val="bg1"/>
                </a:solidFill>
                <a:latin typeface="NikoshBAN "/>
              </a:rPr>
              <a:t> ও </a:t>
            </a:r>
            <a:r>
              <a:rPr lang="en-US" sz="4400" dirty="0" err="1" smtClean="0">
                <a:solidFill>
                  <a:schemeClr val="bg1"/>
                </a:solidFill>
                <a:latin typeface="NikoshBAN "/>
              </a:rPr>
              <a:t>মহাবিশ্বঃ</a:t>
            </a:r>
            <a:r>
              <a:rPr lang="en-US" sz="4400" dirty="0" smtClean="0">
                <a:solidFill>
                  <a:schemeClr val="bg1"/>
                </a:solidFill>
                <a:latin typeface="NikoshBAN "/>
              </a:rPr>
              <a:t>- </a:t>
            </a:r>
            <a:endParaRPr lang="en-US" sz="4400" dirty="0">
              <a:solidFill>
                <a:schemeClr val="bg1"/>
              </a:solidFill>
              <a:latin typeface="NikoshBAN "/>
            </a:endParaRPr>
          </a:p>
        </p:txBody>
      </p:sp>
      <p:sp>
        <p:nvSpPr>
          <p:cNvPr id="5" name="TextBox 4"/>
          <p:cNvSpPr txBox="1"/>
          <p:nvPr/>
        </p:nvSpPr>
        <p:spPr>
          <a:xfrm>
            <a:off x="2233749" y="2547257"/>
            <a:ext cx="7537268" cy="2573383"/>
          </a:xfrm>
          <a:prstGeom prst="rect">
            <a:avLst/>
          </a:prstGeom>
          <a:noFill/>
        </p:spPr>
        <p:txBody>
          <a:bodyPr wrap="square" rtlCol="0">
            <a:spAutoFit/>
          </a:bodyPr>
          <a:lstStyle/>
          <a:p>
            <a:endParaRPr lang="en-US"/>
          </a:p>
        </p:txBody>
      </p:sp>
      <p:sp>
        <p:nvSpPr>
          <p:cNvPr id="2" name="TextBox 1"/>
          <p:cNvSpPr txBox="1"/>
          <p:nvPr/>
        </p:nvSpPr>
        <p:spPr>
          <a:xfrm>
            <a:off x="80554" y="2679786"/>
            <a:ext cx="12030891" cy="2308324"/>
          </a:xfrm>
          <a:prstGeom prst="rect">
            <a:avLst/>
          </a:prstGeom>
          <a:noFill/>
        </p:spPr>
        <p:txBody>
          <a:bodyPr wrap="square" rtlCol="0">
            <a:spAutoFit/>
          </a:bodyPr>
          <a:lstStyle/>
          <a:p>
            <a:r>
              <a:rPr lang="bn-IN" sz="3600" dirty="0" smtClean="0">
                <a:solidFill>
                  <a:schemeClr val="bg1"/>
                </a:solidFill>
                <a:latin typeface="NikoshBAN "/>
              </a:rPr>
              <a:t>সূর্য একটি নক্ষত্র এবং চাঁদ একটি উপগ্রহ। এই আকাশের শুরু ও শেষ নেই। আদি-অন্তহীন এ আকাশকে মহাকাশ বলে। মহাকাশে চন্দ্র, সূর্য,গ্রহ,নক্ষত্র,উল্কা,নীহারিকা,পালসার,ইত্যাদি সবকিছুই রয়েছে। এদের সবাইকে নিয়ে গঠিত হয়েছে মহাবিশ্ব। </a:t>
            </a:r>
            <a:endParaRPr lang="en-US" sz="3600" dirty="0">
              <a:solidFill>
                <a:schemeClr val="bg1"/>
              </a:solidFill>
              <a:latin typeface="NikoshBAN "/>
            </a:endParaRPr>
          </a:p>
        </p:txBody>
      </p:sp>
    </p:spTree>
    <p:extLst>
      <p:ext uri="{BB962C8B-B14F-4D97-AF65-F5344CB8AC3E}">
        <p14:creationId xmlns:p14="http://schemas.microsoft.com/office/powerpoint/2010/main" val="23720022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8046" y="1384663"/>
            <a:ext cx="3148148" cy="769441"/>
          </a:xfrm>
          <a:prstGeom prst="rect">
            <a:avLst/>
          </a:prstGeom>
          <a:noFill/>
        </p:spPr>
        <p:txBody>
          <a:bodyPr wrap="square" rtlCol="0">
            <a:spAutoFit/>
          </a:bodyPr>
          <a:lstStyle/>
          <a:p>
            <a:r>
              <a:rPr lang="bn-IN" sz="4400" dirty="0" smtClean="0">
                <a:solidFill>
                  <a:schemeClr val="bg1"/>
                </a:solidFill>
                <a:latin typeface="NikoshBAN "/>
              </a:rPr>
              <a:t>একক কাজ </a:t>
            </a:r>
            <a:endParaRPr lang="en-US" sz="4400" dirty="0">
              <a:solidFill>
                <a:schemeClr val="bg1"/>
              </a:solidFill>
              <a:latin typeface="NikoshBAN "/>
            </a:endParaRPr>
          </a:p>
        </p:txBody>
      </p:sp>
      <p:sp>
        <p:nvSpPr>
          <p:cNvPr id="5" name="TextBox 4"/>
          <p:cNvSpPr txBox="1"/>
          <p:nvPr/>
        </p:nvSpPr>
        <p:spPr>
          <a:xfrm>
            <a:off x="2220686" y="3252651"/>
            <a:ext cx="7498080" cy="830997"/>
          </a:xfrm>
          <a:prstGeom prst="rect">
            <a:avLst/>
          </a:prstGeom>
          <a:noFill/>
        </p:spPr>
        <p:txBody>
          <a:bodyPr wrap="square" rtlCol="0">
            <a:spAutoFit/>
          </a:bodyPr>
          <a:lstStyle/>
          <a:p>
            <a:r>
              <a:rPr lang="en-US" sz="4800" dirty="0" smtClean="0">
                <a:solidFill>
                  <a:srgbClr val="FFC000"/>
                </a:solidFill>
                <a:latin typeface="NikoshBAN "/>
              </a:rPr>
              <a:t> </a:t>
            </a:r>
            <a:r>
              <a:rPr lang="en-US" sz="4800" dirty="0" err="1" smtClean="0">
                <a:solidFill>
                  <a:srgbClr val="FFC000"/>
                </a:solidFill>
                <a:latin typeface="NikoshBAN "/>
              </a:rPr>
              <a:t>প্রশ্নঃ</a:t>
            </a:r>
            <a:r>
              <a:rPr lang="en-US" sz="4800" dirty="0" smtClean="0">
                <a:solidFill>
                  <a:srgbClr val="FFC000"/>
                </a:solidFill>
                <a:latin typeface="NikoshBAN "/>
              </a:rPr>
              <a:t>- </a:t>
            </a:r>
            <a:r>
              <a:rPr lang="en-US" sz="4800" dirty="0" err="1" smtClean="0">
                <a:solidFill>
                  <a:srgbClr val="FFC000"/>
                </a:solidFill>
                <a:latin typeface="NikoshBAN "/>
              </a:rPr>
              <a:t>মহাকাশ</a:t>
            </a:r>
            <a:r>
              <a:rPr lang="bn-IN" sz="4800" dirty="0" smtClean="0">
                <a:solidFill>
                  <a:srgbClr val="FFC000"/>
                </a:solidFill>
                <a:latin typeface="NikoshBAN "/>
              </a:rPr>
              <a:t> </a:t>
            </a:r>
            <a:r>
              <a:rPr lang="bn-IN" sz="4800" dirty="0" smtClean="0">
                <a:solidFill>
                  <a:srgbClr val="FFC000"/>
                </a:solidFill>
                <a:latin typeface="NikoshBAN "/>
              </a:rPr>
              <a:t>কাকে বলে? </a:t>
            </a:r>
            <a:endParaRPr lang="en-US" sz="4800" dirty="0">
              <a:solidFill>
                <a:srgbClr val="FFC000"/>
              </a:solidFill>
              <a:latin typeface="NikoshBAN "/>
            </a:endParaRPr>
          </a:p>
        </p:txBody>
      </p:sp>
    </p:spTree>
    <p:extLst>
      <p:ext uri="{BB962C8B-B14F-4D97-AF65-F5344CB8AC3E}">
        <p14:creationId xmlns:p14="http://schemas.microsoft.com/office/powerpoint/2010/main" val="38097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873828" y="483326"/>
            <a:ext cx="2259875" cy="165898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err="1" smtClean="0">
                <a:latin typeface="NikoshBAN "/>
              </a:rPr>
              <a:t>নক্ষত্র</a:t>
            </a:r>
            <a:r>
              <a:rPr lang="en-US" sz="2800" dirty="0" smtClean="0">
                <a:latin typeface="NikoshBAN "/>
              </a:rPr>
              <a:t> </a:t>
            </a:r>
            <a:endParaRPr lang="en-US" sz="2800" dirty="0">
              <a:latin typeface="NikoshBAN "/>
            </a:endParaRPr>
          </a:p>
        </p:txBody>
      </p:sp>
      <p:sp>
        <p:nvSpPr>
          <p:cNvPr id="7" name="TextBox 6"/>
          <p:cNvSpPr txBox="1"/>
          <p:nvPr/>
        </p:nvSpPr>
        <p:spPr>
          <a:xfrm>
            <a:off x="203834" y="2967576"/>
            <a:ext cx="11591382" cy="3890424"/>
          </a:xfrm>
          <a:prstGeom prst="rect">
            <a:avLst/>
          </a:prstGeom>
          <a:noFill/>
        </p:spPr>
        <p:txBody>
          <a:bodyPr wrap="square" rtlCol="0">
            <a:spAutoFit/>
          </a:bodyPr>
          <a:lstStyle/>
          <a:p>
            <a:pPr>
              <a:lnSpc>
                <a:spcPct val="150000"/>
              </a:lnSpc>
            </a:pPr>
            <a:r>
              <a:rPr lang="en-US" sz="2800" dirty="0" err="1" smtClean="0">
                <a:solidFill>
                  <a:schemeClr val="bg1"/>
                </a:solidFill>
                <a:latin typeface="NikoshBAN "/>
              </a:rPr>
              <a:t>যে</a:t>
            </a:r>
            <a:r>
              <a:rPr lang="en-US" sz="2800" dirty="0" smtClean="0">
                <a:solidFill>
                  <a:schemeClr val="bg1"/>
                </a:solidFill>
                <a:latin typeface="NikoshBAN "/>
              </a:rPr>
              <a:t> </a:t>
            </a:r>
            <a:r>
              <a:rPr lang="en-US" sz="2800" dirty="0" err="1" smtClean="0">
                <a:solidFill>
                  <a:schemeClr val="bg1"/>
                </a:solidFill>
                <a:latin typeface="NikoshBAN "/>
              </a:rPr>
              <a:t>জ্যোতিষ্কের</a:t>
            </a:r>
            <a:r>
              <a:rPr lang="en-US" sz="2800" dirty="0" smtClean="0">
                <a:solidFill>
                  <a:schemeClr val="bg1"/>
                </a:solidFill>
                <a:latin typeface="NikoshBAN "/>
              </a:rPr>
              <a:t> </a:t>
            </a:r>
            <a:r>
              <a:rPr lang="en-US" sz="2800" dirty="0" err="1" smtClean="0">
                <a:solidFill>
                  <a:schemeClr val="bg1"/>
                </a:solidFill>
                <a:latin typeface="NikoshBAN "/>
              </a:rPr>
              <a:t>নিজের</a:t>
            </a:r>
            <a:r>
              <a:rPr lang="en-US" sz="2800" dirty="0" smtClean="0">
                <a:solidFill>
                  <a:schemeClr val="bg1"/>
                </a:solidFill>
                <a:latin typeface="NikoshBAN "/>
              </a:rPr>
              <a:t> </a:t>
            </a:r>
            <a:r>
              <a:rPr lang="en-US" sz="2800" dirty="0" err="1" smtClean="0">
                <a:solidFill>
                  <a:schemeClr val="bg1"/>
                </a:solidFill>
                <a:latin typeface="NikoshBAN "/>
              </a:rPr>
              <a:t>আলো</a:t>
            </a:r>
            <a:r>
              <a:rPr lang="en-US" sz="2800" dirty="0" smtClean="0">
                <a:solidFill>
                  <a:schemeClr val="bg1"/>
                </a:solidFill>
                <a:latin typeface="NikoshBAN "/>
              </a:rPr>
              <a:t> </a:t>
            </a:r>
            <a:r>
              <a:rPr lang="en-US" sz="2800" dirty="0" err="1" smtClean="0">
                <a:solidFill>
                  <a:schemeClr val="bg1"/>
                </a:solidFill>
                <a:latin typeface="NikoshBAN "/>
              </a:rPr>
              <a:t>আছে</a:t>
            </a:r>
            <a:r>
              <a:rPr lang="en-US" sz="2800" dirty="0" smtClean="0">
                <a:solidFill>
                  <a:schemeClr val="bg1"/>
                </a:solidFill>
                <a:latin typeface="NikoshBAN "/>
              </a:rPr>
              <a:t> </a:t>
            </a:r>
            <a:r>
              <a:rPr lang="en-US" sz="2800" dirty="0" err="1" smtClean="0">
                <a:solidFill>
                  <a:schemeClr val="bg1"/>
                </a:solidFill>
                <a:latin typeface="NikoshBAN "/>
              </a:rPr>
              <a:t>তাদেরকে</a:t>
            </a:r>
            <a:r>
              <a:rPr lang="en-US" sz="2800" dirty="0" smtClean="0">
                <a:solidFill>
                  <a:schemeClr val="bg1"/>
                </a:solidFill>
                <a:latin typeface="NikoshBAN "/>
              </a:rPr>
              <a:t> </a:t>
            </a:r>
            <a:r>
              <a:rPr lang="en-US" sz="2800" dirty="0" err="1" smtClean="0">
                <a:solidFill>
                  <a:schemeClr val="bg1"/>
                </a:solidFill>
                <a:latin typeface="NikoshBAN "/>
              </a:rPr>
              <a:t>নক্ষত্র</a:t>
            </a:r>
            <a:r>
              <a:rPr lang="en-US" sz="2800" dirty="0" smtClean="0">
                <a:solidFill>
                  <a:schemeClr val="bg1"/>
                </a:solidFill>
                <a:latin typeface="NikoshBAN "/>
              </a:rPr>
              <a:t> </a:t>
            </a:r>
            <a:r>
              <a:rPr lang="en-US" sz="2800" dirty="0" err="1" smtClean="0">
                <a:solidFill>
                  <a:schemeClr val="bg1"/>
                </a:solidFill>
                <a:latin typeface="NikoshBAN "/>
              </a:rPr>
              <a:t>বলে</a:t>
            </a:r>
            <a:r>
              <a:rPr lang="en-US" sz="2800" dirty="0" smtClean="0">
                <a:solidFill>
                  <a:schemeClr val="bg1"/>
                </a:solidFill>
                <a:latin typeface="NikoshBAN "/>
              </a:rPr>
              <a:t>। </a:t>
            </a:r>
            <a:r>
              <a:rPr lang="en-US" sz="2800" dirty="0" err="1" smtClean="0">
                <a:solidFill>
                  <a:schemeClr val="bg1"/>
                </a:solidFill>
                <a:latin typeface="NikoshBAN "/>
              </a:rPr>
              <a:t>মহাকাশে</a:t>
            </a:r>
            <a:r>
              <a:rPr lang="en-US" sz="2800" dirty="0" smtClean="0">
                <a:solidFill>
                  <a:schemeClr val="bg1"/>
                </a:solidFill>
                <a:latin typeface="NikoshBAN "/>
              </a:rPr>
              <a:t> </a:t>
            </a:r>
            <a:r>
              <a:rPr lang="en-US" sz="2800" dirty="0" err="1" smtClean="0">
                <a:solidFill>
                  <a:schemeClr val="bg1"/>
                </a:solidFill>
                <a:latin typeface="NikoshBAN "/>
              </a:rPr>
              <a:t>অসংখ্য</a:t>
            </a:r>
            <a:r>
              <a:rPr lang="en-US" sz="2800" dirty="0" smtClean="0">
                <a:solidFill>
                  <a:schemeClr val="bg1"/>
                </a:solidFill>
                <a:latin typeface="NikoshBAN "/>
              </a:rPr>
              <a:t> </a:t>
            </a:r>
            <a:r>
              <a:rPr lang="en-US" sz="2800" dirty="0" err="1" smtClean="0">
                <a:solidFill>
                  <a:schemeClr val="bg1"/>
                </a:solidFill>
                <a:latin typeface="NikoshBAN "/>
              </a:rPr>
              <a:t>নক্ষত্র</a:t>
            </a:r>
            <a:r>
              <a:rPr lang="en-US" sz="2800" dirty="0" smtClean="0">
                <a:solidFill>
                  <a:schemeClr val="bg1"/>
                </a:solidFill>
                <a:latin typeface="NikoshBAN "/>
              </a:rPr>
              <a:t> </a:t>
            </a:r>
            <a:r>
              <a:rPr lang="en-US" sz="2800" dirty="0" err="1" smtClean="0">
                <a:solidFill>
                  <a:schemeClr val="bg1"/>
                </a:solidFill>
                <a:latin typeface="NikoshBAN "/>
              </a:rPr>
              <a:t>রয়েছে</a:t>
            </a:r>
            <a:r>
              <a:rPr lang="en-US" sz="2800" dirty="0" smtClean="0">
                <a:solidFill>
                  <a:schemeClr val="bg1"/>
                </a:solidFill>
                <a:latin typeface="NikoshBAN "/>
              </a:rPr>
              <a:t>। </a:t>
            </a:r>
            <a:r>
              <a:rPr lang="en-US" sz="2800" dirty="0" err="1" smtClean="0">
                <a:solidFill>
                  <a:schemeClr val="bg1"/>
                </a:solidFill>
                <a:latin typeface="NikoshBAN "/>
              </a:rPr>
              <a:t>খালি</a:t>
            </a:r>
            <a:r>
              <a:rPr lang="en-US" sz="2800" dirty="0" smtClean="0">
                <a:solidFill>
                  <a:schemeClr val="bg1"/>
                </a:solidFill>
                <a:latin typeface="NikoshBAN "/>
              </a:rPr>
              <a:t> </a:t>
            </a:r>
            <a:r>
              <a:rPr lang="en-US" sz="2800" dirty="0" err="1" smtClean="0">
                <a:solidFill>
                  <a:schemeClr val="bg1"/>
                </a:solidFill>
                <a:latin typeface="NikoshBAN "/>
              </a:rPr>
              <a:t>চোখে</a:t>
            </a:r>
            <a:r>
              <a:rPr lang="en-US" sz="2800" dirty="0" smtClean="0">
                <a:solidFill>
                  <a:schemeClr val="bg1"/>
                </a:solidFill>
                <a:latin typeface="NikoshBAN "/>
              </a:rPr>
              <a:t> </a:t>
            </a:r>
            <a:r>
              <a:rPr lang="en-US" sz="2800" dirty="0" err="1" smtClean="0">
                <a:solidFill>
                  <a:schemeClr val="bg1"/>
                </a:solidFill>
                <a:latin typeface="NikoshBAN "/>
              </a:rPr>
              <a:t>আমরা</a:t>
            </a:r>
            <a:r>
              <a:rPr lang="en-US" sz="2800" dirty="0" smtClean="0">
                <a:solidFill>
                  <a:schemeClr val="bg1"/>
                </a:solidFill>
                <a:latin typeface="NikoshBAN "/>
              </a:rPr>
              <a:t> </a:t>
            </a:r>
            <a:r>
              <a:rPr lang="en-US" sz="2800" dirty="0" err="1" smtClean="0">
                <a:solidFill>
                  <a:schemeClr val="bg1"/>
                </a:solidFill>
                <a:latin typeface="NikoshBAN "/>
              </a:rPr>
              <a:t>মাত্র</a:t>
            </a:r>
            <a:r>
              <a:rPr lang="en-US" sz="2800" dirty="0" smtClean="0">
                <a:solidFill>
                  <a:schemeClr val="bg1"/>
                </a:solidFill>
                <a:latin typeface="NikoshBAN "/>
              </a:rPr>
              <a:t> </a:t>
            </a:r>
            <a:r>
              <a:rPr lang="en-US" sz="2800" dirty="0" err="1" smtClean="0">
                <a:solidFill>
                  <a:schemeClr val="bg1"/>
                </a:solidFill>
                <a:latin typeface="NikoshBAN "/>
              </a:rPr>
              <a:t>কয়েক</a:t>
            </a:r>
            <a:r>
              <a:rPr lang="en-US" sz="2800" dirty="0" smtClean="0">
                <a:solidFill>
                  <a:schemeClr val="bg1"/>
                </a:solidFill>
                <a:latin typeface="NikoshBAN "/>
              </a:rPr>
              <a:t> </a:t>
            </a:r>
            <a:r>
              <a:rPr lang="en-US" sz="2800" dirty="0" err="1" smtClean="0">
                <a:solidFill>
                  <a:schemeClr val="bg1"/>
                </a:solidFill>
                <a:latin typeface="NikoshBAN "/>
              </a:rPr>
              <a:t>হাজার</a:t>
            </a:r>
            <a:r>
              <a:rPr lang="en-US" sz="2800" dirty="0" smtClean="0">
                <a:solidFill>
                  <a:schemeClr val="bg1"/>
                </a:solidFill>
                <a:latin typeface="NikoshBAN "/>
              </a:rPr>
              <a:t> </a:t>
            </a:r>
            <a:r>
              <a:rPr lang="en-US" sz="2800" dirty="0" err="1" smtClean="0">
                <a:solidFill>
                  <a:schemeClr val="bg1"/>
                </a:solidFill>
                <a:latin typeface="NikoshBAN "/>
              </a:rPr>
              <a:t>নক্ষত্র</a:t>
            </a:r>
            <a:r>
              <a:rPr lang="en-US" sz="2800" dirty="0" smtClean="0">
                <a:solidFill>
                  <a:schemeClr val="bg1"/>
                </a:solidFill>
                <a:latin typeface="NikoshBAN "/>
              </a:rPr>
              <a:t> </a:t>
            </a:r>
            <a:r>
              <a:rPr lang="en-US" sz="2800" dirty="0" err="1" smtClean="0">
                <a:solidFill>
                  <a:schemeClr val="bg1"/>
                </a:solidFill>
                <a:latin typeface="NikoshBAN "/>
              </a:rPr>
              <a:t>দেখতে</a:t>
            </a:r>
            <a:r>
              <a:rPr lang="en-US" sz="2800" dirty="0" smtClean="0">
                <a:solidFill>
                  <a:schemeClr val="bg1"/>
                </a:solidFill>
                <a:latin typeface="NikoshBAN "/>
              </a:rPr>
              <a:t> </a:t>
            </a:r>
            <a:r>
              <a:rPr lang="en-US" sz="2800" dirty="0" err="1" smtClean="0">
                <a:solidFill>
                  <a:schemeClr val="bg1"/>
                </a:solidFill>
                <a:latin typeface="NikoshBAN "/>
              </a:rPr>
              <a:t>পাই</a:t>
            </a:r>
            <a:r>
              <a:rPr lang="en-US" sz="2800" dirty="0" smtClean="0">
                <a:solidFill>
                  <a:schemeClr val="bg1"/>
                </a:solidFill>
                <a:latin typeface="NikoshBAN "/>
              </a:rPr>
              <a:t>। </a:t>
            </a:r>
            <a:r>
              <a:rPr lang="en-US" sz="2800" dirty="0" err="1" smtClean="0">
                <a:solidFill>
                  <a:schemeClr val="bg1"/>
                </a:solidFill>
                <a:latin typeface="NikoshBAN "/>
              </a:rPr>
              <a:t>এদের</a:t>
            </a:r>
            <a:r>
              <a:rPr lang="en-US" sz="2800" dirty="0" smtClean="0">
                <a:solidFill>
                  <a:schemeClr val="bg1"/>
                </a:solidFill>
                <a:latin typeface="NikoshBAN "/>
              </a:rPr>
              <a:t> </a:t>
            </a:r>
            <a:r>
              <a:rPr lang="en-US" sz="2800" dirty="0" err="1" smtClean="0">
                <a:solidFill>
                  <a:schemeClr val="bg1"/>
                </a:solidFill>
                <a:latin typeface="NikoshBAN "/>
              </a:rPr>
              <a:t>কয়েকটি</a:t>
            </a:r>
            <a:r>
              <a:rPr lang="en-US" sz="2800" dirty="0" smtClean="0">
                <a:solidFill>
                  <a:schemeClr val="bg1"/>
                </a:solidFill>
                <a:latin typeface="NikoshBAN "/>
              </a:rPr>
              <a:t> </a:t>
            </a:r>
            <a:r>
              <a:rPr lang="en-US" sz="2800" dirty="0" err="1" smtClean="0">
                <a:solidFill>
                  <a:schemeClr val="bg1"/>
                </a:solidFill>
                <a:latin typeface="NikoshBAN "/>
              </a:rPr>
              <a:t>পৃথিবী</a:t>
            </a:r>
            <a:r>
              <a:rPr lang="en-US" sz="2800" dirty="0" smtClean="0">
                <a:solidFill>
                  <a:schemeClr val="bg1"/>
                </a:solidFill>
                <a:latin typeface="NikoshBAN "/>
              </a:rPr>
              <a:t> </a:t>
            </a:r>
            <a:r>
              <a:rPr lang="en-US" sz="2800" dirty="0" err="1" smtClean="0">
                <a:solidFill>
                  <a:schemeClr val="bg1"/>
                </a:solidFill>
                <a:latin typeface="NikoshBAN "/>
              </a:rPr>
              <a:t>থেকে</a:t>
            </a:r>
            <a:r>
              <a:rPr lang="en-US" sz="2800" dirty="0" smtClean="0">
                <a:solidFill>
                  <a:schemeClr val="bg1"/>
                </a:solidFill>
                <a:latin typeface="NikoshBAN "/>
              </a:rPr>
              <a:t> </a:t>
            </a:r>
            <a:r>
              <a:rPr lang="en-US" sz="2800" dirty="0" err="1" smtClean="0">
                <a:solidFill>
                  <a:schemeClr val="bg1"/>
                </a:solidFill>
                <a:latin typeface="NikoshBAN "/>
              </a:rPr>
              <a:t>শক্তিশালী</a:t>
            </a:r>
            <a:r>
              <a:rPr lang="en-US" sz="2800" dirty="0" smtClean="0">
                <a:solidFill>
                  <a:schemeClr val="bg1"/>
                </a:solidFill>
                <a:latin typeface="NikoshBAN "/>
              </a:rPr>
              <a:t> </a:t>
            </a:r>
            <a:r>
              <a:rPr lang="en-US" sz="2800" dirty="0" err="1" smtClean="0">
                <a:solidFill>
                  <a:schemeClr val="bg1"/>
                </a:solidFill>
                <a:latin typeface="NikoshBAN "/>
              </a:rPr>
              <a:t>দূরবীণ</a:t>
            </a:r>
            <a:r>
              <a:rPr lang="en-US" sz="2800" dirty="0" smtClean="0">
                <a:solidFill>
                  <a:schemeClr val="bg1"/>
                </a:solidFill>
                <a:latin typeface="NikoshBAN "/>
              </a:rPr>
              <a:t> </a:t>
            </a:r>
            <a:r>
              <a:rPr lang="en-US" sz="2800" dirty="0" err="1" smtClean="0">
                <a:solidFill>
                  <a:schemeClr val="bg1"/>
                </a:solidFill>
                <a:latin typeface="NikoshBAN "/>
              </a:rPr>
              <a:t>যন্ত্রের</a:t>
            </a:r>
            <a:r>
              <a:rPr lang="en-US" sz="2800" dirty="0" smtClean="0">
                <a:solidFill>
                  <a:schemeClr val="bg1"/>
                </a:solidFill>
                <a:latin typeface="NikoshBAN "/>
              </a:rPr>
              <a:t> </a:t>
            </a:r>
            <a:r>
              <a:rPr lang="en-US" sz="2800" dirty="0" err="1" smtClean="0">
                <a:solidFill>
                  <a:schemeClr val="bg1"/>
                </a:solidFill>
                <a:latin typeface="NikoshBAN "/>
              </a:rPr>
              <a:t>সাহায্যে</a:t>
            </a:r>
            <a:r>
              <a:rPr lang="en-US" sz="2800" dirty="0" smtClean="0">
                <a:solidFill>
                  <a:schemeClr val="bg1"/>
                </a:solidFill>
                <a:latin typeface="NikoshBAN "/>
              </a:rPr>
              <a:t> </a:t>
            </a:r>
            <a:r>
              <a:rPr lang="en-US" sz="2800" dirty="0" err="1" smtClean="0">
                <a:solidFill>
                  <a:schemeClr val="bg1"/>
                </a:solidFill>
                <a:latin typeface="NikoshBAN "/>
              </a:rPr>
              <a:t>দেখা</a:t>
            </a:r>
            <a:r>
              <a:rPr lang="en-US" sz="2800" dirty="0" smtClean="0">
                <a:solidFill>
                  <a:schemeClr val="bg1"/>
                </a:solidFill>
                <a:latin typeface="NikoshBAN "/>
              </a:rPr>
              <a:t> </a:t>
            </a:r>
            <a:r>
              <a:rPr lang="en-US" sz="2800" dirty="0" err="1" smtClean="0">
                <a:solidFill>
                  <a:schemeClr val="bg1"/>
                </a:solidFill>
                <a:latin typeface="NikoshBAN "/>
              </a:rPr>
              <a:t>যায়</a:t>
            </a:r>
            <a:r>
              <a:rPr lang="en-US" sz="2800" dirty="0" smtClean="0">
                <a:solidFill>
                  <a:schemeClr val="bg1"/>
                </a:solidFill>
                <a:latin typeface="NikoshBAN "/>
              </a:rPr>
              <a:t>। </a:t>
            </a:r>
            <a:r>
              <a:rPr lang="en-US" sz="2800" dirty="0" err="1" smtClean="0">
                <a:solidFill>
                  <a:schemeClr val="bg1"/>
                </a:solidFill>
                <a:latin typeface="NikoshBAN "/>
              </a:rPr>
              <a:t>নক্ষত্রগুলো</a:t>
            </a:r>
            <a:r>
              <a:rPr lang="en-US" sz="2800" dirty="0" smtClean="0">
                <a:solidFill>
                  <a:schemeClr val="bg1"/>
                </a:solidFill>
                <a:latin typeface="NikoshBAN "/>
              </a:rPr>
              <a:t> </a:t>
            </a:r>
            <a:r>
              <a:rPr lang="en-US" sz="2800" dirty="0" err="1" smtClean="0">
                <a:solidFill>
                  <a:schemeClr val="bg1"/>
                </a:solidFill>
                <a:latin typeface="NikoshBAN "/>
              </a:rPr>
              <a:t>হলো</a:t>
            </a:r>
            <a:r>
              <a:rPr lang="en-US" sz="2800" dirty="0" smtClean="0">
                <a:solidFill>
                  <a:schemeClr val="bg1"/>
                </a:solidFill>
                <a:latin typeface="NikoshBAN "/>
              </a:rPr>
              <a:t> </a:t>
            </a:r>
            <a:r>
              <a:rPr lang="en-US" sz="2800" dirty="0" err="1" smtClean="0">
                <a:solidFill>
                  <a:schemeClr val="bg1"/>
                </a:solidFill>
                <a:latin typeface="NikoshBAN "/>
              </a:rPr>
              <a:t>জ্বলন্ত</a:t>
            </a:r>
            <a:r>
              <a:rPr lang="en-US" sz="2800" dirty="0" smtClean="0">
                <a:solidFill>
                  <a:schemeClr val="bg1"/>
                </a:solidFill>
                <a:latin typeface="NikoshBAN "/>
              </a:rPr>
              <a:t> </a:t>
            </a:r>
            <a:r>
              <a:rPr lang="en-US" sz="2800" dirty="0" err="1" smtClean="0">
                <a:solidFill>
                  <a:schemeClr val="bg1"/>
                </a:solidFill>
                <a:latin typeface="NikoshBAN "/>
              </a:rPr>
              <a:t>গ্যাসপিন্ড,এরা</a:t>
            </a:r>
            <a:r>
              <a:rPr lang="en-US" sz="2800" dirty="0" smtClean="0">
                <a:solidFill>
                  <a:schemeClr val="bg1"/>
                </a:solidFill>
                <a:latin typeface="NikoshBAN "/>
              </a:rPr>
              <a:t> </a:t>
            </a:r>
            <a:r>
              <a:rPr lang="en-US" sz="2800" dirty="0" err="1" smtClean="0">
                <a:solidFill>
                  <a:schemeClr val="bg1"/>
                </a:solidFill>
                <a:latin typeface="NikoshBAN "/>
              </a:rPr>
              <a:t>হাইড্রোজেন</a:t>
            </a:r>
            <a:r>
              <a:rPr lang="en-US" sz="2800" dirty="0" smtClean="0">
                <a:solidFill>
                  <a:schemeClr val="bg1"/>
                </a:solidFill>
                <a:latin typeface="NikoshBAN "/>
              </a:rPr>
              <a:t> ও </a:t>
            </a:r>
            <a:r>
              <a:rPr lang="en-US" sz="2800" dirty="0" err="1" smtClean="0">
                <a:solidFill>
                  <a:schemeClr val="bg1"/>
                </a:solidFill>
                <a:latin typeface="NikoshBAN "/>
              </a:rPr>
              <a:t>হিলিয়াম</a:t>
            </a:r>
            <a:r>
              <a:rPr lang="en-US" sz="2800" dirty="0" smtClean="0">
                <a:solidFill>
                  <a:schemeClr val="bg1"/>
                </a:solidFill>
                <a:latin typeface="NikoshBAN "/>
              </a:rPr>
              <a:t> </a:t>
            </a:r>
            <a:r>
              <a:rPr lang="en-US" sz="2800" dirty="0" err="1" smtClean="0">
                <a:solidFill>
                  <a:schemeClr val="bg1"/>
                </a:solidFill>
                <a:latin typeface="NikoshBAN "/>
              </a:rPr>
              <a:t>গ্যাস</a:t>
            </a:r>
            <a:r>
              <a:rPr lang="en-US" sz="2800" dirty="0" smtClean="0">
                <a:solidFill>
                  <a:schemeClr val="bg1"/>
                </a:solidFill>
                <a:latin typeface="NikoshBAN "/>
              </a:rPr>
              <a:t> </a:t>
            </a:r>
            <a:r>
              <a:rPr lang="en-US" sz="2800" dirty="0" err="1" smtClean="0">
                <a:solidFill>
                  <a:schemeClr val="bg1"/>
                </a:solidFill>
                <a:latin typeface="NikoshBAN "/>
              </a:rPr>
              <a:t>দিয়ে</a:t>
            </a:r>
            <a:r>
              <a:rPr lang="en-US" sz="2800" dirty="0" smtClean="0">
                <a:solidFill>
                  <a:schemeClr val="bg1"/>
                </a:solidFill>
                <a:latin typeface="NikoshBAN "/>
              </a:rPr>
              <a:t> </a:t>
            </a:r>
            <a:r>
              <a:rPr lang="en-US" sz="2800" dirty="0" err="1" smtClean="0">
                <a:solidFill>
                  <a:schemeClr val="bg1"/>
                </a:solidFill>
                <a:latin typeface="NikoshBAN "/>
              </a:rPr>
              <a:t>তৈরি।এই</a:t>
            </a:r>
            <a:r>
              <a:rPr lang="en-US" sz="2800" dirty="0" smtClean="0">
                <a:solidFill>
                  <a:schemeClr val="bg1"/>
                </a:solidFill>
                <a:latin typeface="NikoshBAN "/>
              </a:rPr>
              <a:t> </a:t>
            </a:r>
            <a:r>
              <a:rPr lang="en-US" sz="2800" dirty="0" err="1" smtClean="0">
                <a:solidFill>
                  <a:schemeClr val="bg1"/>
                </a:solidFill>
                <a:latin typeface="NikoshBAN "/>
              </a:rPr>
              <a:t>গ্যাস</a:t>
            </a:r>
            <a:r>
              <a:rPr lang="en-US" sz="2800" dirty="0" smtClean="0">
                <a:solidFill>
                  <a:schemeClr val="bg1"/>
                </a:solidFill>
                <a:latin typeface="NikoshBAN "/>
              </a:rPr>
              <a:t> </a:t>
            </a:r>
            <a:r>
              <a:rPr lang="en-US" sz="2800" dirty="0" err="1" smtClean="0">
                <a:solidFill>
                  <a:schemeClr val="bg1"/>
                </a:solidFill>
                <a:latin typeface="NikoshBAN "/>
              </a:rPr>
              <a:t>অতি</a:t>
            </a:r>
            <a:r>
              <a:rPr lang="en-US" sz="2800" dirty="0" smtClean="0">
                <a:solidFill>
                  <a:schemeClr val="bg1"/>
                </a:solidFill>
                <a:latin typeface="NikoshBAN "/>
              </a:rPr>
              <a:t> </a:t>
            </a:r>
            <a:r>
              <a:rPr lang="en-US" sz="2800" dirty="0" err="1" smtClean="0">
                <a:solidFill>
                  <a:schemeClr val="bg1"/>
                </a:solidFill>
                <a:latin typeface="NikoshBAN "/>
              </a:rPr>
              <a:t>উচ্চ</a:t>
            </a:r>
            <a:r>
              <a:rPr lang="en-US" sz="2800" dirty="0" smtClean="0">
                <a:solidFill>
                  <a:schemeClr val="bg1"/>
                </a:solidFill>
                <a:latin typeface="NikoshBAN "/>
              </a:rPr>
              <a:t> ( </a:t>
            </a:r>
            <a:r>
              <a:rPr lang="en-US" sz="2800" dirty="0" err="1" smtClean="0">
                <a:solidFill>
                  <a:schemeClr val="bg1"/>
                </a:solidFill>
                <a:latin typeface="NikoshBAN "/>
              </a:rPr>
              <a:t>প্রায়</a:t>
            </a:r>
            <a:r>
              <a:rPr lang="en-US" sz="2800" dirty="0" smtClean="0">
                <a:solidFill>
                  <a:schemeClr val="bg1"/>
                </a:solidFill>
                <a:latin typeface="NikoshBAN "/>
              </a:rPr>
              <a:t> ৬০০০ </a:t>
            </a:r>
            <a:r>
              <a:rPr lang="en-US" sz="2800" dirty="0" err="1" smtClean="0">
                <a:solidFill>
                  <a:schemeClr val="bg1"/>
                </a:solidFill>
                <a:latin typeface="NikoshBAN "/>
              </a:rPr>
              <a:t>ডিগ্রী</a:t>
            </a:r>
            <a:r>
              <a:rPr lang="en-US" sz="2800" dirty="0" smtClean="0">
                <a:solidFill>
                  <a:schemeClr val="bg1"/>
                </a:solidFill>
                <a:latin typeface="NikoshBAN "/>
              </a:rPr>
              <a:t> </a:t>
            </a:r>
            <a:r>
              <a:rPr lang="en-US" sz="2800" dirty="0" err="1" smtClean="0">
                <a:solidFill>
                  <a:schemeClr val="bg1"/>
                </a:solidFill>
                <a:latin typeface="NikoshBAN "/>
              </a:rPr>
              <a:t>সেলসিয়াস</a:t>
            </a:r>
            <a:r>
              <a:rPr lang="en-US" sz="2800" dirty="0" smtClean="0">
                <a:solidFill>
                  <a:schemeClr val="bg1"/>
                </a:solidFill>
                <a:latin typeface="NikoshBAN "/>
              </a:rPr>
              <a:t>) </a:t>
            </a:r>
            <a:r>
              <a:rPr lang="en-US" sz="2800" dirty="0" err="1" smtClean="0">
                <a:solidFill>
                  <a:schemeClr val="bg1"/>
                </a:solidFill>
                <a:latin typeface="NikoshBAN "/>
              </a:rPr>
              <a:t>তাপমাত্রায়</a:t>
            </a:r>
            <a:r>
              <a:rPr lang="en-US" sz="2800" dirty="0" smtClean="0">
                <a:solidFill>
                  <a:schemeClr val="bg1"/>
                </a:solidFill>
                <a:latin typeface="NikoshBAN "/>
              </a:rPr>
              <a:t> </a:t>
            </a:r>
            <a:r>
              <a:rPr lang="en-US" sz="2800" dirty="0" err="1" smtClean="0">
                <a:solidFill>
                  <a:schemeClr val="bg1"/>
                </a:solidFill>
                <a:latin typeface="NikoshBAN "/>
              </a:rPr>
              <a:t>জ্বলছে</a:t>
            </a:r>
            <a:r>
              <a:rPr lang="en-US" sz="2800" dirty="0" smtClean="0">
                <a:solidFill>
                  <a:schemeClr val="bg1"/>
                </a:solidFill>
                <a:latin typeface="NikoshBAN "/>
              </a:rPr>
              <a:t>। </a:t>
            </a:r>
            <a:r>
              <a:rPr lang="en-US" sz="2800" dirty="0" err="1" smtClean="0">
                <a:solidFill>
                  <a:schemeClr val="bg1"/>
                </a:solidFill>
                <a:latin typeface="NikoshBAN "/>
              </a:rPr>
              <a:t>সূর্যের</a:t>
            </a:r>
            <a:r>
              <a:rPr lang="en-US" sz="2800" dirty="0" smtClean="0">
                <a:solidFill>
                  <a:schemeClr val="bg1"/>
                </a:solidFill>
                <a:latin typeface="NikoshBAN "/>
              </a:rPr>
              <a:t> </a:t>
            </a:r>
            <a:r>
              <a:rPr lang="en-US" sz="2800" dirty="0" err="1" smtClean="0">
                <a:solidFill>
                  <a:schemeClr val="bg1"/>
                </a:solidFill>
                <a:latin typeface="NikoshBAN "/>
              </a:rPr>
              <a:t>প্রখর</a:t>
            </a:r>
            <a:r>
              <a:rPr lang="en-US" sz="2800" dirty="0" smtClean="0">
                <a:solidFill>
                  <a:schemeClr val="bg1"/>
                </a:solidFill>
                <a:latin typeface="NikoshBAN "/>
              </a:rPr>
              <a:t> </a:t>
            </a:r>
            <a:r>
              <a:rPr lang="en-US" sz="2800" dirty="0" err="1" smtClean="0">
                <a:solidFill>
                  <a:schemeClr val="bg1"/>
                </a:solidFill>
                <a:latin typeface="NikoshBAN "/>
              </a:rPr>
              <a:t>আলোর</a:t>
            </a:r>
            <a:r>
              <a:rPr lang="en-US" sz="2800" dirty="0" smtClean="0">
                <a:solidFill>
                  <a:schemeClr val="bg1"/>
                </a:solidFill>
                <a:latin typeface="NikoshBAN "/>
              </a:rPr>
              <a:t> </a:t>
            </a:r>
            <a:r>
              <a:rPr lang="en-US" sz="2800" dirty="0" err="1" smtClean="0">
                <a:solidFill>
                  <a:schemeClr val="bg1"/>
                </a:solidFill>
                <a:latin typeface="NikoshBAN "/>
              </a:rPr>
              <a:t>জন্য</a:t>
            </a:r>
            <a:r>
              <a:rPr lang="en-US" sz="2800" dirty="0" smtClean="0">
                <a:solidFill>
                  <a:schemeClr val="bg1"/>
                </a:solidFill>
                <a:latin typeface="NikoshBAN "/>
              </a:rPr>
              <a:t> </a:t>
            </a:r>
            <a:r>
              <a:rPr lang="en-US" sz="2800" dirty="0" err="1" smtClean="0">
                <a:solidFill>
                  <a:schemeClr val="bg1"/>
                </a:solidFill>
                <a:latin typeface="NikoshBAN "/>
              </a:rPr>
              <a:t>দিনের</a:t>
            </a:r>
            <a:r>
              <a:rPr lang="en-US" sz="2800" dirty="0" smtClean="0">
                <a:solidFill>
                  <a:schemeClr val="bg1"/>
                </a:solidFill>
                <a:latin typeface="NikoshBAN "/>
              </a:rPr>
              <a:t> </a:t>
            </a:r>
            <a:r>
              <a:rPr lang="en-US" sz="2800" dirty="0" err="1" smtClean="0">
                <a:solidFill>
                  <a:schemeClr val="bg1"/>
                </a:solidFill>
                <a:latin typeface="NikoshBAN "/>
              </a:rPr>
              <a:t>বেলায়</a:t>
            </a:r>
            <a:r>
              <a:rPr lang="en-US" sz="2800" dirty="0" smtClean="0">
                <a:solidFill>
                  <a:schemeClr val="bg1"/>
                </a:solidFill>
                <a:latin typeface="NikoshBAN "/>
              </a:rPr>
              <a:t> </a:t>
            </a:r>
            <a:r>
              <a:rPr lang="en-US" sz="2800" dirty="0" err="1" smtClean="0">
                <a:solidFill>
                  <a:schemeClr val="bg1"/>
                </a:solidFill>
                <a:latin typeface="NikoshBAN "/>
              </a:rPr>
              <a:t>অন্যান্য</a:t>
            </a:r>
            <a:r>
              <a:rPr lang="en-US" sz="2800" dirty="0" smtClean="0">
                <a:solidFill>
                  <a:schemeClr val="bg1"/>
                </a:solidFill>
                <a:latin typeface="NikoshBAN "/>
              </a:rPr>
              <a:t> </a:t>
            </a:r>
            <a:r>
              <a:rPr lang="en-US" sz="2800" dirty="0" err="1" smtClean="0">
                <a:solidFill>
                  <a:schemeClr val="bg1"/>
                </a:solidFill>
                <a:latin typeface="NikoshBAN "/>
              </a:rPr>
              <a:t>নক্ষত্র</a:t>
            </a:r>
            <a:r>
              <a:rPr lang="en-US" sz="2800" dirty="0" smtClean="0">
                <a:solidFill>
                  <a:schemeClr val="bg1"/>
                </a:solidFill>
                <a:latin typeface="NikoshBAN "/>
              </a:rPr>
              <a:t> </a:t>
            </a:r>
            <a:r>
              <a:rPr lang="en-US" sz="2800" dirty="0" err="1" smtClean="0">
                <a:solidFill>
                  <a:schemeClr val="bg1"/>
                </a:solidFill>
                <a:latin typeface="NikoshBAN "/>
              </a:rPr>
              <a:t>দেখা</a:t>
            </a:r>
            <a:r>
              <a:rPr lang="en-US" sz="2800" dirty="0" smtClean="0">
                <a:solidFill>
                  <a:schemeClr val="bg1"/>
                </a:solidFill>
                <a:latin typeface="NikoshBAN "/>
              </a:rPr>
              <a:t> </a:t>
            </a:r>
            <a:r>
              <a:rPr lang="en-US" sz="2800" dirty="0" err="1" smtClean="0">
                <a:solidFill>
                  <a:schemeClr val="bg1"/>
                </a:solidFill>
                <a:latin typeface="NikoshBAN "/>
              </a:rPr>
              <a:t>যায়</a:t>
            </a:r>
            <a:r>
              <a:rPr lang="en-US" sz="2800" dirty="0" smtClean="0">
                <a:solidFill>
                  <a:schemeClr val="bg1"/>
                </a:solidFill>
                <a:latin typeface="NikoshBAN "/>
              </a:rPr>
              <a:t> </a:t>
            </a:r>
            <a:r>
              <a:rPr lang="en-US" sz="2800" dirty="0" err="1" smtClean="0">
                <a:solidFill>
                  <a:schemeClr val="bg1"/>
                </a:solidFill>
                <a:latin typeface="NikoshBAN "/>
              </a:rPr>
              <a:t>না</a:t>
            </a:r>
            <a:r>
              <a:rPr lang="en-US" sz="2800" dirty="0" smtClean="0">
                <a:solidFill>
                  <a:schemeClr val="bg1"/>
                </a:solidFill>
                <a:latin typeface="NikoshBAN "/>
              </a:rPr>
              <a:t>। </a:t>
            </a:r>
            <a:endParaRPr lang="en-US" sz="2800" dirty="0">
              <a:solidFill>
                <a:schemeClr val="bg1"/>
              </a:solidFill>
              <a:latin typeface="NikoshBAN "/>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7907" y="232012"/>
            <a:ext cx="3796152" cy="2573662"/>
          </a:xfrm>
          <a:prstGeom prst="rect">
            <a:avLst/>
          </a:prstGeom>
        </p:spPr>
      </p:pic>
    </p:spTree>
    <p:extLst>
      <p:ext uri="{BB962C8B-B14F-4D97-AF65-F5344CB8AC3E}">
        <p14:creationId xmlns:p14="http://schemas.microsoft.com/office/powerpoint/2010/main" val="293984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023" y="774659"/>
            <a:ext cx="4365847" cy="2870772"/>
          </a:xfrm>
          <a:prstGeom prst="rect">
            <a:avLst/>
          </a:prstGeom>
        </p:spPr>
      </p:pic>
      <p:sp>
        <p:nvSpPr>
          <p:cNvPr id="6" name="TextBox 5"/>
          <p:cNvSpPr txBox="1"/>
          <p:nvPr/>
        </p:nvSpPr>
        <p:spPr>
          <a:xfrm>
            <a:off x="836023" y="2962590"/>
            <a:ext cx="3683726" cy="461665"/>
          </a:xfrm>
          <a:prstGeom prst="rect">
            <a:avLst/>
          </a:prstGeom>
          <a:noFill/>
        </p:spPr>
        <p:txBody>
          <a:bodyPr wrap="square" rtlCol="0">
            <a:spAutoFit/>
          </a:bodyPr>
          <a:lstStyle/>
          <a:p>
            <a:r>
              <a:rPr lang="en-US" sz="2400" dirty="0" err="1" smtClean="0">
                <a:solidFill>
                  <a:schemeClr val="bg1"/>
                </a:solidFill>
                <a:latin typeface="NikoshBAN "/>
              </a:rPr>
              <a:t>বিভিন্ন</a:t>
            </a:r>
            <a:r>
              <a:rPr lang="en-US" sz="2400" dirty="0" smtClean="0">
                <a:solidFill>
                  <a:schemeClr val="bg1"/>
                </a:solidFill>
                <a:latin typeface="NikoshBAN "/>
              </a:rPr>
              <a:t> </a:t>
            </a:r>
            <a:r>
              <a:rPr lang="en-US" sz="2400" dirty="0" err="1" smtClean="0">
                <a:solidFill>
                  <a:schemeClr val="bg1"/>
                </a:solidFill>
                <a:latin typeface="NikoshBAN "/>
              </a:rPr>
              <a:t>নক্ষত্রের</a:t>
            </a:r>
            <a:r>
              <a:rPr lang="en-US" sz="2400" dirty="0" smtClean="0">
                <a:solidFill>
                  <a:schemeClr val="bg1"/>
                </a:solidFill>
                <a:latin typeface="NikoshBAN "/>
              </a:rPr>
              <a:t> </a:t>
            </a:r>
            <a:r>
              <a:rPr lang="en-US" sz="2400" dirty="0" err="1" smtClean="0">
                <a:solidFill>
                  <a:schemeClr val="bg1"/>
                </a:solidFill>
                <a:latin typeface="NikoshBAN "/>
              </a:rPr>
              <a:t>অবস্থান</a:t>
            </a:r>
            <a:r>
              <a:rPr lang="en-US" sz="2400" dirty="0" smtClean="0">
                <a:solidFill>
                  <a:schemeClr val="bg1"/>
                </a:solidFill>
                <a:latin typeface="NikoshBAN "/>
              </a:rPr>
              <a:t> </a:t>
            </a:r>
            <a:endParaRPr lang="en-US" sz="2400" dirty="0">
              <a:solidFill>
                <a:schemeClr val="bg1"/>
              </a:solidFill>
              <a:latin typeface="NikoshBAN "/>
            </a:endParaRPr>
          </a:p>
        </p:txBody>
      </p:sp>
      <p:sp>
        <p:nvSpPr>
          <p:cNvPr id="7" name="TextBox 6"/>
          <p:cNvSpPr txBox="1"/>
          <p:nvPr/>
        </p:nvSpPr>
        <p:spPr>
          <a:xfrm>
            <a:off x="6283233" y="526504"/>
            <a:ext cx="5799909" cy="3347776"/>
          </a:xfrm>
          <a:prstGeom prst="rect">
            <a:avLst/>
          </a:prstGeom>
          <a:noFill/>
        </p:spPr>
        <p:txBody>
          <a:bodyPr wrap="square" rtlCol="0">
            <a:spAutoFit/>
          </a:bodyPr>
          <a:lstStyle/>
          <a:p>
            <a:pPr algn="just">
              <a:lnSpc>
                <a:spcPct val="150000"/>
              </a:lnSpc>
            </a:pPr>
            <a:r>
              <a:rPr lang="en-US" sz="2400" dirty="0" err="1" smtClean="0">
                <a:solidFill>
                  <a:schemeClr val="bg1"/>
                </a:solidFill>
                <a:latin typeface="NikoshBAN "/>
              </a:rPr>
              <a:t>পৃথিবী</a:t>
            </a:r>
            <a:r>
              <a:rPr lang="en-US" sz="2400" dirty="0" smtClean="0">
                <a:solidFill>
                  <a:schemeClr val="bg1"/>
                </a:solidFill>
                <a:latin typeface="NikoshBAN "/>
              </a:rPr>
              <a:t> </a:t>
            </a:r>
            <a:r>
              <a:rPr lang="en-US" sz="2400" dirty="0" err="1" smtClean="0">
                <a:solidFill>
                  <a:schemeClr val="bg1"/>
                </a:solidFill>
                <a:latin typeface="NikoshBAN "/>
              </a:rPr>
              <a:t>থেকে</a:t>
            </a:r>
            <a:r>
              <a:rPr lang="en-US" sz="2400" dirty="0" smtClean="0">
                <a:solidFill>
                  <a:schemeClr val="bg1"/>
                </a:solidFill>
                <a:latin typeface="NikoshBAN "/>
              </a:rPr>
              <a:t> </a:t>
            </a:r>
            <a:r>
              <a:rPr lang="en-US" sz="2400" dirty="0" err="1" smtClean="0">
                <a:solidFill>
                  <a:schemeClr val="bg1"/>
                </a:solidFill>
                <a:latin typeface="NikoshBAN "/>
              </a:rPr>
              <a:t>দেখলে</a:t>
            </a:r>
            <a:r>
              <a:rPr lang="en-US" sz="2400" dirty="0" smtClean="0">
                <a:solidFill>
                  <a:schemeClr val="bg1"/>
                </a:solidFill>
                <a:latin typeface="NikoshBAN "/>
              </a:rPr>
              <a:t> </a:t>
            </a:r>
            <a:r>
              <a:rPr lang="en-US" sz="2400" dirty="0" err="1" smtClean="0">
                <a:solidFill>
                  <a:schemeClr val="bg1"/>
                </a:solidFill>
                <a:latin typeface="NikoshBAN "/>
              </a:rPr>
              <a:t>মনে</a:t>
            </a:r>
            <a:r>
              <a:rPr lang="en-US" sz="2400" dirty="0" smtClean="0">
                <a:solidFill>
                  <a:schemeClr val="bg1"/>
                </a:solidFill>
                <a:latin typeface="NikoshBAN "/>
              </a:rPr>
              <a:t> </a:t>
            </a:r>
            <a:r>
              <a:rPr lang="en-US" sz="2400" dirty="0" err="1" smtClean="0">
                <a:solidFill>
                  <a:schemeClr val="bg1"/>
                </a:solidFill>
                <a:latin typeface="NikoshBAN "/>
              </a:rPr>
              <a:t>হয়</a:t>
            </a:r>
            <a:r>
              <a:rPr lang="en-US" sz="2400" dirty="0" smtClean="0">
                <a:solidFill>
                  <a:schemeClr val="bg1"/>
                </a:solidFill>
                <a:latin typeface="NikoshBAN "/>
              </a:rPr>
              <a:t> </a:t>
            </a:r>
            <a:r>
              <a:rPr lang="en-US" sz="2400" dirty="0" err="1" smtClean="0">
                <a:solidFill>
                  <a:schemeClr val="bg1"/>
                </a:solidFill>
                <a:latin typeface="NikoshBAN "/>
              </a:rPr>
              <a:t>নক্ষত্র</a:t>
            </a:r>
            <a:r>
              <a:rPr lang="en-US" sz="2400" dirty="0" smtClean="0">
                <a:solidFill>
                  <a:schemeClr val="bg1"/>
                </a:solidFill>
                <a:latin typeface="NikoshBAN "/>
              </a:rPr>
              <a:t> </a:t>
            </a:r>
            <a:r>
              <a:rPr lang="en-US" sz="2400" dirty="0" err="1" smtClean="0">
                <a:solidFill>
                  <a:schemeClr val="bg1"/>
                </a:solidFill>
                <a:latin typeface="NikoshBAN "/>
              </a:rPr>
              <a:t>গুলো</a:t>
            </a:r>
            <a:r>
              <a:rPr lang="en-US" sz="2400" dirty="0" smtClean="0">
                <a:solidFill>
                  <a:schemeClr val="bg1"/>
                </a:solidFill>
                <a:latin typeface="NikoshBAN "/>
              </a:rPr>
              <a:t> </a:t>
            </a:r>
            <a:r>
              <a:rPr lang="en-US" sz="2400" dirty="0" err="1" smtClean="0">
                <a:solidFill>
                  <a:schemeClr val="bg1"/>
                </a:solidFill>
                <a:latin typeface="NikoshBAN "/>
              </a:rPr>
              <a:t>যেন</a:t>
            </a:r>
            <a:r>
              <a:rPr lang="en-US" sz="2400" dirty="0" smtClean="0">
                <a:solidFill>
                  <a:schemeClr val="bg1"/>
                </a:solidFill>
                <a:latin typeface="NikoshBAN "/>
              </a:rPr>
              <a:t> </a:t>
            </a:r>
            <a:r>
              <a:rPr lang="en-US" sz="2400" dirty="0" err="1" smtClean="0">
                <a:solidFill>
                  <a:schemeClr val="bg1"/>
                </a:solidFill>
                <a:latin typeface="NikoshBAN "/>
              </a:rPr>
              <a:t>একি</a:t>
            </a:r>
            <a:r>
              <a:rPr lang="en-US" sz="2400" dirty="0" smtClean="0">
                <a:solidFill>
                  <a:schemeClr val="bg1"/>
                </a:solidFill>
                <a:latin typeface="NikoshBAN "/>
              </a:rPr>
              <a:t> </a:t>
            </a:r>
            <a:r>
              <a:rPr lang="en-US" sz="2400" dirty="0" err="1" smtClean="0">
                <a:solidFill>
                  <a:schemeClr val="bg1"/>
                </a:solidFill>
                <a:latin typeface="NikoshBAN "/>
              </a:rPr>
              <a:t>সমতলে</a:t>
            </a:r>
            <a:r>
              <a:rPr lang="en-US" sz="2400" dirty="0" smtClean="0">
                <a:solidFill>
                  <a:schemeClr val="bg1"/>
                </a:solidFill>
                <a:latin typeface="NikoshBAN "/>
              </a:rPr>
              <a:t> </a:t>
            </a:r>
            <a:r>
              <a:rPr lang="en-US" sz="2400" dirty="0" err="1" smtClean="0">
                <a:solidFill>
                  <a:schemeClr val="bg1"/>
                </a:solidFill>
                <a:latin typeface="NikoshBAN "/>
              </a:rPr>
              <a:t>অবস্থান</a:t>
            </a:r>
            <a:r>
              <a:rPr lang="en-US" sz="2400" dirty="0" smtClean="0">
                <a:solidFill>
                  <a:schemeClr val="bg1"/>
                </a:solidFill>
                <a:latin typeface="NikoshBAN "/>
              </a:rPr>
              <a:t> </a:t>
            </a:r>
            <a:r>
              <a:rPr lang="en-US" sz="2400" dirty="0" err="1" smtClean="0">
                <a:solidFill>
                  <a:schemeClr val="bg1"/>
                </a:solidFill>
                <a:latin typeface="NikoshBAN "/>
              </a:rPr>
              <a:t>করছে।কিন্তু</a:t>
            </a:r>
            <a:r>
              <a:rPr lang="en-US" sz="2400" dirty="0" smtClean="0">
                <a:solidFill>
                  <a:schemeClr val="bg1"/>
                </a:solidFill>
                <a:latin typeface="NikoshBAN "/>
              </a:rPr>
              <a:t> </a:t>
            </a:r>
            <a:r>
              <a:rPr lang="en-US" sz="2400" dirty="0" err="1" smtClean="0">
                <a:solidFill>
                  <a:schemeClr val="bg1"/>
                </a:solidFill>
                <a:latin typeface="NikoshBAN "/>
              </a:rPr>
              <a:t>পৃথিবী</a:t>
            </a:r>
            <a:r>
              <a:rPr lang="en-US" sz="2400" dirty="0" smtClean="0">
                <a:solidFill>
                  <a:schemeClr val="bg1"/>
                </a:solidFill>
                <a:latin typeface="NikoshBAN "/>
              </a:rPr>
              <a:t> </a:t>
            </a:r>
            <a:r>
              <a:rPr lang="en-US" sz="2400" dirty="0" err="1" smtClean="0">
                <a:solidFill>
                  <a:schemeClr val="bg1"/>
                </a:solidFill>
                <a:latin typeface="NikoshBAN "/>
              </a:rPr>
              <a:t>থেকে</a:t>
            </a:r>
            <a:r>
              <a:rPr lang="en-US" sz="2400" dirty="0" smtClean="0">
                <a:solidFill>
                  <a:schemeClr val="bg1"/>
                </a:solidFill>
                <a:latin typeface="NikoshBAN "/>
              </a:rPr>
              <a:t> </a:t>
            </a:r>
            <a:r>
              <a:rPr lang="en-US" sz="2400" dirty="0" err="1" smtClean="0">
                <a:solidFill>
                  <a:schemeClr val="bg1"/>
                </a:solidFill>
                <a:latin typeface="NikoshBAN "/>
              </a:rPr>
              <a:t>এরা</a:t>
            </a:r>
            <a:r>
              <a:rPr lang="en-US" sz="2400" dirty="0" smtClean="0">
                <a:solidFill>
                  <a:schemeClr val="bg1"/>
                </a:solidFill>
                <a:latin typeface="NikoshBAN "/>
              </a:rPr>
              <a:t> </a:t>
            </a:r>
            <a:r>
              <a:rPr lang="en-US" sz="2400" dirty="0" err="1" smtClean="0">
                <a:solidFill>
                  <a:schemeClr val="bg1"/>
                </a:solidFill>
                <a:latin typeface="NikoshBAN "/>
              </a:rPr>
              <a:t>বিভিন্ন</a:t>
            </a:r>
            <a:r>
              <a:rPr lang="en-US" sz="2400" dirty="0" smtClean="0">
                <a:solidFill>
                  <a:schemeClr val="bg1"/>
                </a:solidFill>
                <a:latin typeface="NikoshBAN "/>
              </a:rPr>
              <a:t> </a:t>
            </a:r>
            <a:r>
              <a:rPr lang="en-US" sz="2400" dirty="0" err="1" smtClean="0">
                <a:solidFill>
                  <a:schemeClr val="bg1"/>
                </a:solidFill>
                <a:latin typeface="NikoshBAN "/>
              </a:rPr>
              <a:t>দূরত্বে</a:t>
            </a:r>
            <a:r>
              <a:rPr lang="en-US" sz="2400" dirty="0" smtClean="0">
                <a:solidFill>
                  <a:schemeClr val="bg1"/>
                </a:solidFill>
                <a:latin typeface="NikoshBAN "/>
              </a:rPr>
              <a:t> </a:t>
            </a:r>
            <a:r>
              <a:rPr lang="en-US" sz="2400" dirty="0" err="1" smtClean="0">
                <a:solidFill>
                  <a:schemeClr val="bg1"/>
                </a:solidFill>
                <a:latin typeface="NikoshBAN "/>
              </a:rPr>
              <a:t>অবস্থান</a:t>
            </a:r>
            <a:r>
              <a:rPr lang="en-US" sz="2400" dirty="0" smtClean="0">
                <a:solidFill>
                  <a:schemeClr val="bg1"/>
                </a:solidFill>
                <a:latin typeface="NikoshBAN "/>
              </a:rPr>
              <a:t> </a:t>
            </a:r>
            <a:r>
              <a:rPr lang="en-US" sz="2400" dirty="0" err="1" smtClean="0">
                <a:solidFill>
                  <a:schemeClr val="bg1"/>
                </a:solidFill>
                <a:latin typeface="NikoshBAN "/>
              </a:rPr>
              <a:t>করছে</a:t>
            </a:r>
            <a:r>
              <a:rPr lang="en-US" sz="2400" dirty="0" smtClean="0">
                <a:solidFill>
                  <a:schemeClr val="bg1"/>
                </a:solidFill>
                <a:latin typeface="NikoshBAN "/>
              </a:rPr>
              <a:t>। </a:t>
            </a:r>
            <a:r>
              <a:rPr lang="en-US" sz="2400" dirty="0" err="1" smtClean="0">
                <a:solidFill>
                  <a:schemeClr val="bg1"/>
                </a:solidFill>
                <a:latin typeface="NikoshBAN "/>
              </a:rPr>
              <a:t>পৃথিবী</a:t>
            </a:r>
            <a:r>
              <a:rPr lang="en-US" sz="2400" dirty="0" smtClean="0">
                <a:solidFill>
                  <a:schemeClr val="bg1"/>
                </a:solidFill>
                <a:latin typeface="NikoshBAN "/>
              </a:rPr>
              <a:t> ও </a:t>
            </a:r>
            <a:r>
              <a:rPr lang="en-US" sz="2400" dirty="0" err="1" smtClean="0">
                <a:solidFill>
                  <a:schemeClr val="bg1"/>
                </a:solidFill>
                <a:latin typeface="NikoshBAN "/>
              </a:rPr>
              <a:t>নক্ষত্রের</a:t>
            </a:r>
            <a:r>
              <a:rPr lang="en-US" sz="2400" dirty="0" smtClean="0">
                <a:solidFill>
                  <a:schemeClr val="bg1"/>
                </a:solidFill>
                <a:latin typeface="NikoshBAN "/>
              </a:rPr>
              <a:t> </a:t>
            </a:r>
            <a:r>
              <a:rPr lang="en-US" sz="2400" dirty="0" err="1" smtClean="0">
                <a:solidFill>
                  <a:schemeClr val="bg1"/>
                </a:solidFill>
                <a:latin typeface="NikoshBAN "/>
              </a:rPr>
              <a:t>মধ্যে</a:t>
            </a:r>
            <a:r>
              <a:rPr lang="en-US" sz="2400" dirty="0" smtClean="0">
                <a:solidFill>
                  <a:schemeClr val="bg1"/>
                </a:solidFill>
                <a:latin typeface="NikoshBAN "/>
              </a:rPr>
              <a:t> </a:t>
            </a:r>
            <a:r>
              <a:rPr lang="en-US" sz="2400" dirty="0" err="1" smtClean="0">
                <a:solidFill>
                  <a:schemeClr val="bg1"/>
                </a:solidFill>
                <a:latin typeface="NikoshBAN "/>
              </a:rPr>
              <a:t>এবং</a:t>
            </a:r>
            <a:r>
              <a:rPr lang="en-US" sz="2400" dirty="0" smtClean="0">
                <a:solidFill>
                  <a:schemeClr val="bg1"/>
                </a:solidFill>
                <a:latin typeface="NikoshBAN "/>
              </a:rPr>
              <a:t> </a:t>
            </a:r>
            <a:r>
              <a:rPr lang="en-US" sz="2400" dirty="0" err="1" smtClean="0">
                <a:solidFill>
                  <a:schemeClr val="bg1"/>
                </a:solidFill>
                <a:latin typeface="NikoshBAN "/>
              </a:rPr>
              <a:t>নক্ষত্রদের</a:t>
            </a:r>
            <a:r>
              <a:rPr lang="en-US" sz="2400" dirty="0" smtClean="0">
                <a:solidFill>
                  <a:schemeClr val="bg1"/>
                </a:solidFill>
                <a:latin typeface="NikoshBAN "/>
              </a:rPr>
              <a:t> </a:t>
            </a:r>
            <a:r>
              <a:rPr lang="en-US" sz="2400" dirty="0" err="1" smtClean="0">
                <a:solidFill>
                  <a:schemeClr val="bg1"/>
                </a:solidFill>
                <a:latin typeface="NikoshBAN "/>
              </a:rPr>
              <a:t>পরস্পরের</a:t>
            </a:r>
            <a:r>
              <a:rPr lang="en-US" sz="2400" dirty="0" smtClean="0">
                <a:solidFill>
                  <a:schemeClr val="bg1"/>
                </a:solidFill>
                <a:latin typeface="NikoshBAN "/>
              </a:rPr>
              <a:t> </a:t>
            </a:r>
            <a:r>
              <a:rPr lang="en-US" sz="2400" dirty="0" err="1" smtClean="0">
                <a:solidFill>
                  <a:schemeClr val="bg1"/>
                </a:solidFill>
                <a:latin typeface="NikoshBAN "/>
              </a:rPr>
              <a:t>মধ্যে</a:t>
            </a:r>
            <a:r>
              <a:rPr lang="en-US" sz="2400" dirty="0" smtClean="0">
                <a:solidFill>
                  <a:schemeClr val="bg1"/>
                </a:solidFill>
                <a:latin typeface="NikoshBAN "/>
              </a:rPr>
              <a:t> </a:t>
            </a:r>
            <a:r>
              <a:rPr lang="en-US" sz="2400" dirty="0" err="1" smtClean="0">
                <a:solidFill>
                  <a:schemeClr val="bg1"/>
                </a:solidFill>
                <a:latin typeface="NikoshBAN "/>
              </a:rPr>
              <a:t>দূরত্ব</a:t>
            </a:r>
            <a:r>
              <a:rPr lang="en-US" sz="2400" dirty="0" smtClean="0">
                <a:solidFill>
                  <a:schemeClr val="bg1"/>
                </a:solidFill>
                <a:latin typeface="NikoshBAN "/>
              </a:rPr>
              <a:t> </a:t>
            </a:r>
            <a:r>
              <a:rPr lang="en-US" sz="2400" dirty="0" err="1" smtClean="0">
                <a:solidFill>
                  <a:schemeClr val="bg1"/>
                </a:solidFill>
                <a:latin typeface="NikoshBAN "/>
              </a:rPr>
              <a:t>প্রকাশ</a:t>
            </a:r>
            <a:r>
              <a:rPr lang="en-US" sz="2400" dirty="0" smtClean="0">
                <a:solidFill>
                  <a:schemeClr val="bg1"/>
                </a:solidFill>
                <a:latin typeface="NikoshBAN "/>
              </a:rPr>
              <a:t> </a:t>
            </a:r>
            <a:r>
              <a:rPr lang="en-US" sz="2400" dirty="0" err="1" smtClean="0">
                <a:solidFill>
                  <a:schemeClr val="bg1"/>
                </a:solidFill>
                <a:latin typeface="NikoshBAN "/>
              </a:rPr>
              <a:t>করা</a:t>
            </a:r>
            <a:r>
              <a:rPr lang="en-US" sz="2400" dirty="0" smtClean="0">
                <a:solidFill>
                  <a:schemeClr val="bg1"/>
                </a:solidFill>
                <a:latin typeface="NikoshBAN "/>
              </a:rPr>
              <a:t> </a:t>
            </a:r>
            <a:r>
              <a:rPr lang="en-US" sz="2400" dirty="0" err="1" smtClean="0">
                <a:solidFill>
                  <a:schemeClr val="bg1"/>
                </a:solidFill>
                <a:latin typeface="NikoshBAN "/>
              </a:rPr>
              <a:t>যায়</a:t>
            </a:r>
            <a:r>
              <a:rPr lang="en-US" sz="2400" dirty="0" smtClean="0">
                <a:solidFill>
                  <a:schemeClr val="bg1"/>
                </a:solidFill>
                <a:latin typeface="NikoshBAN "/>
              </a:rPr>
              <a:t> </a:t>
            </a:r>
            <a:r>
              <a:rPr lang="en-US" sz="2400" dirty="0" err="1" smtClean="0">
                <a:solidFill>
                  <a:schemeClr val="bg1"/>
                </a:solidFill>
                <a:latin typeface="NikoshBAN "/>
              </a:rPr>
              <a:t>না</a:t>
            </a:r>
            <a:r>
              <a:rPr lang="en-US" sz="2400" dirty="0" smtClean="0">
                <a:solidFill>
                  <a:schemeClr val="bg1"/>
                </a:solidFill>
                <a:latin typeface="NikoshBAN "/>
              </a:rPr>
              <a:t> ।</a:t>
            </a:r>
            <a:endParaRPr lang="en-US" sz="2400" dirty="0">
              <a:solidFill>
                <a:schemeClr val="bg1"/>
              </a:solidFill>
              <a:latin typeface="NikoshBAN "/>
            </a:endParaRPr>
          </a:p>
        </p:txBody>
      </p:sp>
      <p:sp>
        <p:nvSpPr>
          <p:cNvPr id="8" name="TextBox 7"/>
          <p:cNvSpPr txBox="1"/>
          <p:nvPr/>
        </p:nvSpPr>
        <p:spPr>
          <a:xfrm>
            <a:off x="470263" y="3866606"/>
            <a:ext cx="11011989" cy="2793778"/>
          </a:xfrm>
          <a:prstGeom prst="rect">
            <a:avLst/>
          </a:prstGeom>
          <a:noFill/>
        </p:spPr>
        <p:txBody>
          <a:bodyPr wrap="square" rtlCol="0">
            <a:spAutoFit/>
          </a:bodyPr>
          <a:lstStyle/>
          <a:p>
            <a:pPr>
              <a:lnSpc>
                <a:spcPct val="150000"/>
              </a:lnSpc>
            </a:pPr>
            <a:r>
              <a:rPr lang="bn-IN" sz="2400" dirty="0" smtClean="0">
                <a:solidFill>
                  <a:srgbClr val="FFC000"/>
                </a:solidFill>
                <a:latin typeface="NikoshBAN "/>
              </a:rPr>
              <a:t>এই দূরত্ব আলোক বর্ষ এককে মাপা হয়। আলো প্রত সেকেন্ডে প্রায় ৩ লক্ষ কিলোমিটার পথ অতিক্রম করে। এই বেগে এক বছরে আলো যে পরিমান দূরত্ব অতিক্রম করে তাকে আলোক বর্ষ বলে। সূর্য পৃথিবীর নিকটতম নক্ষত্র। সূর্য থেকে পৃথিবীতে আলো আসতে সময় লাগে ৮ মিনিট ১৯ সেকেন্ড।</a:t>
            </a:r>
            <a:r>
              <a:rPr lang="en-US" sz="2400" dirty="0" err="1" smtClean="0">
                <a:solidFill>
                  <a:srgbClr val="FFC000"/>
                </a:solidFill>
                <a:latin typeface="NikoshBAN "/>
              </a:rPr>
              <a:t>সূর্যের</a:t>
            </a:r>
            <a:r>
              <a:rPr lang="en-US" sz="2400" dirty="0" smtClean="0">
                <a:solidFill>
                  <a:srgbClr val="FFC000"/>
                </a:solidFill>
                <a:latin typeface="NikoshBAN "/>
              </a:rPr>
              <a:t> </a:t>
            </a:r>
            <a:r>
              <a:rPr lang="en-US" sz="2400" dirty="0" err="1" smtClean="0">
                <a:solidFill>
                  <a:srgbClr val="FFC000"/>
                </a:solidFill>
                <a:latin typeface="NikoshBAN "/>
              </a:rPr>
              <a:t>নিকটতম</a:t>
            </a:r>
            <a:r>
              <a:rPr lang="en-US" sz="2400" dirty="0" smtClean="0">
                <a:solidFill>
                  <a:srgbClr val="FFC000"/>
                </a:solidFill>
                <a:latin typeface="NikoshBAN "/>
              </a:rPr>
              <a:t> </a:t>
            </a:r>
            <a:r>
              <a:rPr lang="en-US" sz="2400" dirty="0" err="1" smtClean="0">
                <a:solidFill>
                  <a:srgbClr val="FFC000"/>
                </a:solidFill>
                <a:latin typeface="NikoshBAN "/>
              </a:rPr>
              <a:t>নক্ষত্র</a:t>
            </a:r>
            <a:r>
              <a:rPr lang="en-US" sz="2400" dirty="0" smtClean="0">
                <a:solidFill>
                  <a:srgbClr val="FFC000"/>
                </a:solidFill>
                <a:latin typeface="NikoshBAN "/>
              </a:rPr>
              <a:t> </a:t>
            </a:r>
            <a:r>
              <a:rPr lang="en-US" sz="2400" dirty="0" err="1" smtClean="0">
                <a:solidFill>
                  <a:srgbClr val="FFC000"/>
                </a:solidFill>
                <a:latin typeface="NikoshBAN "/>
              </a:rPr>
              <a:t>প্রক্সিমা</a:t>
            </a:r>
            <a:r>
              <a:rPr lang="en-US" sz="2400" dirty="0" smtClean="0">
                <a:solidFill>
                  <a:srgbClr val="FFC000"/>
                </a:solidFill>
                <a:latin typeface="NikoshBAN "/>
              </a:rPr>
              <a:t> </a:t>
            </a:r>
            <a:r>
              <a:rPr lang="en-US" sz="2400" dirty="0" err="1" smtClean="0">
                <a:solidFill>
                  <a:srgbClr val="FFC000"/>
                </a:solidFill>
                <a:latin typeface="NikoshBAN "/>
              </a:rPr>
              <a:t>সেনটোরাই</a:t>
            </a:r>
            <a:r>
              <a:rPr lang="en-US" sz="2400" dirty="0" smtClean="0">
                <a:solidFill>
                  <a:srgbClr val="FFC000"/>
                </a:solidFill>
                <a:latin typeface="NikoshBAN "/>
              </a:rPr>
              <a:t>। </a:t>
            </a:r>
            <a:r>
              <a:rPr lang="en-US" sz="2400" dirty="0" err="1" smtClean="0">
                <a:solidFill>
                  <a:srgbClr val="FFC000"/>
                </a:solidFill>
                <a:latin typeface="NikoshBAN "/>
              </a:rPr>
              <a:t>পৃথিবী</a:t>
            </a:r>
            <a:r>
              <a:rPr lang="en-US" sz="2400" dirty="0" smtClean="0">
                <a:solidFill>
                  <a:srgbClr val="FFC000"/>
                </a:solidFill>
                <a:latin typeface="NikoshBAN "/>
              </a:rPr>
              <a:t> </a:t>
            </a:r>
            <a:r>
              <a:rPr lang="en-US" sz="2400" dirty="0" err="1" smtClean="0">
                <a:solidFill>
                  <a:srgbClr val="FFC000"/>
                </a:solidFill>
                <a:latin typeface="NikoshBAN "/>
              </a:rPr>
              <a:t>থেকে</a:t>
            </a:r>
            <a:r>
              <a:rPr lang="en-US" sz="2400" dirty="0" smtClean="0">
                <a:solidFill>
                  <a:srgbClr val="FFC000"/>
                </a:solidFill>
                <a:latin typeface="NikoshBAN "/>
              </a:rPr>
              <a:t> </a:t>
            </a:r>
            <a:r>
              <a:rPr lang="en-US" sz="2400" dirty="0" err="1" smtClean="0">
                <a:solidFill>
                  <a:srgbClr val="FFC000"/>
                </a:solidFill>
                <a:latin typeface="NikoshBAN "/>
              </a:rPr>
              <a:t>এর</a:t>
            </a:r>
            <a:r>
              <a:rPr lang="en-US" sz="2400" dirty="0" smtClean="0">
                <a:solidFill>
                  <a:srgbClr val="FFC000"/>
                </a:solidFill>
                <a:latin typeface="NikoshBAN "/>
              </a:rPr>
              <a:t> </a:t>
            </a:r>
            <a:r>
              <a:rPr lang="en-US" sz="2400" dirty="0" err="1" smtClean="0">
                <a:solidFill>
                  <a:srgbClr val="FFC000"/>
                </a:solidFill>
                <a:latin typeface="NikoshBAN "/>
              </a:rPr>
              <a:t>দূরত্ব</a:t>
            </a:r>
            <a:r>
              <a:rPr lang="en-US" sz="2400" dirty="0" smtClean="0">
                <a:solidFill>
                  <a:srgbClr val="FFC000"/>
                </a:solidFill>
                <a:latin typeface="NikoshBAN "/>
              </a:rPr>
              <a:t> </a:t>
            </a:r>
            <a:r>
              <a:rPr lang="en-US" sz="2400" dirty="0" err="1" smtClean="0">
                <a:solidFill>
                  <a:srgbClr val="FFC000"/>
                </a:solidFill>
                <a:latin typeface="NikoshBAN "/>
              </a:rPr>
              <a:t>প্রায়</a:t>
            </a:r>
            <a:r>
              <a:rPr lang="en-US" sz="2400" dirty="0" smtClean="0">
                <a:solidFill>
                  <a:srgbClr val="FFC000"/>
                </a:solidFill>
                <a:latin typeface="NikoshBAN "/>
              </a:rPr>
              <a:t> ৪.২ </a:t>
            </a:r>
            <a:r>
              <a:rPr lang="en-US" sz="2400" dirty="0" err="1" smtClean="0">
                <a:solidFill>
                  <a:srgbClr val="FFC000"/>
                </a:solidFill>
                <a:latin typeface="NikoshBAN "/>
              </a:rPr>
              <a:t>আলোক</a:t>
            </a:r>
            <a:r>
              <a:rPr lang="en-US" sz="2400" dirty="0" smtClean="0">
                <a:solidFill>
                  <a:srgbClr val="FFC000"/>
                </a:solidFill>
                <a:latin typeface="NikoshBAN "/>
              </a:rPr>
              <a:t> </a:t>
            </a:r>
            <a:r>
              <a:rPr lang="en-US" sz="2400" dirty="0" err="1" smtClean="0">
                <a:solidFill>
                  <a:srgbClr val="FFC000"/>
                </a:solidFill>
                <a:latin typeface="NikoshBAN "/>
              </a:rPr>
              <a:t>বর্ষ</a:t>
            </a:r>
            <a:r>
              <a:rPr lang="en-US" sz="2400" dirty="0" smtClean="0">
                <a:solidFill>
                  <a:srgbClr val="FFC000"/>
                </a:solidFill>
                <a:latin typeface="NikoshBAN "/>
              </a:rPr>
              <a:t>। </a:t>
            </a:r>
            <a:endParaRPr lang="en-US" sz="2400" dirty="0">
              <a:solidFill>
                <a:srgbClr val="FFC000"/>
              </a:solidFill>
              <a:latin typeface="NikoshBAN "/>
            </a:endParaRPr>
          </a:p>
        </p:txBody>
      </p:sp>
    </p:spTree>
    <p:extLst>
      <p:ext uri="{BB962C8B-B14F-4D97-AF65-F5344CB8AC3E}">
        <p14:creationId xmlns:p14="http://schemas.microsoft.com/office/powerpoint/2010/main" val="2500108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125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6401558_3D PowerPoint presentation (Hubble Telescope model)_RVA_v3.potx" id="{DA714CAD-954C-4F39-86D6-BED94FEBEACB}" vid="{57CC5FEC-698F-4DDC-9E3C-A300292229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94C7F2-17AF-4E35-855F-7E1BB343987F}">
  <ds:schemaRefs>
    <ds:schemaRef ds:uri="http://schemas.microsoft.com/sharepoint/v3/contenttype/forms"/>
  </ds:schemaRefs>
</ds:datastoreItem>
</file>

<file path=customXml/itemProps2.xml><?xml version="1.0" encoding="utf-8"?>
<ds:datastoreItem xmlns:ds="http://schemas.openxmlformats.org/officeDocument/2006/customXml" ds:itemID="{EAEBF661-15AD-4E9C-97C8-820AEEE03512}">
  <ds:schemaRefs>
    <ds:schemaRef ds:uri="http://schemas.microsoft.com/office/2006/documentManagement/types"/>
    <ds:schemaRef ds:uri="http://purl.org/dc/elements/1.1/"/>
    <ds:schemaRef ds:uri="http://www.w3.org/XML/1998/namespace"/>
    <ds:schemaRef ds:uri="http://schemas.microsoft.com/office/2006/metadata/properties"/>
    <ds:schemaRef ds:uri="http://purl.org/dc/terms/"/>
    <ds:schemaRef ds:uri="http://purl.org/dc/dcmitype/"/>
    <ds:schemaRef ds:uri="71af3243-3dd4-4a8d-8c0d-dd76da1f02a5"/>
    <ds:schemaRef ds:uri="http://schemas.microsoft.com/office/infopath/2007/PartnerControls"/>
    <ds:schemaRef ds:uri="http://schemas.openxmlformats.org/package/2006/metadata/core-properties"/>
    <ds:schemaRef ds:uri="16c05727-aa75-4e4a-9b5f-8a80a1165891"/>
  </ds:schemaRefs>
</ds:datastoreItem>
</file>

<file path=customXml/itemProps3.xml><?xml version="1.0" encoding="utf-8"?>
<ds:datastoreItem xmlns:ds="http://schemas.openxmlformats.org/officeDocument/2006/customXml" ds:itemID="{50A79D2A-7790-4E25-BDFD-87FCE4B053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3D PowerPoint (Hubble Telescope model)</Template>
  <TotalTime>0</TotalTime>
  <Words>1051</Words>
  <Application>Microsoft Office PowerPoint</Application>
  <PresentationFormat>Widescreen</PresentationFormat>
  <Paragraphs>66</Paragraphs>
  <Slides>24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Agency FB</vt:lpstr>
      <vt:lpstr>Arial</vt:lpstr>
      <vt:lpstr>Calibri</vt:lpstr>
      <vt:lpstr>Calibri Light</vt:lpstr>
      <vt:lpstr>Narkisim</vt:lpstr>
      <vt:lpstr>Nikosban </vt:lpstr>
      <vt:lpstr>Nikosh</vt:lpstr>
      <vt:lpstr>NikoshBAN</vt:lpstr>
      <vt:lpstr>NikoshBAN </vt:lpstr>
      <vt:lpstr>Segoe UI Light</vt:lpstr>
      <vt:lpstr>Times New Roman</vt:lpstr>
      <vt:lpstr>Vrinda</vt:lpstr>
      <vt:lpstr>Office Theme</vt:lpstr>
      <vt:lpstr>PowerPoint Presentation</vt:lpstr>
      <vt:lpstr>PowerPoint Presentation</vt:lpstr>
      <vt:lpstr>PowerPoint Presentation</vt:lpstr>
      <vt:lpstr>আজকের পাঠের বিষয় </vt:lpstr>
      <vt:lpstr>PowerPoint Presentation</vt:lpstr>
      <vt:lpstr>মহাকাশ ও মহাবিশ্বঃ-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2021-04-05T19:24:29Z</dcterms:created>
  <dcterms:modified xsi:type="dcterms:W3CDTF">2021-04-09T18:18:00Z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