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notesMasterIdLst>
    <p:notesMasterId r:id="rId19"/>
  </p:notesMasterIdLst>
  <p:sldIdLst>
    <p:sldId id="256" r:id="rId2"/>
    <p:sldId id="257" r:id="rId3"/>
    <p:sldId id="259" r:id="rId4"/>
    <p:sldId id="277" r:id="rId5"/>
    <p:sldId id="261" r:id="rId6"/>
    <p:sldId id="278" r:id="rId7"/>
    <p:sldId id="262" r:id="rId8"/>
    <p:sldId id="275" r:id="rId9"/>
    <p:sldId id="273" r:id="rId10"/>
    <p:sldId id="280" r:id="rId11"/>
    <p:sldId id="267" r:id="rId12"/>
    <p:sldId id="282" r:id="rId13"/>
    <p:sldId id="276" r:id="rId14"/>
    <p:sldId id="281" r:id="rId15"/>
    <p:sldId id="269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 showScrollbar="0"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AC166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4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73DFE19-5375-4629-810E-B3C8BD0F730A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D497B9E-F680-42CF-BD02-6C95257CFCB3}">
      <dgm:prSet phldrT="[Text]" custT="1"/>
      <dgm:spPr/>
      <dgm:t>
        <a:bodyPr/>
        <a:lstStyle/>
        <a:p>
          <a:r>
            <a:rPr lang="en-US" sz="4800" dirty="0" err="1" smtClean="0">
              <a:latin typeface="NikoshBAN" pitchFamily="2" charset="0"/>
              <a:cs typeface="NikoshBAN" pitchFamily="2" charset="0"/>
            </a:rPr>
            <a:t>ইমাম</a:t>
          </a:r>
          <a:r>
            <a:rPr lang="en-US" sz="48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4800" dirty="0" err="1" smtClean="0">
              <a:latin typeface="NikoshBAN" pitchFamily="2" charset="0"/>
              <a:cs typeface="NikoshBAN" pitchFamily="2" charset="0"/>
            </a:rPr>
            <a:t>শাফেয়ী</a:t>
          </a:r>
          <a:r>
            <a:rPr lang="en-US" sz="4800" dirty="0" smtClean="0">
              <a:latin typeface="NikoshBAN" pitchFamily="2" charset="0"/>
              <a:cs typeface="NikoshBAN" pitchFamily="2" charset="0"/>
            </a:rPr>
            <a:t> (</a:t>
          </a:r>
          <a:r>
            <a:rPr lang="bn-IN" sz="4800" dirty="0" smtClean="0">
              <a:latin typeface="NikoshBAN" pitchFamily="2" charset="0"/>
              <a:cs typeface="NikoshBAN" pitchFamily="2" charset="0"/>
            </a:rPr>
            <a:t>র</a:t>
          </a:r>
          <a:r>
            <a:rPr lang="en-US" sz="4800" dirty="0" smtClean="0">
              <a:latin typeface="NikoshBAN" pitchFamily="2" charset="0"/>
              <a:cs typeface="NikoshBAN" pitchFamily="2" charset="0"/>
            </a:rPr>
            <a:t>.)</a:t>
          </a:r>
          <a:endParaRPr lang="en-US" sz="4800" dirty="0">
            <a:latin typeface="NikoshBAN" pitchFamily="2" charset="0"/>
            <a:cs typeface="NikoshBAN" pitchFamily="2" charset="0"/>
          </a:endParaRPr>
        </a:p>
      </dgm:t>
    </dgm:pt>
    <dgm:pt modelId="{1B760C59-D259-45D2-9118-7A71BE3F53D3}" type="parTrans" cxnId="{1AD8BD7C-3070-47E3-A8E5-41233571B367}">
      <dgm:prSet/>
      <dgm:spPr/>
      <dgm:t>
        <a:bodyPr/>
        <a:lstStyle/>
        <a:p>
          <a:endParaRPr lang="en-US"/>
        </a:p>
      </dgm:t>
    </dgm:pt>
    <dgm:pt modelId="{4E1EA846-4797-499C-8969-1C0FD292D6E6}" type="sibTrans" cxnId="{1AD8BD7C-3070-47E3-A8E5-41233571B367}">
      <dgm:prSet/>
      <dgm:spPr/>
      <dgm:t>
        <a:bodyPr/>
        <a:lstStyle/>
        <a:p>
          <a:endParaRPr lang="en-US"/>
        </a:p>
      </dgm:t>
    </dgm:pt>
    <dgm:pt modelId="{81FEDC83-CDB5-4FF6-8A27-8F45F929E8F4}">
      <dgm:prSet phldrT="[Text]" custT="1"/>
      <dgm:spPr/>
      <dgm:t>
        <a:bodyPr/>
        <a:lstStyle/>
        <a:p>
          <a:r>
            <a:rPr lang="bn-IN" sz="24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dirty="0" smtClean="0">
              <a:latin typeface="NikoshBAN" pitchFamily="2" charset="0"/>
              <a:cs typeface="NikoshBAN" pitchFamily="2" charset="0"/>
            </a:rPr>
            <a:t>১৫০ </a:t>
          </a:r>
          <a:r>
            <a:rPr lang="bn-IN" sz="2400" dirty="0" smtClean="0">
              <a:latin typeface="NikoshBAN" pitchFamily="2" charset="0"/>
              <a:cs typeface="NikoshBAN" pitchFamily="2" charset="0"/>
            </a:rPr>
            <a:t>হিজরি</a:t>
          </a:r>
          <a:r>
            <a:rPr lang="en-US" sz="2400" dirty="0" err="1" smtClean="0">
              <a:latin typeface="NikoshBAN" pitchFamily="2" charset="0"/>
              <a:cs typeface="NikoshBAN" pitchFamily="2" charset="0"/>
            </a:rPr>
            <a:t>তে</a:t>
          </a:r>
          <a:r>
            <a:rPr lang="en-US" sz="2400" dirty="0" smtClean="0">
              <a:latin typeface="NikoshBAN" pitchFamily="2" charset="0"/>
              <a:cs typeface="NikoshBAN" pitchFamily="2" charset="0"/>
            </a:rPr>
            <a:t> </a:t>
          </a:r>
          <a:r>
            <a:rPr lang="bn-IN" sz="24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dirty="0" err="1" smtClean="0">
              <a:latin typeface="NikoshBAN" pitchFamily="2" charset="0"/>
              <a:cs typeface="NikoshBAN" pitchFamily="2" charset="0"/>
            </a:rPr>
            <a:t>ফিলিস্তিনের</a:t>
          </a:r>
          <a:r>
            <a:rPr lang="en-US" sz="24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dirty="0" err="1" smtClean="0">
              <a:latin typeface="NikoshBAN" pitchFamily="2" charset="0"/>
              <a:cs typeface="NikoshBAN" pitchFamily="2" charset="0"/>
            </a:rPr>
            <a:t>গাজ্জায়</a:t>
          </a:r>
          <a:r>
            <a:rPr lang="en-US" sz="2400" dirty="0" smtClean="0">
              <a:latin typeface="NikoshBAN" pitchFamily="2" charset="0"/>
              <a:cs typeface="NikoshBAN" pitchFamily="2" charset="0"/>
            </a:rPr>
            <a:t> </a:t>
          </a:r>
          <a:r>
            <a:rPr lang="bn-IN" sz="2400" dirty="0" smtClean="0">
              <a:latin typeface="NikoshBAN" pitchFamily="2" charset="0"/>
              <a:cs typeface="NikoshBAN" pitchFamily="2" charset="0"/>
            </a:rPr>
            <a:t>জন্ম</a:t>
          </a:r>
          <a:r>
            <a:rPr lang="en-US" sz="2400" dirty="0" err="1" smtClean="0">
              <a:latin typeface="NikoshBAN" pitchFamily="2" charset="0"/>
              <a:cs typeface="NikoshBAN" pitchFamily="2" charset="0"/>
            </a:rPr>
            <a:t>গ্রহণ</a:t>
          </a:r>
          <a:r>
            <a:rPr lang="en-US" sz="24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dirty="0" err="1" smtClean="0">
              <a:latin typeface="NikoshBAN" pitchFamily="2" charset="0"/>
              <a:cs typeface="NikoshBAN" pitchFamily="2" charset="0"/>
            </a:rPr>
            <a:t>করেন</a:t>
          </a:r>
          <a:r>
            <a:rPr lang="en-US" sz="2400" dirty="0" smtClean="0">
              <a:latin typeface="NikoshBAN" pitchFamily="2" charset="0"/>
              <a:cs typeface="NikoshBAN" pitchFamily="2" charset="0"/>
            </a:rPr>
            <a:t>।</a:t>
          </a:r>
          <a:endParaRPr lang="en-US" sz="2400" dirty="0">
            <a:latin typeface="NikoshBAN" pitchFamily="2" charset="0"/>
            <a:cs typeface="NikoshBAN" pitchFamily="2" charset="0"/>
          </a:endParaRPr>
        </a:p>
      </dgm:t>
    </dgm:pt>
    <dgm:pt modelId="{476792C7-1AB6-4887-967A-26CE2F52A479}" type="parTrans" cxnId="{AF7FCE90-3E9D-4353-8F5E-34F9061FC29A}">
      <dgm:prSet custT="1"/>
      <dgm:spPr/>
      <dgm:t>
        <a:bodyPr/>
        <a:lstStyle/>
        <a:p>
          <a:endParaRPr lang="en-US" sz="600">
            <a:latin typeface="NikoshBAN" pitchFamily="2" charset="0"/>
            <a:cs typeface="NikoshBAN" pitchFamily="2" charset="0"/>
          </a:endParaRPr>
        </a:p>
      </dgm:t>
    </dgm:pt>
    <dgm:pt modelId="{605FC774-9A4F-45FE-8F73-6D8D7E855864}" type="sibTrans" cxnId="{AF7FCE90-3E9D-4353-8F5E-34F9061FC29A}">
      <dgm:prSet/>
      <dgm:spPr/>
      <dgm:t>
        <a:bodyPr/>
        <a:lstStyle/>
        <a:p>
          <a:endParaRPr lang="en-US"/>
        </a:p>
      </dgm:t>
    </dgm:pt>
    <dgm:pt modelId="{01C405A3-93CB-4F6C-9292-E8C4B72D747D}">
      <dgm:prSet phldrT="[Text]" custT="1"/>
      <dgm:spPr/>
      <dgm:t>
        <a:bodyPr/>
        <a:lstStyle/>
        <a:p>
          <a:r>
            <a:rPr lang="en-US" sz="2400" dirty="0" err="1" smtClean="0">
              <a:latin typeface="NikoshBAN" pitchFamily="2" charset="0"/>
              <a:cs typeface="NikoshBAN" pitchFamily="2" charset="0"/>
            </a:rPr>
            <a:t>আবু</a:t>
          </a:r>
          <a:r>
            <a:rPr lang="en-US" sz="24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dirty="0" err="1" smtClean="0">
              <a:latin typeface="NikoshBAN" pitchFamily="2" charset="0"/>
              <a:cs typeface="NikoshBAN" pitchFamily="2" charset="0"/>
            </a:rPr>
            <a:t>আব্দুল্লাহ</a:t>
          </a:r>
          <a:r>
            <a:rPr lang="en-US" sz="24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dirty="0" err="1" smtClean="0">
              <a:latin typeface="NikoshBAN" pitchFamily="2" charset="0"/>
              <a:cs typeface="NikoshBAN" pitchFamily="2" charset="0"/>
            </a:rPr>
            <a:t>মুহাম্মাদ</a:t>
          </a:r>
          <a:r>
            <a:rPr lang="en-US" sz="24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dirty="0" err="1" smtClean="0">
              <a:latin typeface="NikoshBAN" pitchFamily="2" charset="0"/>
              <a:cs typeface="NikoshBAN" pitchFamily="2" charset="0"/>
            </a:rPr>
            <a:t>ইবনে</a:t>
          </a:r>
          <a:r>
            <a:rPr lang="en-US" sz="24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dirty="0" err="1" smtClean="0">
              <a:latin typeface="NikoshBAN" pitchFamily="2" charset="0"/>
              <a:cs typeface="NikoshBAN" pitchFamily="2" charset="0"/>
            </a:rPr>
            <a:t>ইদরিস</a:t>
          </a:r>
          <a:r>
            <a:rPr lang="en-US" sz="24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dirty="0" err="1" smtClean="0">
              <a:latin typeface="NikoshBAN" pitchFamily="2" charset="0"/>
              <a:cs typeface="NikoshBAN" pitchFamily="2" charset="0"/>
            </a:rPr>
            <a:t>আশ-শাফেয়ী</a:t>
          </a:r>
          <a:r>
            <a:rPr lang="bn-IN" sz="2400" dirty="0" smtClean="0">
              <a:latin typeface="NikoshBAN" pitchFamily="2" charset="0"/>
              <a:cs typeface="NikoshBAN" pitchFamily="2" charset="0"/>
            </a:rPr>
            <a:t>।</a:t>
          </a:r>
          <a:r>
            <a:rPr lang="en-US" sz="2400" dirty="0" smtClean="0">
              <a:latin typeface="NikoshBAN" pitchFamily="2" charset="0"/>
              <a:cs typeface="NikoshBAN" pitchFamily="2" charset="0"/>
            </a:rPr>
            <a:t> </a:t>
          </a:r>
          <a:r>
            <a:rPr lang="bn-IN" sz="2400" dirty="0" smtClean="0">
              <a:latin typeface="NikoshBAN" pitchFamily="2" charset="0"/>
              <a:cs typeface="NikoshBAN" pitchFamily="2" charset="0"/>
            </a:rPr>
            <a:t> </a:t>
          </a:r>
          <a:endParaRPr lang="en-US" sz="2400" dirty="0">
            <a:latin typeface="NikoshBAN" pitchFamily="2" charset="0"/>
            <a:cs typeface="NikoshBAN" pitchFamily="2" charset="0"/>
          </a:endParaRPr>
        </a:p>
      </dgm:t>
    </dgm:pt>
    <dgm:pt modelId="{4DA8CE9A-9CC3-4339-B0AA-118B460D13F6}" type="parTrans" cxnId="{B0A6E864-4802-45CE-A8F0-D82C0F6F040F}">
      <dgm:prSet custT="1"/>
      <dgm:spPr/>
      <dgm:t>
        <a:bodyPr/>
        <a:lstStyle/>
        <a:p>
          <a:endParaRPr lang="en-US" sz="600">
            <a:latin typeface="NikoshBAN" pitchFamily="2" charset="0"/>
            <a:cs typeface="NikoshBAN" pitchFamily="2" charset="0"/>
          </a:endParaRPr>
        </a:p>
      </dgm:t>
    </dgm:pt>
    <dgm:pt modelId="{6AB3D9F3-9289-43FC-A701-A2D2438D88EE}" type="sibTrans" cxnId="{B0A6E864-4802-45CE-A8F0-D82C0F6F040F}">
      <dgm:prSet/>
      <dgm:spPr/>
      <dgm:t>
        <a:bodyPr/>
        <a:lstStyle/>
        <a:p>
          <a:endParaRPr lang="en-US"/>
        </a:p>
      </dgm:t>
    </dgm:pt>
    <dgm:pt modelId="{EFA12F87-D7FA-48BD-B3AE-381FCD2D167E}">
      <dgm:prSet phldrT="[Text]" custT="1"/>
      <dgm:spPr/>
      <dgm:t>
        <a:bodyPr/>
        <a:lstStyle/>
        <a:p>
          <a:r>
            <a:rPr lang="en-US" sz="2400" dirty="0" smtClean="0">
              <a:latin typeface="NikoshBAN" pitchFamily="2" charset="0"/>
              <a:cs typeface="NikoshBAN" pitchFamily="2" charset="0"/>
            </a:rPr>
            <a:t>২০৪ </a:t>
          </a:r>
          <a:r>
            <a:rPr lang="en-US" sz="2400" dirty="0" err="1" smtClean="0">
              <a:latin typeface="NikoshBAN" pitchFamily="2" charset="0"/>
              <a:cs typeface="NikoshBAN" pitchFamily="2" charset="0"/>
            </a:rPr>
            <a:t>হিজরীতে</a:t>
          </a:r>
          <a:r>
            <a:rPr lang="en-US" sz="24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dirty="0" err="1" smtClean="0">
              <a:latin typeface="NikoshBAN" pitchFamily="2" charset="0"/>
              <a:cs typeface="NikoshBAN" pitchFamily="2" charset="0"/>
            </a:rPr>
            <a:t>রজব</a:t>
          </a:r>
          <a:r>
            <a:rPr lang="en-US" sz="24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dirty="0" err="1" smtClean="0">
              <a:latin typeface="NikoshBAN" pitchFamily="2" charset="0"/>
              <a:cs typeface="NikoshBAN" pitchFamily="2" charset="0"/>
            </a:rPr>
            <a:t>মাসের</a:t>
          </a:r>
          <a:r>
            <a:rPr lang="en-US" sz="24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dirty="0" err="1" smtClean="0">
              <a:latin typeface="NikoshBAN" pitchFamily="2" charset="0"/>
              <a:cs typeface="NikoshBAN" pitchFamily="2" charset="0"/>
            </a:rPr>
            <a:t>শেষ</a:t>
          </a:r>
          <a:r>
            <a:rPr lang="en-US" sz="24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dirty="0" err="1" smtClean="0">
              <a:latin typeface="NikoshBAN" pitchFamily="2" charset="0"/>
              <a:cs typeface="NikoshBAN" pitchFamily="2" charset="0"/>
            </a:rPr>
            <a:t>দিনে</a:t>
          </a:r>
          <a:r>
            <a:rPr lang="en-US" sz="24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dirty="0" err="1" smtClean="0">
              <a:latin typeface="NikoshBAN" pitchFamily="2" charset="0"/>
              <a:cs typeface="NikoshBAN" pitchFamily="2" charset="0"/>
            </a:rPr>
            <a:t>বৃহস্পতিবার</a:t>
          </a:r>
          <a:r>
            <a:rPr lang="en-US" sz="24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dirty="0" err="1" smtClean="0">
              <a:latin typeface="NikoshBAN" pitchFamily="2" charset="0"/>
              <a:cs typeface="NikoshBAN" pitchFamily="2" charset="0"/>
            </a:rPr>
            <a:t>মিসরে</a:t>
          </a:r>
          <a:r>
            <a:rPr lang="en-US" sz="24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dirty="0" err="1" smtClean="0">
              <a:latin typeface="NikoshBAN" pitchFamily="2" charset="0"/>
              <a:cs typeface="NikoshBAN" pitchFamily="2" charset="0"/>
            </a:rPr>
            <a:t>ইন্তেকাল</a:t>
          </a:r>
          <a:r>
            <a:rPr lang="en-US" sz="24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dirty="0" err="1" smtClean="0">
              <a:latin typeface="NikoshBAN" pitchFamily="2" charset="0"/>
              <a:cs typeface="NikoshBAN" pitchFamily="2" charset="0"/>
            </a:rPr>
            <a:t>করেন</a:t>
          </a:r>
          <a:r>
            <a:rPr lang="en-US" sz="2400" dirty="0" smtClean="0">
              <a:latin typeface="NikoshBAN" pitchFamily="2" charset="0"/>
              <a:cs typeface="NikoshBAN" pitchFamily="2" charset="0"/>
            </a:rPr>
            <a:t>।</a:t>
          </a:r>
          <a:endParaRPr lang="en-US" sz="2400" dirty="0">
            <a:latin typeface="NikoshBAN" pitchFamily="2" charset="0"/>
            <a:cs typeface="NikoshBAN" pitchFamily="2" charset="0"/>
          </a:endParaRPr>
        </a:p>
      </dgm:t>
    </dgm:pt>
    <dgm:pt modelId="{99973CB3-B0BC-407D-BE14-9097416DCEBA}" type="parTrans" cxnId="{A5B9BF78-883C-40A6-9641-82D280D9B9CD}">
      <dgm:prSet custT="1"/>
      <dgm:spPr/>
      <dgm:t>
        <a:bodyPr/>
        <a:lstStyle/>
        <a:p>
          <a:endParaRPr lang="en-US" sz="600">
            <a:latin typeface="NikoshBAN" pitchFamily="2" charset="0"/>
            <a:cs typeface="NikoshBAN" pitchFamily="2" charset="0"/>
          </a:endParaRPr>
        </a:p>
      </dgm:t>
    </dgm:pt>
    <dgm:pt modelId="{ABC4A0F2-F4AB-43C9-B11B-C1E13026F1FD}" type="sibTrans" cxnId="{A5B9BF78-883C-40A6-9641-82D280D9B9CD}">
      <dgm:prSet/>
      <dgm:spPr/>
      <dgm:t>
        <a:bodyPr/>
        <a:lstStyle/>
        <a:p>
          <a:endParaRPr lang="en-US"/>
        </a:p>
      </dgm:t>
    </dgm:pt>
    <dgm:pt modelId="{F19B4B11-2453-4BAF-B39B-77688BFDA9FF}">
      <dgm:prSet phldrT="[Text]" custT="1"/>
      <dgm:spPr/>
      <dgm:t>
        <a:bodyPr/>
        <a:lstStyle/>
        <a:p>
          <a:r>
            <a:rPr lang="en-US" sz="2400" dirty="0" err="1" smtClean="0">
              <a:latin typeface="NikoshBAN" pitchFamily="2" charset="0"/>
              <a:cs typeface="NikoshBAN" pitchFamily="2" charset="0"/>
            </a:rPr>
            <a:t>তিনি</a:t>
          </a:r>
          <a:r>
            <a:rPr lang="en-US" sz="2400" dirty="0" smtClean="0">
              <a:latin typeface="NikoshBAN" pitchFamily="2" charset="0"/>
              <a:cs typeface="NikoshBAN" pitchFamily="2" charset="0"/>
            </a:rPr>
            <a:t> ‘</a:t>
          </a:r>
          <a:r>
            <a:rPr lang="en-US" sz="2400" dirty="0" err="1" smtClean="0">
              <a:latin typeface="NikoshBAN" pitchFamily="2" charset="0"/>
              <a:cs typeface="NikoshBAN" pitchFamily="2" charset="0"/>
            </a:rPr>
            <a:t>কিতাবুর</a:t>
          </a:r>
          <a:r>
            <a:rPr lang="en-US" sz="24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dirty="0" err="1" smtClean="0">
              <a:latin typeface="NikoshBAN" pitchFamily="2" charset="0"/>
              <a:cs typeface="NikoshBAN" pitchFamily="2" charset="0"/>
            </a:rPr>
            <a:t>রিসালা’সহ</a:t>
          </a:r>
          <a:r>
            <a:rPr lang="en-US" sz="24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dirty="0" err="1" smtClean="0">
              <a:latin typeface="NikoshBAN" pitchFamily="2" charset="0"/>
              <a:cs typeface="NikoshBAN" pitchFamily="2" charset="0"/>
            </a:rPr>
            <a:t>অসংখ্য</a:t>
          </a:r>
          <a:r>
            <a:rPr lang="en-US" sz="24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dirty="0" err="1" smtClean="0">
              <a:latin typeface="NikoshBAN" pitchFamily="2" charset="0"/>
              <a:cs typeface="NikoshBAN" pitchFamily="2" charset="0"/>
            </a:rPr>
            <a:t>ইসলামি</a:t>
          </a:r>
          <a:r>
            <a:rPr lang="en-US" sz="24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dirty="0" err="1" smtClean="0">
              <a:latin typeface="NikoshBAN" pitchFamily="2" charset="0"/>
              <a:cs typeface="NikoshBAN" pitchFamily="2" charset="0"/>
            </a:rPr>
            <a:t>আইন</a:t>
          </a:r>
          <a:r>
            <a:rPr lang="en-US" sz="24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dirty="0" err="1" smtClean="0">
              <a:latin typeface="NikoshBAN" pitchFamily="2" charset="0"/>
              <a:cs typeface="NikoshBAN" pitchFamily="2" charset="0"/>
            </a:rPr>
            <a:t>শাস্ত্র</a:t>
          </a:r>
          <a:r>
            <a:rPr lang="en-US" sz="24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dirty="0" err="1" smtClean="0">
              <a:latin typeface="NikoshBAN" pitchFamily="2" charset="0"/>
              <a:cs typeface="NikoshBAN" pitchFamily="2" charset="0"/>
            </a:rPr>
            <a:t>প্রনয়ন</a:t>
          </a:r>
          <a:r>
            <a:rPr lang="en-US" sz="24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dirty="0" err="1" smtClean="0">
              <a:latin typeface="NikoshBAN" pitchFamily="2" charset="0"/>
              <a:cs typeface="NikoshBAN" pitchFamily="2" charset="0"/>
            </a:rPr>
            <a:t>করেন</a:t>
          </a:r>
          <a:r>
            <a:rPr lang="en-US" sz="2400" dirty="0" smtClean="0">
              <a:latin typeface="NikoshBAN" pitchFamily="2" charset="0"/>
              <a:cs typeface="NikoshBAN" pitchFamily="2" charset="0"/>
            </a:rPr>
            <a:t>।  </a:t>
          </a:r>
          <a:r>
            <a:rPr lang="bn-IN" sz="2400" dirty="0" smtClean="0">
              <a:latin typeface="NikoshBAN" pitchFamily="2" charset="0"/>
              <a:cs typeface="NikoshBAN" pitchFamily="2" charset="0"/>
            </a:rPr>
            <a:t>  </a:t>
          </a:r>
          <a:endParaRPr lang="en-US" sz="2400" dirty="0">
            <a:latin typeface="NikoshBAN" pitchFamily="2" charset="0"/>
            <a:cs typeface="NikoshBAN" pitchFamily="2" charset="0"/>
          </a:endParaRPr>
        </a:p>
      </dgm:t>
    </dgm:pt>
    <dgm:pt modelId="{796CA07A-8705-4921-93B9-9ECFC12216C1}" type="sibTrans" cxnId="{C863E874-2509-4DCF-BAD7-3E739918700C}">
      <dgm:prSet/>
      <dgm:spPr/>
      <dgm:t>
        <a:bodyPr/>
        <a:lstStyle/>
        <a:p>
          <a:endParaRPr lang="en-US"/>
        </a:p>
      </dgm:t>
    </dgm:pt>
    <dgm:pt modelId="{DBE44234-EA80-43AD-AC47-ECC0ED79436B}" type="parTrans" cxnId="{C863E874-2509-4DCF-BAD7-3E739918700C}">
      <dgm:prSet custT="1"/>
      <dgm:spPr/>
      <dgm:t>
        <a:bodyPr/>
        <a:lstStyle/>
        <a:p>
          <a:endParaRPr lang="en-US" sz="600">
            <a:latin typeface="NikoshBAN" pitchFamily="2" charset="0"/>
            <a:cs typeface="NikoshBAN" pitchFamily="2" charset="0"/>
          </a:endParaRPr>
        </a:p>
      </dgm:t>
    </dgm:pt>
    <dgm:pt modelId="{DFC87EE3-878B-4C4C-A416-01C2A1144BF4}">
      <dgm:prSet custT="1"/>
      <dgm:spPr/>
      <dgm:t>
        <a:bodyPr/>
        <a:lstStyle/>
        <a:p>
          <a:r>
            <a:rPr lang="en-US" sz="2400" dirty="0" smtClean="0">
              <a:latin typeface="NikoshBAN" pitchFamily="2" charset="0"/>
              <a:cs typeface="NikoshBAN" pitchFamily="2" charset="0"/>
            </a:rPr>
            <a:t>২ </a:t>
          </a:r>
          <a:r>
            <a:rPr lang="en-US" sz="2400" dirty="0" err="1" smtClean="0">
              <a:latin typeface="NikoshBAN" pitchFamily="2" charset="0"/>
              <a:cs typeface="NikoshBAN" pitchFamily="2" charset="0"/>
            </a:rPr>
            <a:t>বছর</a:t>
          </a:r>
          <a:r>
            <a:rPr lang="en-US" sz="24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dirty="0" err="1" smtClean="0">
              <a:latin typeface="NikoshBAN" pitchFamily="2" charset="0"/>
              <a:cs typeface="NikoshBAN" pitchFamily="2" charset="0"/>
            </a:rPr>
            <a:t>বয়সে</a:t>
          </a:r>
          <a:r>
            <a:rPr lang="en-US" sz="24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dirty="0" err="1" smtClean="0">
              <a:latin typeface="NikoshBAN" pitchFamily="2" charset="0"/>
              <a:cs typeface="NikoshBAN" pitchFamily="2" charset="0"/>
            </a:rPr>
            <a:t>তাঁর</a:t>
          </a:r>
          <a:r>
            <a:rPr lang="en-US" sz="24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dirty="0" err="1" smtClean="0">
              <a:latin typeface="NikoshBAN" pitchFamily="2" charset="0"/>
              <a:cs typeface="NikoshBAN" pitchFamily="2" charset="0"/>
            </a:rPr>
            <a:t>পিতাকে</a:t>
          </a:r>
          <a:r>
            <a:rPr lang="en-US" sz="24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dirty="0" err="1" smtClean="0">
              <a:latin typeface="NikoshBAN" pitchFamily="2" charset="0"/>
              <a:cs typeface="NikoshBAN" pitchFamily="2" charset="0"/>
            </a:rPr>
            <a:t>হারান</a:t>
          </a:r>
          <a:r>
            <a:rPr lang="en-US" sz="2400" dirty="0" smtClean="0">
              <a:latin typeface="NikoshBAN" pitchFamily="2" charset="0"/>
              <a:cs typeface="NikoshBAN" pitchFamily="2" charset="0"/>
            </a:rPr>
            <a:t>, </a:t>
          </a:r>
          <a:r>
            <a:rPr lang="en-US" sz="2400" dirty="0" err="1" smtClean="0">
              <a:latin typeface="NikoshBAN" pitchFamily="2" charset="0"/>
              <a:cs typeface="NikoshBAN" pitchFamily="2" charset="0"/>
            </a:rPr>
            <a:t>মাতা</a:t>
          </a:r>
          <a:r>
            <a:rPr lang="en-US" sz="24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dirty="0" err="1" smtClean="0">
              <a:latin typeface="NikoshBAN" pitchFamily="2" charset="0"/>
              <a:cs typeface="NikoshBAN" pitchFamily="2" charset="0"/>
            </a:rPr>
            <a:t>তাঁকে</a:t>
          </a:r>
          <a:r>
            <a:rPr lang="en-US" sz="24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dirty="0" err="1" smtClean="0">
              <a:latin typeface="NikoshBAN" pitchFamily="2" charset="0"/>
              <a:cs typeface="NikoshBAN" pitchFamily="2" charset="0"/>
            </a:rPr>
            <a:t>নিয়ে</a:t>
          </a:r>
          <a:r>
            <a:rPr lang="en-US" sz="24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dirty="0" err="1" smtClean="0">
              <a:latin typeface="NikoshBAN" pitchFamily="2" charset="0"/>
              <a:cs typeface="NikoshBAN" pitchFamily="2" charset="0"/>
            </a:rPr>
            <a:t>মক্কায়</a:t>
          </a:r>
          <a:r>
            <a:rPr lang="en-US" sz="24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dirty="0" err="1" smtClean="0">
              <a:latin typeface="NikoshBAN" pitchFamily="2" charset="0"/>
              <a:cs typeface="NikoshBAN" pitchFamily="2" charset="0"/>
            </a:rPr>
            <a:t>চলে</a:t>
          </a:r>
          <a:r>
            <a:rPr lang="en-US" sz="24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dirty="0" err="1" smtClean="0">
              <a:latin typeface="NikoshBAN" pitchFamily="2" charset="0"/>
              <a:cs typeface="NikoshBAN" pitchFamily="2" charset="0"/>
            </a:rPr>
            <a:t>যান</a:t>
          </a:r>
          <a:r>
            <a:rPr lang="en-US" sz="2400" dirty="0" smtClean="0">
              <a:latin typeface="NikoshBAN" pitchFamily="2" charset="0"/>
              <a:cs typeface="NikoshBAN" pitchFamily="2" charset="0"/>
            </a:rPr>
            <a:t> </a:t>
          </a:r>
          <a:r>
            <a:rPr lang="bn-IN" sz="2400" dirty="0" smtClean="0">
              <a:latin typeface="NikoshBAN" pitchFamily="2" charset="0"/>
              <a:cs typeface="NikoshBAN" pitchFamily="2" charset="0"/>
            </a:rPr>
            <a:t>। </a:t>
          </a:r>
          <a:endParaRPr lang="en-US" sz="2400" dirty="0">
            <a:latin typeface="NikoshBAN" pitchFamily="2" charset="0"/>
            <a:cs typeface="NikoshBAN" pitchFamily="2" charset="0"/>
          </a:endParaRPr>
        </a:p>
      </dgm:t>
    </dgm:pt>
    <dgm:pt modelId="{2AE47570-7E2E-4E13-92BA-5AA35B473748}" type="parTrans" cxnId="{5CB9300D-9688-4877-9974-D3686673E143}">
      <dgm:prSet custT="1"/>
      <dgm:spPr/>
      <dgm:t>
        <a:bodyPr/>
        <a:lstStyle/>
        <a:p>
          <a:endParaRPr lang="en-US" sz="600">
            <a:latin typeface="NikoshBAN" pitchFamily="2" charset="0"/>
            <a:cs typeface="NikoshBAN" pitchFamily="2" charset="0"/>
          </a:endParaRPr>
        </a:p>
      </dgm:t>
    </dgm:pt>
    <dgm:pt modelId="{0BA71AB4-4B18-43CA-A51C-86970CA90139}" type="sibTrans" cxnId="{5CB9300D-9688-4877-9974-D3686673E143}">
      <dgm:prSet/>
      <dgm:spPr/>
      <dgm:t>
        <a:bodyPr/>
        <a:lstStyle/>
        <a:p>
          <a:endParaRPr lang="en-US"/>
        </a:p>
      </dgm:t>
    </dgm:pt>
    <dgm:pt modelId="{477DE837-DCAB-431A-91B0-5E9C9A789019}" type="pres">
      <dgm:prSet presAssocID="{273DFE19-5375-4629-810E-B3C8BD0F730A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49D9A4E-54F7-4FC8-A734-F7182B06689C}" type="pres">
      <dgm:prSet presAssocID="{AD497B9E-F680-42CF-BD02-6C95257CFCB3}" presName="centerShape" presStyleLbl="node0" presStyleIdx="0" presStyleCnt="1" custScaleX="187693" custScaleY="114744"/>
      <dgm:spPr/>
      <dgm:t>
        <a:bodyPr/>
        <a:lstStyle/>
        <a:p>
          <a:endParaRPr lang="en-US"/>
        </a:p>
      </dgm:t>
    </dgm:pt>
    <dgm:pt modelId="{D470EA14-B452-40A4-9875-09A742D60079}" type="pres">
      <dgm:prSet presAssocID="{476792C7-1AB6-4887-967A-26CE2F52A479}" presName="Name9" presStyleLbl="parChTrans1D2" presStyleIdx="0" presStyleCnt="5" custScaleX="2000000" custScaleY="114744"/>
      <dgm:spPr/>
      <dgm:t>
        <a:bodyPr/>
        <a:lstStyle/>
        <a:p>
          <a:endParaRPr lang="en-US"/>
        </a:p>
      </dgm:t>
    </dgm:pt>
    <dgm:pt modelId="{435DA72A-BAA2-4577-A565-AF69344AE915}" type="pres">
      <dgm:prSet presAssocID="{476792C7-1AB6-4887-967A-26CE2F52A479}" presName="connTx" presStyleLbl="parChTrans1D2" presStyleIdx="0" presStyleCnt="5"/>
      <dgm:spPr/>
      <dgm:t>
        <a:bodyPr/>
        <a:lstStyle/>
        <a:p>
          <a:endParaRPr lang="en-US"/>
        </a:p>
      </dgm:t>
    </dgm:pt>
    <dgm:pt modelId="{675B5043-3EB7-40C9-A06A-52347B5349BD}" type="pres">
      <dgm:prSet presAssocID="{81FEDC83-CDB5-4FF6-8A27-8F45F929E8F4}" presName="node" presStyleLbl="node1" presStyleIdx="0" presStyleCnt="5" custScaleX="187693" custScaleY="11474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D59931-4A87-4C7E-AAC5-C24885814A34}" type="pres">
      <dgm:prSet presAssocID="{4DA8CE9A-9CC3-4339-B0AA-118B460D13F6}" presName="Name9" presStyleLbl="parChTrans1D2" presStyleIdx="1" presStyleCnt="5" custScaleX="2000000" custScaleY="114744"/>
      <dgm:spPr/>
      <dgm:t>
        <a:bodyPr/>
        <a:lstStyle/>
        <a:p>
          <a:endParaRPr lang="en-US"/>
        </a:p>
      </dgm:t>
    </dgm:pt>
    <dgm:pt modelId="{59A8EDF7-1CDB-4447-BC2E-AD2290ABA7B9}" type="pres">
      <dgm:prSet presAssocID="{4DA8CE9A-9CC3-4339-B0AA-118B460D13F6}" presName="connTx" presStyleLbl="parChTrans1D2" presStyleIdx="1" presStyleCnt="5"/>
      <dgm:spPr/>
      <dgm:t>
        <a:bodyPr/>
        <a:lstStyle/>
        <a:p>
          <a:endParaRPr lang="en-US"/>
        </a:p>
      </dgm:t>
    </dgm:pt>
    <dgm:pt modelId="{2290F25E-DC14-4EC7-8F2A-EAA93069E705}" type="pres">
      <dgm:prSet presAssocID="{01C405A3-93CB-4F6C-9292-E8C4B72D747D}" presName="node" presStyleLbl="node1" presStyleIdx="1" presStyleCnt="5" custScaleX="133470" custScaleY="114744" custRadScaleRad="116191" custRadScaleInc="2985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082729-C13A-4ABE-8BD6-86777F7D03EF}" type="pres">
      <dgm:prSet presAssocID="{2AE47570-7E2E-4E13-92BA-5AA35B473748}" presName="Name9" presStyleLbl="parChTrans1D2" presStyleIdx="2" presStyleCnt="5" custScaleX="2000000" custScaleY="114744"/>
      <dgm:spPr/>
      <dgm:t>
        <a:bodyPr/>
        <a:lstStyle/>
        <a:p>
          <a:endParaRPr lang="en-US"/>
        </a:p>
      </dgm:t>
    </dgm:pt>
    <dgm:pt modelId="{688CF5B8-13D7-40C6-ACAA-850494C953EB}" type="pres">
      <dgm:prSet presAssocID="{2AE47570-7E2E-4E13-92BA-5AA35B473748}" presName="connTx" presStyleLbl="parChTrans1D2" presStyleIdx="2" presStyleCnt="5"/>
      <dgm:spPr/>
      <dgm:t>
        <a:bodyPr/>
        <a:lstStyle/>
        <a:p>
          <a:endParaRPr lang="en-US"/>
        </a:p>
      </dgm:t>
    </dgm:pt>
    <dgm:pt modelId="{AC0ADAB8-701E-44C8-9272-2410CA5AE008}" type="pres">
      <dgm:prSet presAssocID="{DFC87EE3-878B-4C4C-A416-01C2A1144BF4}" presName="node" presStyleLbl="node1" presStyleIdx="2" presStyleCnt="5" custScaleX="187693" custScaleY="114744" custRadScaleRad="124860" custRadScaleInc="-378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2575A1-A042-4BF5-A179-2B2171B32F7B}" type="pres">
      <dgm:prSet presAssocID="{DBE44234-EA80-43AD-AC47-ECC0ED79436B}" presName="Name9" presStyleLbl="parChTrans1D2" presStyleIdx="3" presStyleCnt="5" custScaleX="2000000" custScaleY="114744"/>
      <dgm:spPr/>
      <dgm:t>
        <a:bodyPr/>
        <a:lstStyle/>
        <a:p>
          <a:endParaRPr lang="en-US"/>
        </a:p>
      </dgm:t>
    </dgm:pt>
    <dgm:pt modelId="{074E1277-3D48-409E-922D-D22D01881175}" type="pres">
      <dgm:prSet presAssocID="{DBE44234-EA80-43AD-AC47-ECC0ED79436B}" presName="connTx" presStyleLbl="parChTrans1D2" presStyleIdx="3" presStyleCnt="5"/>
      <dgm:spPr/>
      <dgm:t>
        <a:bodyPr/>
        <a:lstStyle/>
        <a:p>
          <a:endParaRPr lang="en-US"/>
        </a:p>
      </dgm:t>
    </dgm:pt>
    <dgm:pt modelId="{7D3B3BF8-0B4A-463E-ABB9-1C2A9E397E0E}" type="pres">
      <dgm:prSet presAssocID="{F19B4B11-2453-4BAF-B39B-77688BFDA9FF}" presName="node" presStyleLbl="node1" presStyleIdx="3" presStyleCnt="5" custScaleX="167277" custScaleY="114744" custRadScaleRad="131412" custRadScaleInc="4585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B6DB63-DC2D-4129-B732-1645D6F73505}" type="pres">
      <dgm:prSet presAssocID="{99973CB3-B0BC-407D-BE14-9097416DCEBA}" presName="Name9" presStyleLbl="parChTrans1D2" presStyleIdx="4" presStyleCnt="5" custScaleX="2000000" custScaleY="114744"/>
      <dgm:spPr/>
      <dgm:t>
        <a:bodyPr/>
        <a:lstStyle/>
        <a:p>
          <a:endParaRPr lang="en-US"/>
        </a:p>
      </dgm:t>
    </dgm:pt>
    <dgm:pt modelId="{55BD65C4-DA5B-4C12-8333-F520F29C5E34}" type="pres">
      <dgm:prSet presAssocID="{99973CB3-B0BC-407D-BE14-9097416DCEBA}" presName="connTx" presStyleLbl="parChTrans1D2" presStyleIdx="4" presStyleCnt="5"/>
      <dgm:spPr/>
      <dgm:t>
        <a:bodyPr/>
        <a:lstStyle/>
        <a:p>
          <a:endParaRPr lang="en-US"/>
        </a:p>
      </dgm:t>
    </dgm:pt>
    <dgm:pt modelId="{90A6BD7C-A06C-45A7-8430-A87ABCFDE9F3}" type="pres">
      <dgm:prSet presAssocID="{EFA12F87-D7FA-48BD-B3AE-381FCD2D167E}" presName="node" presStyleLbl="node1" presStyleIdx="4" presStyleCnt="5" custScaleX="174136" custScaleY="114744" custRadScaleRad="126637" custRadScaleInc="-1976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6D58A48-747F-4C1B-B868-7EA858887A22}" type="presOf" srcId="{81FEDC83-CDB5-4FF6-8A27-8F45F929E8F4}" destId="{675B5043-3EB7-40C9-A06A-52347B5349BD}" srcOrd="0" destOrd="0" presId="urn:microsoft.com/office/officeart/2005/8/layout/radial1"/>
    <dgm:cxn modelId="{490A3F20-D5C0-40FC-AA8C-B5F0C702D111}" type="presOf" srcId="{476792C7-1AB6-4887-967A-26CE2F52A479}" destId="{435DA72A-BAA2-4577-A565-AF69344AE915}" srcOrd="1" destOrd="0" presId="urn:microsoft.com/office/officeart/2005/8/layout/radial1"/>
    <dgm:cxn modelId="{8025710B-3E20-4BCC-BFEF-55B48C3C85D9}" type="presOf" srcId="{99973CB3-B0BC-407D-BE14-9097416DCEBA}" destId="{55BD65C4-DA5B-4C12-8333-F520F29C5E34}" srcOrd="1" destOrd="0" presId="urn:microsoft.com/office/officeart/2005/8/layout/radial1"/>
    <dgm:cxn modelId="{1AD8BD7C-3070-47E3-A8E5-41233571B367}" srcId="{273DFE19-5375-4629-810E-B3C8BD0F730A}" destId="{AD497B9E-F680-42CF-BD02-6C95257CFCB3}" srcOrd="0" destOrd="0" parTransId="{1B760C59-D259-45D2-9118-7A71BE3F53D3}" sibTransId="{4E1EA846-4797-499C-8969-1C0FD292D6E6}"/>
    <dgm:cxn modelId="{DE5D88E0-B2F9-40B7-812B-1DB61451DD3B}" type="presOf" srcId="{DFC87EE3-878B-4C4C-A416-01C2A1144BF4}" destId="{AC0ADAB8-701E-44C8-9272-2410CA5AE008}" srcOrd="0" destOrd="0" presId="urn:microsoft.com/office/officeart/2005/8/layout/radial1"/>
    <dgm:cxn modelId="{A5B9BF78-883C-40A6-9641-82D280D9B9CD}" srcId="{AD497B9E-F680-42CF-BD02-6C95257CFCB3}" destId="{EFA12F87-D7FA-48BD-B3AE-381FCD2D167E}" srcOrd="4" destOrd="0" parTransId="{99973CB3-B0BC-407D-BE14-9097416DCEBA}" sibTransId="{ABC4A0F2-F4AB-43C9-B11B-C1E13026F1FD}"/>
    <dgm:cxn modelId="{17A339E9-9C4A-4839-84D6-E35C7BD69E58}" type="presOf" srcId="{4DA8CE9A-9CC3-4339-B0AA-118B460D13F6}" destId="{59A8EDF7-1CDB-4447-BC2E-AD2290ABA7B9}" srcOrd="1" destOrd="0" presId="urn:microsoft.com/office/officeart/2005/8/layout/radial1"/>
    <dgm:cxn modelId="{5CB9300D-9688-4877-9974-D3686673E143}" srcId="{AD497B9E-F680-42CF-BD02-6C95257CFCB3}" destId="{DFC87EE3-878B-4C4C-A416-01C2A1144BF4}" srcOrd="2" destOrd="0" parTransId="{2AE47570-7E2E-4E13-92BA-5AA35B473748}" sibTransId="{0BA71AB4-4B18-43CA-A51C-86970CA90139}"/>
    <dgm:cxn modelId="{9C02C898-DBFB-457D-8719-57703C48C54F}" type="presOf" srcId="{F19B4B11-2453-4BAF-B39B-77688BFDA9FF}" destId="{7D3B3BF8-0B4A-463E-ABB9-1C2A9E397E0E}" srcOrd="0" destOrd="0" presId="urn:microsoft.com/office/officeart/2005/8/layout/radial1"/>
    <dgm:cxn modelId="{652D9146-5AEE-4EAE-AA43-854F04559803}" type="presOf" srcId="{DBE44234-EA80-43AD-AC47-ECC0ED79436B}" destId="{1A2575A1-A042-4BF5-A179-2B2171B32F7B}" srcOrd="0" destOrd="0" presId="urn:microsoft.com/office/officeart/2005/8/layout/radial1"/>
    <dgm:cxn modelId="{24879AB7-DF84-4F6E-93AC-664D97663EFB}" type="presOf" srcId="{01C405A3-93CB-4F6C-9292-E8C4B72D747D}" destId="{2290F25E-DC14-4EC7-8F2A-EAA93069E705}" srcOrd="0" destOrd="0" presId="urn:microsoft.com/office/officeart/2005/8/layout/radial1"/>
    <dgm:cxn modelId="{68E940F2-1635-4DAD-91C4-1B9544850BD1}" type="presOf" srcId="{273DFE19-5375-4629-810E-B3C8BD0F730A}" destId="{477DE837-DCAB-431A-91B0-5E9C9A789019}" srcOrd="0" destOrd="0" presId="urn:microsoft.com/office/officeart/2005/8/layout/radial1"/>
    <dgm:cxn modelId="{52480FFD-DAED-4C70-AF0C-B2F698AF5182}" type="presOf" srcId="{2AE47570-7E2E-4E13-92BA-5AA35B473748}" destId="{18082729-C13A-4ABE-8BD6-86777F7D03EF}" srcOrd="0" destOrd="0" presId="urn:microsoft.com/office/officeart/2005/8/layout/radial1"/>
    <dgm:cxn modelId="{C28F3343-1336-402E-B375-2C2DC500F878}" type="presOf" srcId="{AD497B9E-F680-42CF-BD02-6C95257CFCB3}" destId="{149D9A4E-54F7-4FC8-A734-F7182B06689C}" srcOrd="0" destOrd="0" presId="urn:microsoft.com/office/officeart/2005/8/layout/radial1"/>
    <dgm:cxn modelId="{B0A6E864-4802-45CE-A8F0-D82C0F6F040F}" srcId="{AD497B9E-F680-42CF-BD02-6C95257CFCB3}" destId="{01C405A3-93CB-4F6C-9292-E8C4B72D747D}" srcOrd="1" destOrd="0" parTransId="{4DA8CE9A-9CC3-4339-B0AA-118B460D13F6}" sibTransId="{6AB3D9F3-9289-43FC-A701-A2D2438D88EE}"/>
    <dgm:cxn modelId="{B870C117-8EDD-4D5D-B047-08BEE39A3B2D}" type="presOf" srcId="{4DA8CE9A-9CC3-4339-B0AA-118B460D13F6}" destId="{65D59931-4A87-4C7E-AAC5-C24885814A34}" srcOrd="0" destOrd="0" presId="urn:microsoft.com/office/officeart/2005/8/layout/radial1"/>
    <dgm:cxn modelId="{950F655D-91FB-479C-99FA-E6965EB75111}" type="presOf" srcId="{2AE47570-7E2E-4E13-92BA-5AA35B473748}" destId="{688CF5B8-13D7-40C6-ACAA-850494C953EB}" srcOrd="1" destOrd="0" presId="urn:microsoft.com/office/officeart/2005/8/layout/radial1"/>
    <dgm:cxn modelId="{83532D59-746B-4296-A3E1-0873F5E1D00B}" type="presOf" srcId="{DBE44234-EA80-43AD-AC47-ECC0ED79436B}" destId="{074E1277-3D48-409E-922D-D22D01881175}" srcOrd="1" destOrd="0" presId="urn:microsoft.com/office/officeart/2005/8/layout/radial1"/>
    <dgm:cxn modelId="{C99EBBB0-F2E8-4690-ACCF-1B6D845D6FA9}" type="presOf" srcId="{EFA12F87-D7FA-48BD-B3AE-381FCD2D167E}" destId="{90A6BD7C-A06C-45A7-8430-A87ABCFDE9F3}" srcOrd="0" destOrd="0" presId="urn:microsoft.com/office/officeart/2005/8/layout/radial1"/>
    <dgm:cxn modelId="{AF7FCE90-3E9D-4353-8F5E-34F9061FC29A}" srcId="{AD497B9E-F680-42CF-BD02-6C95257CFCB3}" destId="{81FEDC83-CDB5-4FF6-8A27-8F45F929E8F4}" srcOrd="0" destOrd="0" parTransId="{476792C7-1AB6-4887-967A-26CE2F52A479}" sibTransId="{605FC774-9A4F-45FE-8F73-6D8D7E855864}"/>
    <dgm:cxn modelId="{7887BC75-2E86-4F70-9AFC-873250520D9B}" type="presOf" srcId="{99973CB3-B0BC-407D-BE14-9097416DCEBA}" destId="{47B6DB63-DC2D-4129-B732-1645D6F73505}" srcOrd="0" destOrd="0" presId="urn:microsoft.com/office/officeart/2005/8/layout/radial1"/>
    <dgm:cxn modelId="{B68072A0-B578-40D6-92AF-A9F754BC5E21}" type="presOf" srcId="{476792C7-1AB6-4887-967A-26CE2F52A479}" destId="{D470EA14-B452-40A4-9875-09A742D60079}" srcOrd="0" destOrd="0" presId="urn:microsoft.com/office/officeart/2005/8/layout/radial1"/>
    <dgm:cxn modelId="{C863E874-2509-4DCF-BAD7-3E739918700C}" srcId="{AD497B9E-F680-42CF-BD02-6C95257CFCB3}" destId="{F19B4B11-2453-4BAF-B39B-77688BFDA9FF}" srcOrd="3" destOrd="0" parTransId="{DBE44234-EA80-43AD-AC47-ECC0ED79436B}" sibTransId="{796CA07A-8705-4921-93B9-9ECFC12216C1}"/>
    <dgm:cxn modelId="{850A051E-D6E5-429B-A805-A0421B283E91}" type="presParOf" srcId="{477DE837-DCAB-431A-91B0-5E9C9A789019}" destId="{149D9A4E-54F7-4FC8-A734-F7182B06689C}" srcOrd="0" destOrd="0" presId="urn:microsoft.com/office/officeart/2005/8/layout/radial1"/>
    <dgm:cxn modelId="{B2DD4526-4C1B-4515-A38F-E935A7BF9C62}" type="presParOf" srcId="{477DE837-DCAB-431A-91B0-5E9C9A789019}" destId="{D470EA14-B452-40A4-9875-09A742D60079}" srcOrd="1" destOrd="0" presId="urn:microsoft.com/office/officeart/2005/8/layout/radial1"/>
    <dgm:cxn modelId="{532DCA70-2804-4D14-AA11-471E94D64C35}" type="presParOf" srcId="{D470EA14-B452-40A4-9875-09A742D60079}" destId="{435DA72A-BAA2-4577-A565-AF69344AE915}" srcOrd="0" destOrd="0" presId="urn:microsoft.com/office/officeart/2005/8/layout/radial1"/>
    <dgm:cxn modelId="{01ABBDB3-2DA5-41FE-9007-476387601CA2}" type="presParOf" srcId="{477DE837-DCAB-431A-91B0-5E9C9A789019}" destId="{675B5043-3EB7-40C9-A06A-52347B5349BD}" srcOrd="2" destOrd="0" presId="urn:microsoft.com/office/officeart/2005/8/layout/radial1"/>
    <dgm:cxn modelId="{71A55025-E947-4828-9132-E1D6D6853BB9}" type="presParOf" srcId="{477DE837-DCAB-431A-91B0-5E9C9A789019}" destId="{65D59931-4A87-4C7E-AAC5-C24885814A34}" srcOrd="3" destOrd="0" presId="urn:microsoft.com/office/officeart/2005/8/layout/radial1"/>
    <dgm:cxn modelId="{F9BF94E3-D12F-4484-ADF1-6C6DCBBA0D32}" type="presParOf" srcId="{65D59931-4A87-4C7E-AAC5-C24885814A34}" destId="{59A8EDF7-1CDB-4447-BC2E-AD2290ABA7B9}" srcOrd="0" destOrd="0" presId="urn:microsoft.com/office/officeart/2005/8/layout/radial1"/>
    <dgm:cxn modelId="{73E77479-32B0-409D-986A-686B199C30B8}" type="presParOf" srcId="{477DE837-DCAB-431A-91B0-5E9C9A789019}" destId="{2290F25E-DC14-4EC7-8F2A-EAA93069E705}" srcOrd="4" destOrd="0" presId="urn:microsoft.com/office/officeart/2005/8/layout/radial1"/>
    <dgm:cxn modelId="{83892D6E-B8F7-4C87-9652-51F2CD163E16}" type="presParOf" srcId="{477DE837-DCAB-431A-91B0-5E9C9A789019}" destId="{18082729-C13A-4ABE-8BD6-86777F7D03EF}" srcOrd="5" destOrd="0" presId="urn:microsoft.com/office/officeart/2005/8/layout/radial1"/>
    <dgm:cxn modelId="{CC3E586B-C8BB-4B67-9124-8CA9E69E7FFA}" type="presParOf" srcId="{18082729-C13A-4ABE-8BD6-86777F7D03EF}" destId="{688CF5B8-13D7-40C6-ACAA-850494C953EB}" srcOrd="0" destOrd="0" presId="urn:microsoft.com/office/officeart/2005/8/layout/radial1"/>
    <dgm:cxn modelId="{6A2238AD-8E91-41D3-86CD-DDCE6041C7F8}" type="presParOf" srcId="{477DE837-DCAB-431A-91B0-5E9C9A789019}" destId="{AC0ADAB8-701E-44C8-9272-2410CA5AE008}" srcOrd="6" destOrd="0" presId="urn:microsoft.com/office/officeart/2005/8/layout/radial1"/>
    <dgm:cxn modelId="{060EB39B-6008-4543-B79D-C414F752E4CF}" type="presParOf" srcId="{477DE837-DCAB-431A-91B0-5E9C9A789019}" destId="{1A2575A1-A042-4BF5-A179-2B2171B32F7B}" srcOrd="7" destOrd="0" presId="urn:microsoft.com/office/officeart/2005/8/layout/radial1"/>
    <dgm:cxn modelId="{CDD882C2-20EB-4F70-A943-5FBFBF9AEF14}" type="presParOf" srcId="{1A2575A1-A042-4BF5-A179-2B2171B32F7B}" destId="{074E1277-3D48-409E-922D-D22D01881175}" srcOrd="0" destOrd="0" presId="urn:microsoft.com/office/officeart/2005/8/layout/radial1"/>
    <dgm:cxn modelId="{01C14175-C71D-439F-9E3D-C662F68980F3}" type="presParOf" srcId="{477DE837-DCAB-431A-91B0-5E9C9A789019}" destId="{7D3B3BF8-0B4A-463E-ABB9-1C2A9E397E0E}" srcOrd="8" destOrd="0" presId="urn:microsoft.com/office/officeart/2005/8/layout/radial1"/>
    <dgm:cxn modelId="{5DC4E59F-40AB-4148-BD56-1BE5D9E19DF4}" type="presParOf" srcId="{477DE837-DCAB-431A-91B0-5E9C9A789019}" destId="{47B6DB63-DC2D-4129-B732-1645D6F73505}" srcOrd="9" destOrd="0" presId="urn:microsoft.com/office/officeart/2005/8/layout/radial1"/>
    <dgm:cxn modelId="{C9283A1C-32B2-404B-BBE7-5579E31FD174}" type="presParOf" srcId="{47B6DB63-DC2D-4129-B732-1645D6F73505}" destId="{55BD65C4-DA5B-4C12-8333-F520F29C5E34}" srcOrd="0" destOrd="0" presId="urn:microsoft.com/office/officeart/2005/8/layout/radial1"/>
    <dgm:cxn modelId="{BD28F71B-CC47-4DB5-873C-D4CCF28D4758}" type="presParOf" srcId="{477DE837-DCAB-431A-91B0-5E9C9A789019}" destId="{90A6BD7C-A06C-45A7-8430-A87ABCFDE9F3}" srcOrd="1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9D9A4E-54F7-4FC8-A734-F7182B06689C}">
      <dsp:nvSpPr>
        <dsp:cNvPr id="0" name=""/>
        <dsp:cNvSpPr/>
      </dsp:nvSpPr>
      <dsp:spPr>
        <a:xfrm>
          <a:off x="2939224" y="1893021"/>
          <a:ext cx="3388321" cy="2889571"/>
        </a:xfrm>
        <a:prstGeom prst="ellipse">
          <a:avLst/>
        </a:prstGeom>
        <a:solidFill>
          <a:srgbClr val="92D05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4400" kern="1200" dirty="0" smtClean="0">
              <a:solidFill>
                <a:schemeClr val="tx1"/>
              </a:solidFill>
            </a:rPr>
            <a:t>ইমাম </a:t>
          </a:r>
          <a:r>
            <a:rPr lang="en-US" sz="4400" kern="1200" dirty="0" err="1" smtClean="0">
              <a:solidFill>
                <a:schemeClr val="tx1"/>
              </a:solidFill>
            </a:rPr>
            <a:t>আবু</a:t>
          </a:r>
          <a:r>
            <a:rPr lang="en-US" sz="4400" kern="1200" dirty="0" smtClean="0">
              <a:solidFill>
                <a:schemeClr val="tx1"/>
              </a:solidFill>
            </a:rPr>
            <a:t> </a:t>
          </a:r>
          <a:r>
            <a:rPr lang="en-US" sz="4400" kern="1200" dirty="0" err="1" smtClean="0">
              <a:solidFill>
                <a:schemeClr val="tx1"/>
              </a:solidFill>
            </a:rPr>
            <a:t>হানিফা</a:t>
          </a:r>
          <a:r>
            <a:rPr lang="en-US" sz="4400" kern="1200" dirty="0" smtClean="0">
              <a:solidFill>
                <a:schemeClr val="tx1"/>
              </a:solidFill>
            </a:rPr>
            <a:t> </a:t>
          </a:r>
          <a:r>
            <a:rPr lang="bn-IN" sz="4400" kern="1200" dirty="0" smtClean="0">
              <a:solidFill>
                <a:schemeClr val="tx1"/>
              </a:solidFill>
            </a:rPr>
            <a:t>  রঃ</a:t>
          </a:r>
          <a:endParaRPr lang="en-US" sz="4400" kern="1200" dirty="0">
            <a:solidFill>
              <a:schemeClr val="tx1"/>
            </a:solidFill>
          </a:endParaRPr>
        </a:p>
      </dsp:txBody>
      <dsp:txXfrm>
        <a:off x="3435432" y="2316189"/>
        <a:ext cx="2395905" cy="2043235"/>
      </dsp:txXfrm>
    </dsp:sp>
    <dsp:sp modelId="{D470EA14-B452-40A4-9875-09A742D60079}">
      <dsp:nvSpPr>
        <dsp:cNvPr id="0" name=""/>
        <dsp:cNvSpPr/>
      </dsp:nvSpPr>
      <dsp:spPr>
        <a:xfrm rot="16377456">
          <a:off x="4682788" y="1847948"/>
          <a:ext cx="53078" cy="39939"/>
        </a:xfrm>
        <a:custGeom>
          <a:avLst/>
          <a:gdLst/>
          <a:ahLst/>
          <a:cxnLst/>
          <a:rect l="0" t="0" r="0" b="0"/>
          <a:pathLst>
            <a:path>
              <a:moveTo>
                <a:pt x="0" y="19969"/>
              </a:moveTo>
              <a:lnTo>
                <a:pt x="53078" y="19969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00" kern="1200"/>
        </a:p>
      </dsp:txBody>
      <dsp:txXfrm>
        <a:off x="4708001" y="1866591"/>
        <a:ext cx="2653" cy="2653"/>
      </dsp:txXfrm>
    </dsp:sp>
    <dsp:sp modelId="{675B5043-3EB7-40C9-A06A-52347B5349BD}">
      <dsp:nvSpPr>
        <dsp:cNvPr id="0" name=""/>
        <dsp:cNvSpPr/>
      </dsp:nvSpPr>
      <dsp:spPr>
        <a:xfrm>
          <a:off x="2819408" y="-41555"/>
          <a:ext cx="3879847" cy="1883266"/>
        </a:xfrm>
        <a:prstGeom prst="ellipse">
          <a:avLst/>
        </a:prstGeom>
        <a:solidFill>
          <a:srgbClr val="00B05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800" kern="1200" dirty="0" smtClean="0">
              <a:solidFill>
                <a:schemeClr val="tx1"/>
              </a:solidFill>
            </a:rPr>
            <a:t> </a:t>
          </a:r>
          <a:r>
            <a:rPr lang="en-US" sz="2800" kern="1200" dirty="0" smtClean="0">
              <a:solidFill>
                <a:schemeClr val="tx1"/>
              </a:solidFill>
            </a:rPr>
            <a:t>৮০</a:t>
          </a:r>
          <a:r>
            <a:rPr lang="bn-IN" sz="2800" kern="1200" dirty="0" smtClean="0">
              <a:solidFill>
                <a:schemeClr val="tx1"/>
              </a:solidFill>
            </a:rPr>
            <a:t>হিজরি</a:t>
          </a:r>
          <a:r>
            <a:rPr lang="en-US" sz="2800" kern="1200" dirty="0" err="1" smtClean="0">
              <a:solidFill>
                <a:schemeClr val="tx1"/>
              </a:solidFill>
            </a:rPr>
            <a:t>তে</a:t>
          </a:r>
          <a:r>
            <a:rPr lang="en-US" sz="2800" kern="1200" dirty="0" smtClean="0">
              <a:solidFill>
                <a:schemeClr val="tx1"/>
              </a:solidFill>
            </a:rPr>
            <a:t> </a:t>
          </a:r>
          <a:r>
            <a:rPr lang="bn-IN" sz="2800" kern="1200" dirty="0" smtClean="0">
              <a:solidFill>
                <a:schemeClr val="tx1"/>
              </a:solidFill>
            </a:rPr>
            <a:t> জন্ম</a:t>
          </a:r>
          <a:endParaRPr lang="en-US" sz="2800" kern="1200" dirty="0">
            <a:solidFill>
              <a:schemeClr val="tx1"/>
            </a:solidFill>
          </a:endParaRPr>
        </a:p>
      </dsp:txBody>
      <dsp:txXfrm>
        <a:off x="3387598" y="234243"/>
        <a:ext cx="2743467" cy="1331670"/>
      </dsp:txXfrm>
    </dsp:sp>
    <dsp:sp modelId="{65D59931-4A87-4C7E-AAC5-C24885814A34}">
      <dsp:nvSpPr>
        <dsp:cNvPr id="0" name=""/>
        <dsp:cNvSpPr/>
      </dsp:nvSpPr>
      <dsp:spPr>
        <a:xfrm rot="9706528">
          <a:off x="6200906" y="2799534"/>
          <a:ext cx="13266" cy="39939"/>
        </a:xfrm>
        <a:custGeom>
          <a:avLst/>
          <a:gdLst/>
          <a:ahLst/>
          <a:cxnLst/>
          <a:rect l="0" t="0" r="0" b="0"/>
          <a:pathLst>
            <a:path>
              <a:moveTo>
                <a:pt x="0" y="19969"/>
              </a:moveTo>
              <a:lnTo>
                <a:pt x="13266" y="19969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00" kern="1200"/>
        </a:p>
      </dsp:txBody>
      <dsp:txXfrm rot="10800000">
        <a:off x="6207208" y="2819172"/>
        <a:ext cx="663" cy="663"/>
      </dsp:txXfrm>
    </dsp:sp>
    <dsp:sp modelId="{2290F25E-DC14-4EC7-8F2A-EAA93069E705}">
      <dsp:nvSpPr>
        <dsp:cNvPr id="0" name=""/>
        <dsp:cNvSpPr/>
      </dsp:nvSpPr>
      <dsp:spPr>
        <a:xfrm>
          <a:off x="6155924" y="393005"/>
          <a:ext cx="2988075" cy="3903139"/>
        </a:xfrm>
        <a:prstGeom prst="ellipse">
          <a:avLst/>
        </a:prstGeom>
        <a:solidFill>
          <a:srgbClr val="00B05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>
              <a:solidFill>
                <a:schemeClr val="tx1"/>
              </a:solidFill>
            </a:rPr>
            <a:t>নোমান</a:t>
          </a:r>
          <a:r>
            <a:rPr lang="en-US" sz="2000" kern="1200" dirty="0" smtClean="0">
              <a:solidFill>
                <a:schemeClr val="tx1"/>
              </a:solidFill>
            </a:rPr>
            <a:t>  </a:t>
          </a:r>
          <a:r>
            <a:rPr lang="en-US" sz="2000" kern="1200" dirty="0" err="1" smtClean="0">
              <a:solidFill>
                <a:schemeClr val="tx1"/>
              </a:solidFill>
            </a:rPr>
            <a:t>ইবনে</a:t>
          </a:r>
          <a:r>
            <a:rPr lang="en-US" sz="2000" kern="1200" dirty="0" smtClean="0">
              <a:solidFill>
                <a:schemeClr val="tx1"/>
              </a:solidFill>
            </a:rPr>
            <a:t> </a:t>
          </a:r>
          <a:r>
            <a:rPr lang="en-US" sz="2000" kern="1200" dirty="0" err="1" smtClean="0">
              <a:solidFill>
                <a:schemeClr val="tx1"/>
              </a:solidFill>
            </a:rPr>
            <a:t>সাবেত</a:t>
          </a:r>
          <a:r>
            <a:rPr lang="bn-IN" sz="2000" kern="1200" dirty="0" smtClean="0">
              <a:solidFill>
                <a:schemeClr val="tx1"/>
              </a:solidFill>
            </a:rPr>
            <a:t>।</a:t>
          </a:r>
          <a:r>
            <a:rPr lang="en-US" sz="2000" kern="1200" dirty="0" smtClean="0">
              <a:solidFill>
                <a:schemeClr val="tx1"/>
              </a:solidFill>
            </a:rPr>
            <a:t> </a:t>
          </a:r>
          <a:r>
            <a:rPr lang="bn-IN" sz="2000" kern="1200" dirty="0" smtClean="0">
              <a:solidFill>
                <a:schemeClr val="tx1"/>
              </a:solidFill>
            </a:rPr>
            <a:t> 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6593517" y="964606"/>
        <a:ext cx="2112889" cy="2759937"/>
      </dsp:txXfrm>
    </dsp:sp>
    <dsp:sp modelId="{18082729-C13A-4ABE-8BD6-86777F7D03EF}">
      <dsp:nvSpPr>
        <dsp:cNvPr id="0" name=""/>
        <dsp:cNvSpPr/>
      </dsp:nvSpPr>
      <dsp:spPr>
        <a:xfrm rot="2677966">
          <a:off x="5734105" y="4427616"/>
          <a:ext cx="46751" cy="39939"/>
        </a:xfrm>
        <a:custGeom>
          <a:avLst/>
          <a:gdLst/>
          <a:ahLst/>
          <a:cxnLst/>
          <a:rect l="0" t="0" r="0" b="0"/>
          <a:pathLst>
            <a:path>
              <a:moveTo>
                <a:pt x="0" y="19969"/>
              </a:moveTo>
              <a:lnTo>
                <a:pt x="46751" y="19969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00" kern="1200"/>
        </a:p>
      </dsp:txBody>
      <dsp:txXfrm>
        <a:off x="5756312" y="4446417"/>
        <a:ext cx="2337" cy="2337"/>
      </dsp:txXfrm>
    </dsp:sp>
    <dsp:sp modelId="{AC0ADAB8-701E-44C8-9272-2410CA5AE008}">
      <dsp:nvSpPr>
        <dsp:cNvPr id="0" name=""/>
        <dsp:cNvSpPr/>
      </dsp:nvSpPr>
      <dsp:spPr>
        <a:xfrm>
          <a:off x="4730870" y="4260912"/>
          <a:ext cx="4413129" cy="2703194"/>
        </a:xfrm>
        <a:prstGeom prst="ellipse">
          <a:avLst/>
        </a:prstGeom>
        <a:solidFill>
          <a:srgbClr val="00B0F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600" kern="1200" dirty="0" smtClean="0">
              <a:solidFill>
                <a:schemeClr val="tx1"/>
              </a:solidFill>
            </a:rPr>
            <a:t>পিতার নাম </a:t>
          </a:r>
          <a:r>
            <a:rPr lang="en-US" sz="3600" kern="1200" dirty="0" err="1" smtClean="0">
              <a:solidFill>
                <a:schemeClr val="tx1"/>
              </a:solidFill>
            </a:rPr>
            <a:t>সাবেত</a:t>
          </a:r>
          <a:r>
            <a:rPr lang="en-US" sz="3600" kern="1200" dirty="0" smtClean="0">
              <a:solidFill>
                <a:schemeClr val="tx1"/>
              </a:solidFill>
            </a:rPr>
            <a:t> </a:t>
          </a:r>
          <a:r>
            <a:rPr lang="en-US" sz="3600" kern="1200" dirty="0" err="1" smtClean="0">
              <a:solidFill>
                <a:schemeClr val="tx1"/>
              </a:solidFill>
            </a:rPr>
            <a:t>তিনি</a:t>
          </a:r>
          <a:r>
            <a:rPr lang="en-US" sz="3600" kern="1200" dirty="0" smtClean="0">
              <a:solidFill>
                <a:schemeClr val="tx1"/>
              </a:solidFill>
            </a:rPr>
            <a:t> </a:t>
          </a:r>
          <a:r>
            <a:rPr lang="en-US" sz="3600" kern="1200" dirty="0" err="1" smtClean="0">
              <a:solidFill>
                <a:schemeClr val="tx1"/>
              </a:solidFill>
            </a:rPr>
            <a:t>আলি</a:t>
          </a:r>
          <a:r>
            <a:rPr lang="en-US" sz="3600" kern="1200" dirty="0" smtClean="0">
              <a:solidFill>
                <a:schemeClr val="tx1"/>
              </a:solidFill>
            </a:rPr>
            <a:t> </a:t>
          </a:r>
          <a:r>
            <a:rPr lang="en-US" sz="3600" kern="1200" dirty="0" err="1" smtClean="0">
              <a:solidFill>
                <a:schemeClr val="tx1"/>
              </a:solidFill>
            </a:rPr>
            <a:t>রাঃ</a:t>
          </a:r>
          <a:r>
            <a:rPr lang="en-US" sz="3600" kern="1200" dirty="0" smtClean="0">
              <a:solidFill>
                <a:schemeClr val="tx1"/>
              </a:solidFill>
            </a:rPr>
            <a:t> </a:t>
          </a:r>
          <a:r>
            <a:rPr lang="en-US" sz="3600" kern="1200" dirty="0" err="1" smtClean="0">
              <a:solidFill>
                <a:schemeClr val="tx1"/>
              </a:solidFill>
            </a:rPr>
            <a:t>এর</a:t>
          </a:r>
          <a:r>
            <a:rPr lang="en-US" sz="3600" kern="1200" dirty="0" smtClean="0">
              <a:solidFill>
                <a:schemeClr val="tx1"/>
              </a:solidFill>
            </a:rPr>
            <a:t> </a:t>
          </a:r>
          <a:r>
            <a:rPr lang="en-US" sz="3600" kern="1200" dirty="0" err="1" smtClean="0">
              <a:solidFill>
                <a:schemeClr val="tx1"/>
              </a:solidFill>
            </a:rPr>
            <a:t>খেদ</a:t>
          </a:r>
          <a:r>
            <a:rPr lang="en-US" sz="3600" kern="1200" dirty="0" smtClean="0">
              <a:solidFill>
                <a:schemeClr val="tx1"/>
              </a:solidFill>
            </a:rPr>
            <a:t> </a:t>
          </a:r>
          <a:r>
            <a:rPr lang="en-US" sz="3600" kern="1200" dirty="0" err="1" smtClean="0">
              <a:solidFill>
                <a:schemeClr val="tx1"/>
              </a:solidFill>
            </a:rPr>
            <a:t>মতে</a:t>
          </a:r>
          <a:r>
            <a:rPr lang="en-US" sz="3600" kern="1200" dirty="0" smtClean="0">
              <a:solidFill>
                <a:schemeClr val="tx1"/>
              </a:solidFill>
            </a:rPr>
            <a:t> </a:t>
          </a:r>
          <a:r>
            <a:rPr lang="en-US" sz="3600" kern="1200" dirty="0" err="1" smtClean="0">
              <a:solidFill>
                <a:schemeClr val="tx1"/>
              </a:solidFill>
            </a:rPr>
            <a:t>নিযুক্ত</a:t>
          </a:r>
          <a:r>
            <a:rPr lang="en-US" sz="3600" kern="1200" dirty="0" smtClean="0">
              <a:solidFill>
                <a:schemeClr val="tx1"/>
              </a:solidFill>
            </a:rPr>
            <a:t> </a:t>
          </a:r>
          <a:r>
            <a:rPr lang="en-US" sz="3600" kern="1200" dirty="0" err="1" smtClean="0">
              <a:solidFill>
                <a:schemeClr val="tx1"/>
              </a:solidFill>
            </a:rPr>
            <a:t>হন</a:t>
          </a:r>
          <a:r>
            <a:rPr lang="bn-IN" sz="3600" kern="1200" dirty="0" smtClean="0">
              <a:solidFill>
                <a:schemeClr val="tx1"/>
              </a:solidFill>
            </a:rPr>
            <a:t>। </a:t>
          </a:r>
          <a:endParaRPr lang="en-US" sz="3600" kern="1200" dirty="0">
            <a:solidFill>
              <a:schemeClr val="tx1"/>
            </a:solidFill>
          </a:endParaRPr>
        </a:p>
      </dsp:txBody>
      <dsp:txXfrm>
        <a:off x="5377158" y="4656786"/>
        <a:ext cx="3120553" cy="1911446"/>
      </dsp:txXfrm>
    </dsp:sp>
    <dsp:sp modelId="{1A2575A1-A042-4BF5-A179-2B2171B32F7B}">
      <dsp:nvSpPr>
        <dsp:cNvPr id="0" name=""/>
        <dsp:cNvSpPr/>
      </dsp:nvSpPr>
      <dsp:spPr>
        <a:xfrm rot="8048289">
          <a:off x="3518564" y="4445616"/>
          <a:ext cx="40940" cy="39939"/>
        </a:xfrm>
        <a:custGeom>
          <a:avLst/>
          <a:gdLst/>
          <a:ahLst/>
          <a:cxnLst/>
          <a:rect l="0" t="0" r="0" b="0"/>
          <a:pathLst>
            <a:path>
              <a:moveTo>
                <a:pt x="0" y="19969"/>
              </a:moveTo>
              <a:lnTo>
                <a:pt x="40940" y="19969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00" kern="1200"/>
        </a:p>
      </dsp:txBody>
      <dsp:txXfrm rot="10800000">
        <a:off x="3538011" y="4464562"/>
        <a:ext cx="2047" cy="2047"/>
      </dsp:txXfrm>
    </dsp:sp>
    <dsp:sp modelId="{7D3B3BF8-0B4A-463E-ABB9-1C2A9E397E0E}">
      <dsp:nvSpPr>
        <dsp:cNvPr id="0" name=""/>
        <dsp:cNvSpPr/>
      </dsp:nvSpPr>
      <dsp:spPr>
        <a:xfrm>
          <a:off x="393116" y="4266847"/>
          <a:ext cx="4065981" cy="2691325"/>
        </a:xfrm>
        <a:prstGeom prst="ellipse">
          <a:avLst/>
        </a:prstGeom>
        <a:solidFill>
          <a:srgbClr val="00B0F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১৫০</a:t>
          </a:r>
          <a:r>
            <a:rPr lang="bn-IN" sz="3200" kern="1200" dirty="0" smtClean="0"/>
            <a:t>হিজরী</a:t>
          </a:r>
          <a:r>
            <a:rPr lang="en-US" sz="3200" kern="1200" dirty="0" err="1" smtClean="0"/>
            <a:t>তে</a:t>
          </a:r>
          <a:r>
            <a:rPr lang="en-US" sz="3200" kern="1200" dirty="0" smtClean="0"/>
            <a:t> </a:t>
          </a:r>
          <a:r>
            <a:rPr lang="en-US" sz="2800" kern="1200" dirty="0" err="1" smtClean="0"/>
            <a:t>খলিফা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মানসুর</a:t>
          </a:r>
          <a:r>
            <a:rPr lang="en-US" sz="2800" kern="1200" dirty="0" smtClean="0"/>
            <a:t>  </a:t>
          </a:r>
          <a:r>
            <a:rPr lang="en-US" sz="2800" kern="1200" dirty="0" err="1" smtClean="0"/>
            <a:t>কতৃক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বিষ</a:t>
          </a:r>
          <a:r>
            <a:rPr lang="en-US" sz="2800" kern="1200" dirty="0" smtClean="0"/>
            <a:t>  </a:t>
          </a:r>
          <a:r>
            <a:rPr lang="en-US" sz="2800" kern="1200" dirty="0" err="1" smtClean="0"/>
            <a:t>প্রয়োগে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ইন্তেকাল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করেন</a:t>
          </a:r>
          <a:r>
            <a:rPr lang="en-US" sz="2800" kern="1200" dirty="0" smtClean="0"/>
            <a:t>। </a:t>
          </a:r>
          <a:r>
            <a:rPr lang="bn-IN" sz="2800" kern="1200" dirty="0" smtClean="0"/>
            <a:t>  </a:t>
          </a:r>
          <a:endParaRPr lang="en-US" sz="3200" kern="1200" dirty="0"/>
        </a:p>
      </dsp:txBody>
      <dsp:txXfrm>
        <a:off x="988565" y="4660982"/>
        <a:ext cx="2875083" cy="1903055"/>
      </dsp:txXfrm>
    </dsp:sp>
    <dsp:sp modelId="{47B6DB63-DC2D-4129-B732-1645D6F73505}">
      <dsp:nvSpPr>
        <dsp:cNvPr id="0" name=""/>
        <dsp:cNvSpPr/>
      </dsp:nvSpPr>
      <dsp:spPr>
        <a:xfrm rot="1173946">
          <a:off x="3066567" y="2779601"/>
          <a:ext cx="104825" cy="39939"/>
        </a:xfrm>
        <a:custGeom>
          <a:avLst/>
          <a:gdLst/>
          <a:ahLst/>
          <a:cxnLst/>
          <a:rect l="0" t="0" r="0" b="0"/>
          <a:pathLst>
            <a:path>
              <a:moveTo>
                <a:pt x="0" y="19969"/>
              </a:moveTo>
              <a:lnTo>
                <a:pt x="104825" y="19969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00" kern="1200"/>
        </a:p>
      </dsp:txBody>
      <dsp:txXfrm>
        <a:off x="3116359" y="2796951"/>
        <a:ext cx="5241" cy="5241"/>
      </dsp:txXfrm>
    </dsp:sp>
    <dsp:sp modelId="{90A6BD7C-A06C-45A7-8430-A87ABCFDE9F3}">
      <dsp:nvSpPr>
        <dsp:cNvPr id="0" name=""/>
        <dsp:cNvSpPr/>
      </dsp:nvSpPr>
      <dsp:spPr>
        <a:xfrm>
          <a:off x="0" y="304790"/>
          <a:ext cx="3233615" cy="3921785"/>
        </a:xfrm>
        <a:prstGeom prst="ellipse">
          <a:avLst/>
        </a:prstGeom>
        <a:solidFill>
          <a:srgbClr val="7030A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 smtClean="0"/>
            <a:t>তিনি</a:t>
          </a:r>
          <a:r>
            <a:rPr lang="en-US" sz="3200" kern="1200" dirty="0" smtClean="0"/>
            <a:t> </a:t>
          </a:r>
          <a:r>
            <a:rPr lang="en-US" sz="3200" kern="1200" dirty="0" err="1" smtClean="0"/>
            <a:t>অসংখ্য</a:t>
          </a:r>
          <a:r>
            <a:rPr lang="en-US" sz="3200" kern="1200" dirty="0" smtClean="0"/>
            <a:t> </a:t>
          </a:r>
          <a:r>
            <a:rPr lang="en-US" sz="3200" kern="1200" dirty="0" err="1" smtClean="0"/>
            <a:t>ইসলামি</a:t>
          </a:r>
          <a:r>
            <a:rPr lang="en-US" sz="3200" kern="1200" dirty="0" smtClean="0"/>
            <a:t> </a:t>
          </a:r>
          <a:r>
            <a:rPr lang="en-US" sz="3200" kern="1200" dirty="0" err="1" smtClean="0"/>
            <a:t>আইন</a:t>
          </a:r>
          <a:r>
            <a:rPr lang="en-US" sz="3200" kern="1200" dirty="0" smtClean="0"/>
            <a:t> </a:t>
          </a:r>
          <a:r>
            <a:rPr lang="en-US" sz="3200" kern="1200" dirty="0" err="1" smtClean="0"/>
            <a:t>প্রনয়ন</a:t>
          </a:r>
          <a:r>
            <a:rPr lang="en-US" sz="3200" kern="1200" dirty="0" smtClean="0"/>
            <a:t> </a:t>
          </a:r>
          <a:r>
            <a:rPr lang="en-US" sz="3200" kern="1200" dirty="0" err="1" smtClean="0"/>
            <a:t>করেন</a:t>
          </a:r>
          <a:r>
            <a:rPr lang="en-US" sz="3200" kern="1200" dirty="0" smtClean="0"/>
            <a:t>।  </a:t>
          </a:r>
          <a:endParaRPr lang="en-US" sz="3200" kern="1200" dirty="0"/>
        </a:p>
      </dsp:txBody>
      <dsp:txXfrm>
        <a:off x="473552" y="879122"/>
        <a:ext cx="2286511" cy="277312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0E9511-12C6-42A0-8462-1C1E280DCF96}" type="datetimeFigureOut">
              <a:rPr lang="en-US" smtClean="0"/>
              <a:pPr/>
              <a:t>4/10/2021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5C4626-5B70-4FCD-95F0-BACF53259A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132095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5C4626-5B70-4FCD-95F0-BACF53259AE0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271788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5C4626-5B70-4FCD-95F0-BACF53259AE0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7A0CC5-9D39-4D88-8BF9-CCD96960812A}" type="datetime1">
              <a:rPr lang="en-US" smtClean="0"/>
              <a:pPr/>
              <a:t>4/10/2021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A.Gofur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81C36E-A244-4D19-AAEC-518E22A6F7B3}" type="datetime1">
              <a:rPr lang="en-US" smtClean="0"/>
              <a:pPr/>
              <a:t>4/10/2021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A.Gofur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A0C8D9-ACFB-4698-9F18-87DC5032F210}" type="datetime1">
              <a:rPr lang="en-US" smtClean="0"/>
              <a:pPr/>
              <a:t>4/10/2021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A.Gofur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35BC9F-3DA2-4138-B36C-866D04E3BCCB}" type="datetime1">
              <a:rPr lang="en-US" smtClean="0"/>
              <a:pPr/>
              <a:t>4/10/2021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A.Gofur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035089-921E-4654-A453-6B329E74FCF9}" type="datetime1">
              <a:rPr lang="en-US" smtClean="0"/>
              <a:pPr/>
              <a:t>4/10/2021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A.Gofur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BA5972-D4BE-41DA-BD60-AE1EA9CB0A1D}" type="datetime1">
              <a:rPr lang="en-US" smtClean="0"/>
              <a:pPr/>
              <a:t>4/10/2021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A.Gofur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7B4C85-5F9F-410C-B8C9-34F141975796}" type="datetime1">
              <a:rPr lang="en-US" smtClean="0"/>
              <a:pPr/>
              <a:t>4/10/2021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A.Gofur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CA94FD-B83B-4245-8D76-20CCC50E6AB4}" type="datetime1">
              <a:rPr lang="en-US" smtClean="0"/>
              <a:pPr/>
              <a:t>4/10/2021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A.Gofur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23AD3D-752A-4588-9064-2BD149F6CC76}" type="datetime1">
              <a:rPr lang="en-US" smtClean="0"/>
              <a:pPr/>
              <a:t>4/10/2021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A.Gofur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7734C3-34C5-4311-A13A-8BD5D00D8303}" type="datetime1">
              <a:rPr lang="en-US" smtClean="0"/>
              <a:pPr/>
              <a:t>4/10/2021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A.Gofur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CD9103-A983-4120-9179-2FAEA95873DF}" type="datetime1">
              <a:rPr lang="en-US" smtClean="0"/>
              <a:pPr/>
              <a:t>4/10/2021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A.Gofur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FBFE2CB7-046D-49B2-A1EC-6B8FFF9B1FCA}" type="datetime1">
              <a:rPr lang="en-US" smtClean="0"/>
              <a:pPr/>
              <a:t>4/10/2021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r>
              <a:rPr lang="en-US" smtClean="0"/>
              <a:t>A.Gofur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icsArt_07-22-10.30.4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759" y="457200"/>
            <a:ext cx="8496441" cy="5943600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Picture 37" descr="downloadকতত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9953" y="626379"/>
            <a:ext cx="5567647" cy="5396711"/>
          </a:xfrm>
          <a:prstGeom prst="flowChartAlternateProcess">
            <a:avLst/>
          </a:prstGeom>
        </p:spPr>
      </p:pic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3048000" y="2514600"/>
            <a:ext cx="3384475" cy="2069061"/>
            <a:chOff x="2567784" y="2237581"/>
            <a:chExt cx="3384475" cy="2069061"/>
          </a:xfrm>
        </p:grpSpPr>
        <p:sp>
          <p:nvSpPr>
            <p:cNvPr id="36" name="Oval 35"/>
            <p:cNvSpPr/>
            <p:nvPr/>
          </p:nvSpPr>
          <p:spPr>
            <a:xfrm>
              <a:off x="2567784" y="2237581"/>
              <a:ext cx="3384475" cy="2069061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7" name="Oval 4"/>
            <p:cNvSpPr/>
            <p:nvPr/>
          </p:nvSpPr>
          <p:spPr>
            <a:xfrm>
              <a:off x="3001586" y="2540588"/>
              <a:ext cx="2599114" cy="146304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0480" tIns="30480" rIns="30480" bIns="30480" numCol="1" spcCol="1270" anchor="ctr" anchorCtr="0">
              <a:noAutofit/>
            </a:bodyPr>
            <a:lstStyle/>
            <a:p>
              <a:pPr lvl="0" algn="ctr" defTabSz="2133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n-IN" sz="4800" kern="1200" dirty="0" smtClean="0">
                  <a:latin typeface="NikoshBAN" pitchFamily="2" charset="0"/>
                  <a:cs typeface="NikoshBAN" pitchFamily="2" charset="0"/>
                </a:rPr>
                <a:t>ইমাম </a:t>
              </a:r>
              <a:r>
                <a:rPr lang="en-US" sz="4800" kern="1200" dirty="0" err="1" smtClean="0">
                  <a:latin typeface="NikoshBAN" pitchFamily="2" charset="0"/>
                  <a:cs typeface="NikoshBAN" pitchFamily="2" charset="0"/>
                </a:rPr>
                <a:t>আহমাদ</a:t>
              </a:r>
              <a:r>
                <a:rPr lang="en-US" sz="4800" kern="1200" dirty="0" smtClean="0">
                  <a:latin typeface="NikoshBAN" pitchFamily="2" charset="0"/>
                  <a:cs typeface="NikoshBAN" pitchFamily="2" charset="0"/>
                </a:rPr>
                <a:t>  (</a:t>
              </a:r>
              <a:r>
                <a:rPr lang="bn-IN" sz="4800" kern="1200" dirty="0" smtClean="0">
                  <a:latin typeface="NikoshBAN" pitchFamily="2" charset="0"/>
                  <a:cs typeface="NikoshBAN" pitchFamily="2" charset="0"/>
                </a:rPr>
                <a:t>র</a:t>
              </a:r>
              <a:r>
                <a:rPr lang="en-US" sz="4800" kern="1200" dirty="0" smtClean="0">
                  <a:latin typeface="NikoshBAN" pitchFamily="2" charset="0"/>
                  <a:cs typeface="NikoshBAN" pitchFamily="2" charset="0"/>
                </a:rPr>
                <a:t>.)</a:t>
              </a:r>
              <a:endParaRPr lang="en-US" sz="4800" kern="1200" dirty="0"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4735417" y="2340713"/>
            <a:ext cx="39808" cy="277870"/>
            <a:chOff x="4240117" y="1959710"/>
            <a:chExt cx="39808" cy="277870"/>
          </a:xfrm>
        </p:grpSpPr>
        <p:sp>
          <p:nvSpPr>
            <p:cNvPr id="34" name="Straight Connector 5"/>
            <p:cNvSpPr/>
            <p:nvPr/>
          </p:nvSpPr>
          <p:spPr>
            <a:xfrm rot="16200000">
              <a:off x="4121086" y="2078741"/>
              <a:ext cx="277870" cy="39808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19904"/>
                  </a:moveTo>
                  <a:lnTo>
                    <a:pt x="277870" y="19904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5" name="Straight Connector 6"/>
            <p:cNvSpPr/>
            <p:nvPr/>
          </p:nvSpPr>
          <p:spPr>
            <a:xfrm rot="16200000">
              <a:off x="4253075" y="2091699"/>
              <a:ext cx="13893" cy="1389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700" tIns="0" rIns="12700" bIns="0" numCol="1" spcCol="1270" anchor="ctr" anchorCtr="0">
              <a:noAutofit/>
            </a:bodyPr>
            <a:lstStyle/>
            <a:p>
              <a:pPr lvl="0" algn="ctr" defTabSz="266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600" kern="1200"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3063084" y="271653"/>
            <a:ext cx="3384475" cy="2069061"/>
            <a:chOff x="2567784" y="-109350"/>
            <a:chExt cx="3384475" cy="2069061"/>
          </a:xfrm>
        </p:grpSpPr>
        <p:sp>
          <p:nvSpPr>
            <p:cNvPr id="32" name="Oval 31"/>
            <p:cNvSpPr/>
            <p:nvPr/>
          </p:nvSpPr>
          <p:spPr>
            <a:xfrm>
              <a:off x="2567784" y="-109350"/>
              <a:ext cx="3384475" cy="2069061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3" name="Oval 8"/>
            <p:cNvSpPr/>
            <p:nvPr/>
          </p:nvSpPr>
          <p:spPr>
            <a:xfrm>
              <a:off x="3063429" y="193657"/>
              <a:ext cx="2393185" cy="146304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240" tIns="15240" rIns="15240" bIns="152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n-IN" sz="2400" kern="12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400" kern="1200" dirty="0" smtClean="0">
                  <a:latin typeface="NikoshBAN" pitchFamily="2" charset="0"/>
                  <a:cs typeface="NikoshBAN" pitchFamily="2" charset="0"/>
                </a:rPr>
                <a:t>১৬৪ </a:t>
              </a:r>
              <a:r>
                <a:rPr lang="bn-IN" sz="2400" kern="1200" dirty="0" smtClean="0">
                  <a:latin typeface="NikoshBAN" pitchFamily="2" charset="0"/>
                  <a:cs typeface="NikoshBAN" pitchFamily="2" charset="0"/>
                </a:rPr>
                <a:t>হিজরি</a:t>
              </a:r>
              <a:r>
                <a:rPr lang="en-US" sz="2400" kern="1200" dirty="0" err="1" smtClean="0">
                  <a:latin typeface="NikoshBAN" pitchFamily="2" charset="0"/>
                  <a:cs typeface="NikoshBAN" pitchFamily="2" charset="0"/>
                </a:rPr>
                <a:t>তে</a:t>
              </a:r>
              <a:r>
                <a:rPr lang="en-US" sz="2400" kern="12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bn-IN" sz="2400" kern="12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400" kern="1200" dirty="0" err="1" smtClean="0">
                  <a:latin typeface="NikoshBAN" pitchFamily="2" charset="0"/>
                  <a:cs typeface="NikoshBAN" pitchFamily="2" charset="0"/>
                </a:rPr>
                <a:t>বাগদাদে</a:t>
              </a:r>
              <a:r>
                <a:rPr lang="en-US" sz="2400" kern="12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bn-IN" sz="2400" kern="1200" dirty="0" smtClean="0">
                  <a:latin typeface="NikoshBAN" pitchFamily="2" charset="0"/>
                  <a:cs typeface="NikoshBAN" pitchFamily="2" charset="0"/>
                </a:rPr>
                <a:t>জন্ম</a:t>
              </a:r>
              <a:r>
                <a:rPr lang="en-US" sz="2400" kern="1200" dirty="0" err="1" smtClean="0">
                  <a:latin typeface="NikoshBAN" pitchFamily="2" charset="0"/>
                  <a:cs typeface="NikoshBAN" pitchFamily="2" charset="0"/>
                </a:rPr>
                <a:t>গ্রহণ</a:t>
              </a:r>
              <a:r>
                <a:rPr lang="en-US" sz="2400" kern="12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400" kern="1200" dirty="0" err="1" smtClean="0">
                  <a:latin typeface="NikoshBAN" pitchFamily="2" charset="0"/>
                  <a:cs typeface="NikoshBAN" pitchFamily="2" charset="0"/>
                </a:rPr>
                <a:t>করেন</a:t>
              </a:r>
              <a:r>
                <a:rPr lang="en-US" sz="2400" kern="1200" dirty="0" smtClean="0">
                  <a:latin typeface="NikoshBAN" pitchFamily="2" charset="0"/>
                  <a:cs typeface="NikoshBAN" pitchFamily="2" charset="0"/>
                </a:rPr>
                <a:t>।</a:t>
              </a:r>
              <a:endParaRPr lang="en-US" sz="2400" kern="1200" dirty="0"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6254449" y="3431259"/>
            <a:ext cx="157846" cy="39808"/>
            <a:chOff x="5759149" y="3050256"/>
            <a:chExt cx="157846" cy="39808"/>
          </a:xfrm>
        </p:grpSpPr>
        <p:sp>
          <p:nvSpPr>
            <p:cNvPr id="30" name="Straight Connector 9"/>
            <p:cNvSpPr/>
            <p:nvPr/>
          </p:nvSpPr>
          <p:spPr>
            <a:xfrm rot="10362431">
              <a:off x="5759149" y="3050256"/>
              <a:ext cx="157846" cy="39808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19904"/>
                  </a:moveTo>
                  <a:lnTo>
                    <a:pt x="157846" y="19904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1" name="Straight Connector 10"/>
            <p:cNvSpPr/>
            <p:nvPr/>
          </p:nvSpPr>
          <p:spPr>
            <a:xfrm rot="21162431">
              <a:off x="5834126" y="3066214"/>
              <a:ext cx="7892" cy="789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700" tIns="0" rIns="12700" bIns="0" numCol="1" spcCol="1270" anchor="ctr" anchorCtr="0">
              <a:noAutofit/>
            </a:bodyPr>
            <a:lstStyle/>
            <a:p>
              <a:pPr lvl="0" algn="ctr" defTabSz="266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600" kern="1200"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6172200" y="2209811"/>
            <a:ext cx="2673428" cy="2285989"/>
            <a:chOff x="5746672" y="1893325"/>
            <a:chExt cx="2406727" cy="2069061"/>
          </a:xfrm>
        </p:grpSpPr>
        <p:sp>
          <p:nvSpPr>
            <p:cNvPr id="28" name="Oval 27"/>
            <p:cNvSpPr/>
            <p:nvPr/>
          </p:nvSpPr>
          <p:spPr>
            <a:xfrm>
              <a:off x="5746672" y="1893325"/>
              <a:ext cx="2406727" cy="2069061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9" name="Oval 12"/>
            <p:cNvSpPr/>
            <p:nvPr/>
          </p:nvSpPr>
          <p:spPr>
            <a:xfrm>
              <a:off x="6099129" y="2196332"/>
              <a:ext cx="1701813" cy="146304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240" tIns="15240" rIns="15240" bIns="152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dirty="0" err="1" smtClean="0">
                  <a:latin typeface="NikoshBAN" pitchFamily="2" charset="0"/>
                  <a:cs typeface="NikoshBAN" pitchFamily="2" charset="0"/>
                </a:rPr>
                <a:t>আবু</a:t>
              </a:r>
              <a:r>
                <a:rPr lang="en-US" sz="24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400" dirty="0" err="1" smtClean="0">
                  <a:latin typeface="NikoshBAN" pitchFamily="2" charset="0"/>
                  <a:cs typeface="NikoshBAN" pitchFamily="2" charset="0"/>
                </a:rPr>
                <a:t>আব্দুল্লাহ</a:t>
              </a:r>
              <a:r>
                <a:rPr lang="en-US" sz="24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400" dirty="0" err="1" smtClean="0">
                  <a:latin typeface="NikoshBAN" pitchFamily="2" charset="0"/>
                  <a:cs typeface="NikoshBAN" pitchFamily="2" charset="0"/>
                </a:rPr>
                <a:t>আহমাদ</a:t>
              </a:r>
              <a:r>
                <a:rPr lang="en-US" sz="24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400" dirty="0" err="1" smtClean="0">
                  <a:latin typeface="NikoshBAN" pitchFamily="2" charset="0"/>
                  <a:cs typeface="NikoshBAN" pitchFamily="2" charset="0"/>
                </a:rPr>
                <a:t>ইবনে</a:t>
              </a:r>
              <a:r>
                <a:rPr lang="en-US" sz="24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400" dirty="0" err="1" smtClean="0">
                  <a:latin typeface="NikoshBAN" pitchFamily="2" charset="0"/>
                  <a:cs typeface="NikoshBAN" pitchFamily="2" charset="0"/>
                </a:rPr>
                <a:t>হাম্বল</a:t>
              </a:r>
              <a:r>
                <a:rPr lang="en-US" sz="24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400" dirty="0" err="1" smtClean="0">
                  <a:latin typeface="NikoshBAN" pitchFamily="2" charset="0"/>
                  <a:cs typeface="NikoshBAN" pitchFamily="2" charset="0"/>
                </a:rPr>
                <a:t>ইবনে</a:t>
              </a:r>
              <a:r>
                <a:rPr lang="en-US" sz="24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400" dirty="0" err="1" smtClean="0">
                  <a:latin typeface="NikoshBAN" pitchFamily="2" charset="0"/>
                  <a:cs typeface="NikoshBAN" pitchFamily="2" charset="0"/>
                </a:rPr>
                <a:t>হেলাল</a:t>
              </a:r>
              <a:r>
                <a:rPr lang="en-US" sz="24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400" dirty="0" err="1" smtClean="0">
                  <a:latin typeface="NikoshBAN" pitchFamily="2" charset="0"/>
                  <a:cs typeface="NikoshBAN" pitchFamily="2" charset="0"/>
                </a:rPr>
                <a:t>ইবনে</a:t>
              </a:r>
              <a:r>
                <a:rPr lang="en-US" sz="24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400" dirty="0" err="1" smtClean="0">
                  <a:latin typeface="NikoshBAN" pitchFamily="2" charset="0"/>
                  <a:cs typeface="NikoshBAN" pitchFamily="2" charset="0"/>
                </a:rPr>
                <a:t>আসাদ</a:t>
              </a:r>
              <a:r>
                <a:rPr lang="en-US" sz="24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400" dirty="0" err="1" smtClean="0">
                  <a:latin typeface="NikoshBAN" pitchFamily="2" charset="0"/>
                  <a:cs typeface="NikoshBAN" pitchFamily="2" charset="0"/>
                </a:rPr>
                <a:t>আশ</a:t>
              </a:r>
              <a:r>
                <a:rPr lang="en-US" sz="24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400" dirty="0" err="1" smtClean="0">
                  <a:latin typeface="NikoshBAN" pitchFamily="2" charset="0"/>
                  <a:cs typeface="NikoshBAN" pitchFamily="2" charset="0"/>
                </a:rPr>
                <a:t>শায়বানী</a:t>
              </a:r>
              <a:r>
                <a:rPr lang="en-US" sz="24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400" dirty="0" err="1" smtClean="0">
                  <a:latin typeface="NikoshBAN" pitchFamily="2" charset="0"/>
                  <a:cs typeface="NikoshBAN" pitchFamily="2" charset="0"/>
                </a:rPr>
                <a:t>আল</a:t>
              </a:r>
              <a:r>
                <a:rPr lang="en-US" sz="24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400" dirty="0" err="1" smtClean="0">
                  <a:latin typeface="NikoshBAN" pitchFamily="2" charset="0"/>
                  <a:cs typeface="NikoshBAN" pitchFamily="2" charset="0"/>
                </a:rPr>
                <a:t>মারওয়াযি</a:t>
              </a:r>
              <a:endParaRPr lang="en-US" sz="2400" kern="1200" dirty="0"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3083187" y="3490519"/>
            <a:ext cx="414443" cy="39808"/>
            <a:chOff x="2587887" y="3109516"/>
            <a:chExt cx="414443" cy="39808"/>
          </a:xfrm>
        </p:grpSpPr>
        <p:sp>
          <p:nvSpPr>
            <p:cNvPr id="22" name="Straight Connector 17"/>
            <p:cNvSpPr/>
            <p:nvPr/>
          </p:nvSpPr>
          <p:spPr>
            <a:xfrm rot="333804">
              <a:off x="2587887" y="3109516"/>
              <a:ext cx="414443" cy="39808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19904"/>
                  </a:moveTo>
                  <a:lnTo>
                    <a:pt x="414443" y="19904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3" name="Straight Connector 18"/>
            <p:cNvSpPr/>
            <p:nvPr/>
          </p:nvSpPr>
          <p:spPr>
            <a:xfrm rot="333804">
              <a:off x="2784748" y="3119059"/>
              <a:ext cx="20722" cy="2072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700" tIns="0" rIns="12700" bIns="0" numCol="1" spcCol="1270" anchor="ctr" anchorCtr="0">
              <a:noAutofit/>
            </a:bodyPr>
            <a:lstStyle/>
            <a:p>
              <a:pPr lvl="0" algn="ctr" defTabSz="266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600" kern="1200"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260266" y="2362200"/>
            <a:ext cx="3016334" cy="2069061"/>
            <a:chOff x="0" y="1969534"/>
            <a:chExt cx="3016334" cy="2069061"/>
          </a:xfrm>
        </p:grpSpPr>
        <p:sp>
          <p:nvSpPr>
            <p:cNvPr id="20" name="Oval 19"/>
            <p:cNvSpPr/>
            <p:nvPr/>
          </p:nvSpPr>
          <p:spPr>
            <a:xfrm>
              <a:off x="0" y="1969534"/>
              <a:ext cx="3016334" cy="2069061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441732" y="2272541"/>
              <a:ext cx="2132870" cy="146304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240" tIns="15240" rIns="15240" bIns="152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kern="1200" dirty="0" smtClean="0">
                  <a:latin typeface="NikoshBAN" pitchFamily="2" charset="0"/>
                  <a:cs typeface="NikoshBAN" pitchFamily="2" charset="0"/>
                </a:rPr>
                <a:t>২৪১ </a:t>
              </a:r>
              <a:r>
                <a:rPr lang="en-US" sz="2400" kern="1200" dirty="0" err="1" smtClean="0">
                  <a:latin typeface="NikoshBAN" pitchFamily="2" charset="0"/>
                  <a:cs typeface="NikoshBAN" pitchFamily="2" charset="0"/>
                </a:rPr>
                <a:t>হিজরি</a:t>
              </a:r>
              <a:r>
                <a:rPr lang="en-US" sz="2400" kern="12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400" kern="1200" dirty="0" err="1" smtClean="0">
                  <a:latin typeface="NikoshBAN" pitchFamily="2" charset="0"/>
                  <a:cs typeface="NikoshBAN" pitchFamily="2" charset="0"/>
                </a:rPr>
                <a:t>সনে</a:t>
              </a:r>
              <a:r>
                <a:rPr lang="en-US" sz="2400" kern="12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400" kern="1200" dirty="0" err="1" smtClean="0">
                  <a:latin typeface="NikoshBAN" pitchFamily="2" charset="0"/>
                  <a:cs typeface="NikoshBAN" pitchFamily="2" charset="0"/>
                </a:rPr>
                <a:t>ইন্তেকাল</a:t>
              </a:r>
              <a:r>
                <a:rPr lang="en-US" sz="2400" kern="12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400" kern="1200" dirty="0" err="1" smtClean="0">
                  <a:latin typeface="NikoshBAN" pitchFamily="2" charset="0"/>
                  <a:cs typeface="NikoshBAN" pitchFamily="2" charset="0"/>
                </a:rPr>
                <a:t>করেন</a:t>
              </a:r>
              <a:r>
                <a:rPr lang="en-US" sz="2400" kern="1200" dirty="0" smtClean="0">
                  <a:latin typeface="NikoshBAN" pitchFamily="2" charset="0"/>
                  <a:cs typeface="NikoshBAN" pitchFamily="2" charset="0"/>
                </a:rPr>
                <a:t>, </a:t>
              </a:r>
              <a:r>
                <a:rPr lang="en-US" sz="2400" kern="1200" dirty="0" err="1" smtClean="0">
                  <a:latin typeface="NikoshBAN" pitchFamily="2" charset="0"/>
                  <a:cs typeface="NikoshBAN" pitchFamily="2" charset="0"/>
                </a:rPr>
                <a:t>তাঁকে</a:t>
              </a:r>
              <a:r>
                <a:rPr lang="en-US" sz="2400" kern="12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400" kern="1200" dirty="0" err="1" smtClean="0">
                  <a:latin typeface="NikoshBAN" pitchFamily="2" charset="0"/>
                  <a:cs typeface="NikoshBAN" pitchFamily="2" charset="0"/>
                </a:rPr>
                <a:t>সাফা</a:t>
              </a:r>
              <a:r>
                <a:rPr lang="en-US" sz="2400" kern="1200" dirty="0" smtClean="0">
                  <a:latin typeface="NikoshBAN" pitchFamily="2" charset="0"/>
                  <a:cs typeface="NikoshBAN" pitchFamily="2" charset="0"/>
                </a:rPr>
                <a:t> ও </a:t>
              </a:r>
              <a:r>
                <a:rPr lang="en-US" sz="2400" kern="1200" dirty="0" err="1" smtClean="0">
                  <a:latin typeface="NikoshBAN" pitchFamily="2" charset="0"/>
                  <a:cs typeface="NikoshBAN" pitchFamily="2" charset="0"/>
                </a:rPr>
                <a:t>মারওয়া</a:t>
              </a:r>
              <a:r>
                <a:rPr lang="en-US" sz="2400" kern="12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400" kern="1200" dirty="0" err="1" smtClean="0">
                  <a:latin typeface="NikoshBAN" pitchFamily="2" charset="0"/>
                  <a:cs typeface="NikoshBAN" pitchFamily="2" charset="0"/>
                </a:rPr>
                <a:t>পাহাড়দ্বয়ের</a:t>
              </a:r>
              <a:r>
                <a:rPr lang="en-US" sz="2400" kern="12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400" kern="1200" dirty="0" err="1" smtClean="0">
                  <a:latin typeface="NikoshBAN" pitchFamily="2" charset="0"/>
                  <a:cs typeface="NikoshBAN" pitchFamily="2" charset="0"/>
                </a:rPr>
                <a:t>মধ্যবর্তী</a:t>
              </a:r>
              <a:r>
                <a:rPr lang="en-US" sz="2400" kern="12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400" kern="1200" dirty="0" err="1" smtClean="0">
                  <a:latin typeface="NikoshBAN" pitchFamily="2" charset="0"/>
                  <a:cs typeface="NikoshBAN" pitchFamily="2" charset="0"/>
                </a:rPr>
                <a:t>স্থানে</a:t>
              </a:r>
              <a:r>
                <a:rPr lang="en-US" sz="2400" kern="12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400" kern="1200" dirty="0" err="1" smtClean="0">
                  <a:latin typeface="NikoshBAN" pitchFamily="2" charset="0"/>
                  <a:cs typeface="NikoshBAN" pitchFamily="2" charset="0"/>
                </a:rPr>
                <a:t>দাফন</a:t>
              </a:r>
              <a:r>
                <a:rPr lang="en-US" sz="2400" kern="12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400" kern="1200" dirty="0" err="1" smtClean="0">
                  <a:latin typeface="NikoshBAN" pitchFamily="2" charset="0"/>
                  <a:cs typeface="NikoshBAN" pitchFamily="2" charset="0"/>
                </a:rPr>
                <a:t>করা</a:t>
              </a:r>
              <a:r>
                <a:rPr lang="en-US" sz="2400" kern="12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400" kern="1200" dirty="0" err="1" smtClean="0">
                  <a:latin typeface="NikoshBAN" pitchFamily="2" charset="0"/>
                  <a:cs typeface="NikoshBAN" pitchFamily="2" charset="0"/>
                </a:rPr>
                <a:t>হয়</a:t>
              </a:r>
              <a:r>
                <a:rPr lang="en-US" sz="2400" kern="1200" dirty="0" smtClean="0">
                  <a:latin typeface="NikoshBAN" pitchFamily="2" charset="0"/>
                  <a:cs typeface="NikoshBAN" pitchFamily="2" charset="0"/>
                </a:rPr>
                <a:t>। </a:t>
              </a:r>
              <a:r>
                <a:rPr lang="bn-IN" sz="2400" kern="1200" dirty="0" smtClean="0">
                  <a:latin typeface="NikoshBAN" pitchFamily="2" charset="0"/>
                  <a:cs typeface="NikoshBAN" pitchFamily="2" charset="0"/>
                </a:rPr>
                <a:t>  </a:t>
              </a:r>
              <a:endParaRPr lang="en-US" sz="2400" kern="1200" dirty="0"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 rot="18158051">
            <a:off x="4648200" y="4648200"/>
            <a:ext cx="365429" cy="76200"/>
            <a:chOff x="2748062" y="4159810"/>
            <a:chExt cx="441629" cy="39808"/>
          </a:xfrm>
        </p:grpSpPr>
        <p:sp>
          <p:nvSpPr>
            <p:cNvPr id="18" name="Straight Connector 21"/>
            <p:cNvSpPr/>
            <p:nvPr/>
          </p:nvSpPr>
          <p:spPr>
            <a:xfrm rot="8693696">
              <a:off x="2748062" y="4159810"/>
              <a:ext cx="441629" cy="39808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19904"/>
                  </a:moveTo>
                  <a:lnTo>
                    <a:pt x="441629" y="19904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9" name="Straight Connector 22"/>
            <p:cNvSpPr/>
            <p:nvPr/>
          </p:nvSpPr>
          <p:spPr>
            <a:xfrm rot="19493696">
              <a:off x="2957836" y="4168673"/>
              <a:ext cx="22081" cy="2208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700" tIns="0" rIns="12700" bIns="0" numCol="1" spcCol="1270" anchor="ctr" anchorCtr="0">
              <a:noAutofit/>
            </a:bodyPr>
            <a:lstStyle/>
            <a:p>
              <a:pPr lvl="0" algn="ctr" defTabSz="266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600" kern="1200"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3352800" y="4572000"/>
            <a:ext cx="3140016" cy="2069061"/>
            <a:chOff x="144493" y="4026938"/>
            <a:chExt cx="3140016" cy="2069061"/>
          </a:xfrm>
        </p:grpSpPr>
        <p:sp>
          <p:nvSpPr>
            <p:cNvPr id="16" name="Oval 15"/>
            <p:cNvSpPr/>
            <p:nvPr/>
          </p:nvSpPr>
          <p:spPr>
            <a:xfrm>
              <a:off x="144493" y="4026938"/>
              <a:ext cx="3140016" cy="2069061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Oval 24"/>
            <p:cNvSpPr/>
            <p:nvPr/>
          </p:nvSpPr>
          <p:spPr>
            <a:xfrm>
              <a:off x="604338" y="4329945"/>
              <a:ext cx="2220326" cy="146304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240" tIns="15240" rIns="15240" bIns="152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kern="1200" dirty="0" err="1" smtClean="0">
                  <a:latin typeface="NikoshBAN" pitchFamily="2" charset="0"/>
                  <a:cs typeface="NikoshBAN" pitchFamily="2" charset="0"/>
                </a:rPr>
                <a:t>মুসনাদু</a:t>
              </a:r>
              <a:r>
                <a:rPr lang="en-US" sz="2400" kern="12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400" kern="1200" dirty="0" err="1" smtClean="0">
                  <a:latin typeface="NikoshBAN" pitchFamily="2" charset="0"/>
                  <a:cs typeface="NikoshBAN" pitchFamily="2" charset="0"/>
                </a:rPr>
                <a:t>আহমাদ</a:t>
              </a:r>
              <a:r>
                <a:rPr lang="en-US" sz="2400" dirty="0" err="1" smtClean="0">
                  <a:latin typeface="NikoshBAN" pitchFamily="2" charset="0"/>
                  <a:cs typeface="NikoshBAN" pitchFamily="2" charset="0"/>
                </a:rPr>
                <a:t>সহ</a:t>
              </a:r>
              <a:r>
                <a:rPr lang="en-US" sz="24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400" dirty="0" err="1" smtClean="0">
                  <a:latin typeface="NikoshBAN" pitchFamily="2" charset="0"/>
                  <a:cs typeface="NikoshBAN" pitchFamily="2" charset="0"/>
                </a:rPr>
                <a:t>তাঁর</a:t>
              </a:r>
              <a:r>
                <a:rPr lang="en-US" sz="24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400" dirty="0" err="1" smtClean="0">
                  <a:latin typeface="NikoshBAN" pitchFamily="2" charset="0"/>
                  <a:cs typeface="NikoshBAN" pitchFamily="2" charset="0"/>
                </a:rPr>
                <a:t>অনেক</a:t>
              </a:r>
              <a:r>
                <a:rPr lang="en-US" sz="24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400" dirty="0" err="1" smtClean="0">
                  <a:latin typeface="NikoshBAN" pitchFamily="2" charset="0"/>
                  <a:cs typeface="NikoshBAN" pitchFamily="2" charset="0"/>
                </a:rPr>
                <a:t>মূল্যবান</a:t>
              </a:r>
              <a:r>
                <a:rPr lang="en-US" sz="24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400" dirty="0" err="1" smtClean="0">
                  <a:latin typeface="NikoshBAN" pitchFamily="2" charset="0"/>
                  <a:cs typeface="NikoshBAN" pitchFamily="2" charset="0"/>
                </a:rPr>
                <a:t>গ্রন্থ</a:t>
              </a:r>
              <a:r>
                <a:rPr lang="en-US" sz="24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400" dirty="0" err="1" smtClean="0">
                  <a:latin typeface="NikoshBAN" pitchFamily="2" charset="0"/>
                  <a:cs typeface="NikoshBAN" pitchFamily="2" charset="0"/>
                </a:rPr>
                <a:t>রয়েছে</a:t>
              </a:r>
              <a:r>
                <a:rPr lang="en-US" sz="2400" dirty="0" smtClean="0">
                  <a:latin typeface="NikoshBAN" pitchFamily="2" charset="0"/>
                  <a:cs typeface="NikoshBAN" pitchFamily="2" charset="0"/>
                </a:rPr>
                <a:t>।</a:t>
              </a:r>
              <a:endParaRPr lang="en-US" sz="2400" kern="1200" dirty="0">
                <a:latin typeface="NikoshBAN" pitchFamily="2" charset="0"/>
                <a:cs typeface="NikoshBAN" pitchFamily="2" charset="0"/>
              </a:endParaRPr>
            </a:p>
          </p:txBody>
        </p:sp>
      </p:grp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Picture 37" descr="download1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876447"/>
            <a:ext cx="6764910" cy="5067153"/>
          </a:xfrm>
          <a:prstGeom prst="roundRect">
            <a:avLst/>
          </a:prstGeom>
        </p:spPr>
      </p:pic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ounded Rectangle 37"/>
          <p:cNvSpPr/>
          <p:nvPr/>
        </p:nvSpPr>
        <p:spPr>
          <a:xfrm>
            <a:off x="533400" y="304800"/>
            <a:ext cx="8077200" cy="762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ইলমে</a:t>
            </a:r>
            <a:r>
              <a:rPr lang="en-US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ফিকহে</a:t>
            </a:r>
            <a:r>
              <a:rPr lang="en-US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ইমাম</a:t>
            </a:r>
            <a:r>
              <a:rPr lang="en-US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আহমাদ</a:t>
            </a:r>
            <a:r>
              <a:rPr lang="en-US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(</a:t>
            </a:r>
            <a:r>
              <a:rPr lang="en-US" sz="40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রহ</a:t>
            </a:r>
            <a:r>
              <a:rPr lang="en-US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.)-</a:t>
            </a:r>
            <a:r>
              <a:rPr lang="en-US" sz="40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অবদান</a:t>
            </a:r>
            <a:r>
              <a:rPr lang="en-US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0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457200" y="1143000"/>
            <a:ext cx="8229600" cy="2743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ইমাম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আলি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ইবনে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মাদানি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(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রহ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.)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বলেন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নিশ্চয়ই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আল্লাহ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তাআলা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দুই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জন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ব্যক্তি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দ্বারা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ইসলামকে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শক্তিশালী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করেছেন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তারা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হলেন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হজরত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আবু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বকর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(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রা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.)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রিদ্দার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যুদ্ধের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ইবনে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হাম্বল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(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রহ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.)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চরম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বিপর্যয়ের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দিনে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ইসলামের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উপকার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করেন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533400" y="3962400"/>
            <a:ext cx="8077200" cy="2667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ইমাম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শাফেয়ী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(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রহ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.)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বলেন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আমি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বাগদাদ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চলে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আসছি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আর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সেখানে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ইমাম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আহমদ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ইবনে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হাম্বলের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চেয়ে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অধিক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ফিকহ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শাস্ত্রে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অভিজ্ঞ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অধিক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খোদাভীতি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সম্পন্ন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অধিক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দুনিয়াবিরাগী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অধিক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ইলমের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অধিকারী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অন্য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কাউকে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রেখে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আসিনি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  <p:bldP spid="4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ounded Rectangle 37"/>
          <p:cNvSpPr/>
          <p:nvPr/>
        </p:nvSpPr>
        <p:spPr>
          <a:xfrm>
            <a:off x="2895600" y="838200"/>
            <a:ext cx="3124200" cy="762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40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457200" y="3200400"/>
            <a:ext cx="8077200" cy="14478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ইমাম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শাফেয়ী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আহমাদ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(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রহ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.)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গ্রন্থ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প্রণয়ন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করেছেন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?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তালিকা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প্রস্তুত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733800" y="304800"/>
            <a:ext cx="2286000" cy="838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5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1219200"/>
            <a:ext cx="8153400" cy="5257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১. </a:t>
            </a:r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ইমাম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শাফেয়ী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(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রহ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.)-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পূর্ণ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নাম কি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?</a:t>
            </a:r>
          </a:p>
          <a:p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আবু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আব্দুল্লাহ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মুহাম্মাদ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ইবনে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ইদরিস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আশ-শাফেয়ী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আল-হাশেমি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bn-IN" sz="3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২.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তিনি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কোথায়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লালিত-পালিত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হন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?</a:t>
            </a:r>
          </a:p>
          <a:p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মক্কা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মুকাররামায়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মায়ের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কোলে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bn-IN" sz="3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৩.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বছর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বয়সে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তিনি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ফতোয়া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প্রদানের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অনুমতি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পান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?</a:t>
            </a:r>
          </a:p>
          <a:p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১৫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বছর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বয়সে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৪.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ইমাম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আহমাদ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(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রহ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.)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কবে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কোথায়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জন্ম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গ্রহণ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করেন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?</a:t>
            </a:r>
          </a:p>
          <a:p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১৬৪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হিজরি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সনে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রবিউল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আউয়াল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মাসে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বাগদাদে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৫.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তিনি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প্রসিদ্ধ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গ্রন্থ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প্রণয়ন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করেন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?</a:t>
            </a:r>
          </a:p>
          <a:p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মুসনাদু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আহমাদ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বিন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হাম্বল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mages (20)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1066800"/>
            <a:ext cx="7467599" cy="47244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505200" y="381001"/>
            <a:ext cx="2819400" cy="991731"/>
          </a:xfrm>
          <a:prstGeom prst="snip2Diag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4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Flowchart: Alternate Process 5"/>
          <p:cNvSpPr/>
          <p:nvPr/>
        </p:nvSpPr>
        <p:spPr>
          <a:xfrm>
            <a:off x="533400" y="5638800"/>
            <a:ext cx="8153399" cy="106680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ইলমুল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ফিকহে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শাফেয়ী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আহমাদ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(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রহ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.)-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অবদান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2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66800" y="4038600"/>
            <a:ext cx="67056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16600" dirty="0" smtClean="0">
                <a:solidFill>
                  <a:schemeClr val="bg1"/>
                </a:solidFill>
              </a:rPr>
              <a:t>ধন্যবাদ</a:t>
            </a:r>
            <a:endParaRPr lang="en-US" sz="166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19400" y="685800"/>
            <a:ext cx="3648756" cy="92333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bn-IN" sz="5400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সবাইকে ধন্যবাদ</a:t>
            </a:r>
            <a:endParaRPr lang="en-US" sz="5400" dirty="0">
              <a:solidFill>
                <a:schemeClr val="accent3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7" descr="13-07-17-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1807272"/>
            <a:ext cx="6934200" cy="4247381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873422026"/>
              </p:ext>
            </p:extLst>
          </p:nvPr>
        </p:nvGraphicFramePr>
        <p:xfrm>
          <a:off x="1066800" y="1981200"/>
          <a:ext cx="5410200" cy="3403600"/>
        </p:xfrm>
        <a:graphic>
          <a:graphicData uri="http://schemas.openxmlformats.org/presentationml/2006/ole">
            <p:oleObj spid="_x0000_s1033" name="Bitmap Image" r:id="rId3" imgW="0" imgH="0" progId="PBrush">
              <p:embed/>
            </p:oleObj>
          </a:graphicData>
        </a:graphic>
      </p:graphicFrame>
      <p:sp>
        <p:nvSpPr>
          <p:cNvPr id="3" name="Rectangle 2"/>
          <p:cNvSpPr/>
          <p:nvPr/>
        </p:nvSpPr>
        <p:spPr>
          <a:xfrm>
            <a:off x="381000" y="2819400"/>
            <a:ext cx="4419600" cy="3724096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মো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.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জাফর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আলী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>
              <a:buNone/>
            </a:pP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প্রভাষক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আরবি</a:t>
            </a:r>
            <a:endParaRPr lang="en-US" sz="3600" b="1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রামপুর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আদর্শ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আলিম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মাদরাসা</a:t>
            </a:r>
            <a:endParaRPr lang="en-US" sz="3600" b="1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চাঁদপুর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সদর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চাঁদপুর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None/>
            </a:pP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মোবাইল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ন.: ০১৮১৪২৪১১৬২</a:t>
            </a:r>
          </a:p>
          <a:p>
            <a:pPr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E-mail: mzafaralicp@gmail.com</a:t>
            </a:r>
            <a:endParaRPr lang="bn-BD" sz="20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1000" y="457200"/>
            <a:ext cx="1963804" cy="2209800"/>
          </a:xfrm>
          <a:prstGeom prst="rect">
            <a:avLst/>
          </a:prstGeom>
        </p:spPr>
      </p:pic>
      <p:sp>
        <p:nvSpPr>
          <p:cNvPr id="8" name="Snip Diagonal Corner Rectangle 7"/>
          <p:cNvSpPr/>
          <p:nvPr/>
        </p:nvSpPr>
        <p:spPr>
          <a:xfrm>
            <a:off x="2209800" y="381000"/>
            <a:ext cx="3657600" cy="838200"/>
          </a:xfrm>
          <a:prstGeom prst="snip2Diag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b="1" dirty="0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5400" dirty="0"/>
          </a:p>
        </p:txBody>
      </p:sp>
      <p:sp>
        <p:nvSpPr>
          <p:cNvPr id="9" name="Rectangle 8"/>
          <p:cNvSpPr/>
          <p:nvPr/>
        </p:nvSpPr>
        <p:spPr>
          <a:xfrm>
            <a:off x="4876800" y="3505200"/>
            <a:ext cx="3962400" cy="2862322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: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দাখিল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দশম</a:t>
            </a:r>
            <a:endParaRPr lang="en-US" sz="3600" b="1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: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আকাইদ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ফিকহ</a:t>
            </a:r>
            <a:endParaRPr lang="en-US" sz="3600" b="1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: ২য় </a:t>
            </a:r>
          </a:p>
          <a:p>
            <a:pPr>
              <a:buNone/>
            </a:pP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পরিচ্ছেদ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: ২য়</a:t>
            </a:r>
          </a:p>
          <a:p>
            <a:pPr>
              <a:buNone/>
            </a:pP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তারিখ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: ১০/০৪/২০২১</a:t>
            </a:r>
            <a:endParaRPr lang="bn-BD" sz="20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" name="Picture 9" descr="22-10-02-images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53200" y="626534"/>
            <a:ext cx="1905000" cy="2645834"/>
          </a:xfrm>
          <a:prstGeom prst="rect">
            <a:avLst/>
          </a:prstGeom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Terminator 3"/>
          <p:cNvSpPr/>
          <p:nvPr/>
        </p:nvSpPr>
        <p:spPr>
          <a:xfrm>
            <a:off x="2438400" y="381000"/>
            <a:ext cx="4572000" cy="609600"/>
          </a:xfrm>
          <a:prstGeom prst="flowChartTermina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ছবিগুলো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লক্ষ্য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করো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…</a:t>
            </a:r>
            <a:r>
              <a:rPr lang="bn-IN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7" descr="hanif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900" y="1143000"/>
            <a:ext cx="3276600" cy="32766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9" name="Flowchart: Alternate Process 8"/>
          <p:cNvSpPr/>
          <p:nvPr/>
        </p:nvSpPr>
        <p:spPr>
          <a:xfrm>
            <a:off x="457200" y="4648200"/>
            <a:ext cx="3657600" cy="76200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ছবির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ব্যক্তি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কে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বলতো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!</a:t>
            </a:r>
            <a:endParaRPr lang="en-US" sz="36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Flowchart: Alternate Process 9"/>
          <p:cNvSpPr/>
          <p:nvPr/>
        </p:nvSpPr>
        <p:spPr>
          <a:xfrm>
            <a:off x="4572000" y="4572000"/>
            <a:ext cx="4114800" cy="76200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ছবির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ব্যক্তি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কে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বলতো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!</a:t>
            </a:r>
            <a:endParaRPr lang="en-US" sz="36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Imam_maliki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0600" y="1142999"/>
            <a:ext cx="3429000" cy="327660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Flowchart: Alternate Process 6"/>
          <p:cNvSpPr/>
          <p:nvPr/>
        </p:nvSpPr>
        <p:spPr>
          <a:xfrm>
            <a:off x="457200" y="5638800"/>
            <a:ext cx="3810000" cy="76200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ইমাম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শাফেয়ী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(</a:t>
            </a:r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রহ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.)</a:t>
            </a:r>
            <a:endParaRPr lang="en-US" sz="36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Flowchart: Alternate Process 10"/>
          <p:cNvSpPr/>
          <p:nvPr/>
        </p:nvSpPr>
        <p:spPr>
          <a:xfrm>
            <a:off x="4800600" y="5638800"/>
            <a:ext cx="3810000" cy="76200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ইমাম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আহমাদ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(</a:t>
            </a:r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রহ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.)</a:t>
            </a:r>
            <a:endParaRPr lang="en-US" sz="36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 animBg="1"/>
      <p:bldP spid="10" grpId="0" animBg="1"/>
      <p:bldP spid="7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609600" y="4953000"/>
            <a:ext cx="8001000" cy="1295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ইমাম</a:t>
            </a:r>
            <a:r>
              <a:rPr lang="en-US" sz="5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শাফেয়ী</a:t>
            </a:r>
            <a:r>
              <a:rPr lang="en-US" sz="5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54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আহমাদ</a:t>
            </a:r>
            <a:r>
              <a:rPr lang="en-US" sz="5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(</a:t>
            </a:r>
            <a:r>
              <a:rPr lang="en-US" sz="54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রহ</a:t>
            </a:r>
            <a:r>
              <a:rPr lang="en-US" sz="5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.)</a:t>
            </a:r>
            <a:endParaRPr lang="en-US" sz="54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images (25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62501" y="1371600"/>
            <a:ext cx="3771899" cy="2743200"/>
          </a:xfrm>
          <a:prstGeom prst="round2Same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4" name="Picture 3" descr="images (24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1371600"/>
            <a:ext cx="3800475" cy="2743200"/>
          </a:xfrm>
          <a:prstGeom prst="round2Same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Arrow Callout 1"/>
          <p:cNvSpPr/>
          <p:nvPr/>
        </p:nvSpPr>
        <p:spPr>
          <a:xfrm>
            <a:off x="1219200" y="381000"/>
            <a:ext cx="6781800" cy="1524000"/>
          </a:xfrm>
          <a:prstGeom prst="downArrow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 </a:t>
            </a:r>
            <a:r>
              <a:rPr lang="en-US" sz="4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শেষে শিক্ষার্থীরা</a:t>
            </a:r>
            <a:r>
              <a:rPr lang="en-US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…..</a:t>
            </a:r>
            <a:endParaRPr lang="en-US" sz="4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3400" y="2514600"/>
            <a:ext cx="8153400" cy="3657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en-US" sz="4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ইমাম</a:t>
            </a:r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শাফেয়ী</a:t>
            </a:r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আহমাদ</a:t>
            </a:r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(</a:t>
            </a:r>
            <a:r>
              <a:rPr lang="en-US" sz="4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রহ</a:t>
            </a:r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.)- </a:t>
            </a:r>
            <a:r>
              <a:rPr lang="en-US" sz="4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পরিচয়</a:t>
            </a:r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বলতে পারবে</a:t>
            </a:r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;</a:t>
            </a:r>
            <a:endParaRPr lang="bn-IN" sz="48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4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ইলমুল</a:t>
            </a:r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ফিকহে</a:t>
            </a:r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তাঁদের</a:t>
            </a:r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অবদান</a:t>
            </a:r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ব্যাখ্যা করতে পারবে</a:t>
            </a:r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ownload্বক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457200"/>
            <a:ext cx="6553200" cy="5889586"/>
          </a:xfrm>
          <a:prstGeom prst="round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xmlns="" val="3601422522"/>
              </p:ext>
            </p:extLst>
          </p:nvPr>
        </p:nvGraphicFramePr>
        <p:xfrm>
          <a:off x="533400" y="381000"/>
          <a:ext cx="8153400" cy="6096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49D9A4E-54F7-4FC8-A734-F7182B0668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graphicEl>
                                              <a:dgm id="{149D9A4E-54F7-4FC8-A734-F7182B0668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graphicEl>
                                              <a:dgm id="{149D9A4E-54F7-4FC8-A734-F7182B0668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graphicEl>
                                              <a:dgm id="{149D9A4E-54F7-4FC8-A734-F7182B0668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graphicEl>
                                              <a:dgm id="{149D9A4E-54F7-4FC8-A734-F7182B06689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470EA14-B452-40A4-9875-09A742D600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graphicEl>
                                              <a:dgm id="{D470EA14-B452-40A4-9875-09A742D600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graphicEl>
                                              <a:dgm id="{D470EA14-B452-40A4-9875-09A742D600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graphicEl>
                                              <a:dgm id="{D470EA14-B452-40A4-9875-09A742D600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>
                                            <p:graphicEl>
                                              <a:dgm id="{D470EA14-B452-40A4-9875-09A742D6007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75B5043-3EB7-40C9-A06A-52347B5349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graphicEl>
                                              <a:dgm id="{675B5043-3EB7-40C9-A06A-52347B5349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graphicEl>
                                              <a:dgm id="{675B5043-3EB7-40C9-A06A-52347B5349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graphicEl>
                                              <a:dgm id="{675B5043-3EB7-40C9-A06A-52347B5349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graphicEl>
                                              <a:dgm id="{675B5043-3EB7-40C9-A06A-52347B5349B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5D59931-4A87-4C7E-AAC5-C24885814A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graphicEl>
                                              <a:dgm id="{65D59931-4A87-4C7E-AAC5-C24885814A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graphicEl>
                                              <a:dgm id="{65D59931-4A87-4C7E-AAC5-C24885814A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graphicEl>
                                              <a:dgm id="{65D59931-4A87-4C7E-AAC5-C24885814A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">
                                            <p:graphicEl>
                                              <a:dgm id="{65D59931-4A87-4C7E-AAC5-C24885814A3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290F25E-DC14-4EC7-8F2A-EAA93069E7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graphicEl>
                                              <a:dgm id="{2290F25E-DC14-4EC7-8F2A-EAA93069E7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graphicEl>
                                              <a:dgm id="{2290F25E-DC14-4EC7-8F2A-EAA93069E7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graphicEl>
                                              <a:dgm id="{2290F25E-DC14-4EC7-8F2A-EAA93069E7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">
                                            <p:graphicEl>
                                              <a:dgm id="{2290F25E-DC14-4EC7-8F2A-EAA93069E70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8082729-C13A-4ABE-8BD6-86777F7D03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graphicEl>
                                              <a:dgm id="{18082729-C13A-4ABE-8BD6-86777F7D03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graphicEl>
                                              <a:dgm id="{18082729-C13A-4ABE-8BD6-86777F7D03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">
                                            <p:graphicEl>
                                              <a:dgm id="{18082729-C13A-4ABE-8BD6-86777F7D03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">
                                            <p:graphicEl>
                                              <a:dgm id="{18082729-C13A-4ABE-8BD6-86777F7D03E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C0ADAB8-701E-44C8-9272-2410CA5AE0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">
                                            <p:graphicEl>
                                              <a:dgm id="{AC0ADAB8-701E-44C8-9272-2410CA5AE0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graphicEl>
                                              <a:dgm id="{AC0ADAB8-701E-44C8-9272-2410CA5AE0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graphicEl>
                                              <a:dgm id="{AC0ADAB8-701E-44C8-9272-2410CA5AE0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">
                                            <p:graphicEl>
                                              <a:dgm id="{AC0ADAB8-701E-44C8-9272-2410CA5AE00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A2575A1-A042-4BF5-A179-2B2171B32F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>
                                            <p:graphicEl>
                                              <a:dgm id="{1A2575A1-A042-4BF5-A179-2B2171B32F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>
                                            <p:graphicEl>
                                              <a:dgm id="{1A2575A1-A042-4BF5-A179-2B2171B32F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">
                                            <p:graphicEl>
                                              <a:dgm id="{1A2575A1-A042-4BF5-A179-2B2171B32F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">
                                            <p:graphicEl>
                                              <a:dgm id="{1A2575A1-A042-4BF5-A179-2B2171B32F7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D3B3BF8-0B4A-463E-ABB9-1C2A9E397E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">
                                            <p:graphicEl>
                                              <a:dgm id="{7D3B3BF8-0B4A-463E-ABB9-1C2A9E397E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">
                                            <p:graphicEl>
                                              <a:dgm id="{7D3B3BF8-0B4A-463E-ABB9-1C2A9E397E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">
                                            <p:graphicEl>
                                              <a:dgm id="{7D3B3BF8-0B4A-463E-ABB9-1C2A9E397E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">
                                            <p:graphicEl>
                                              <a:dgm id="{7D3B3BF8-0B4A-463E-ABB9-1C2A9E397E0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7B6DB63-DC2D-4129-B732-1645D6F735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">
                                            <p:graphicEl>
                                              <a:dgm id="{47B6DB63-DC2D-4129-B732-1645D6F735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">
                                            <p:graphicEl>
                                              <a:dgm id="{47B6DB63-DC2D-4129-B732-1645D6F735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">
                                            <p:graphicEl>
                                              <a:dgm id="{47B6DB63-DC2D-4129-B732-1645D6F735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2">
                                            <p:graphicEl>
                                              <a:dgm id="{47B6DB63-DC2D-4129-B732-1645D6F7350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0A6BD7C-A06C-45A7-8430-A87ABCFDE9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">
                                            <p:graphicEl>
                                              <a:dgm id="{90A6BD7C-A06C-45A7-8430-A87ABCFDE9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">
                                            <p:graphicEl>
                                              <a:dgm id="{90A6BD7C-A06C-45A7-8430-A87ABCFDE9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">
                                            <p:graphicEl>
                                              <a:dgm id="{90A6BD7C-A06C-45A7-8430-A87ABCFDE9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2">
                                            <p:graphicEl>
                                              <a:dgm id="{90A6BD7C-A06C-45A7-8430-A87ABCFDE9F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533400" y="457200"/>
            <a:ext cx="8077200" cy="762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ইলমে</a:t>
            </a:r>
            <a:r>
              <a:rPr lang="en-US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ফিকহে</a:t>
            </a:r>
            <a:r>
              <a:rPr lang="en-US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ইমাম</a:t>
            </a:r>
            <a:r>
              <a:rPr lang="en-US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শাফেয়ীর</a:t>
            </a:r>
            <a:r>
              <a:rPr lang="en-US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(</a:t>
            </a:r>
            <a:r>
              <a:rPr lang="en-US" sz="40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রহ</a:t>
            </a:r>
            <a:r>
              <a:rPr lang="en-US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.) </a:t>
            </a:r>
            <a:r>
              <a:rPr lang="en-US" sz="40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অবদান</a:t>
            </a:r>
            <a:r>
              <a:rPr lang="en-US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0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609600" y="1828800"/>
            <a:ext cx="8077200" cy="1676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তিনি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ইমাম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আবু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হানিফা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(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রহ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.)-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ছাত্র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মুহাম্মদ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ইবনে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হাসান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আশশাইবানি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(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রহ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.)-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নিকট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ইলমে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ফিকহের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জ্ঞান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অর্জন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করেন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609600" y="4114800"/>
            <a:ext cx="7924800" cy="1752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তিনি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কিতাবুর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রিসালা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কিতাবুল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উম্ম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নামক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বিশ্ব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বিখ্যাত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উসূলুল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ফিকহ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গ্রন্থ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রচনা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করেন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1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mages (23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533400"/>
            <a:ext cx="4286250" cy="4286250"/>
          </a:xfrm>
          <a:prstGeom prst="round2DiagRect">
            <a:avLst/>
          </a:prstGeom>
        </p:spPr>
      </p:pic>
      <p:pic>
        <p:nvPicPr>
          <p:cNvPr id="4" name="Picture 3" descr="downloadll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00600" y="2209800"/>
            <a:ext cx="3962400" cy="4114800"/>
          </a:xfrm>
          <a:prstGeom prst="round2DiagRect">
            <a:avLst/>
          </a:prstGeom>
        </p:spPr>
      </p:pic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848</TotalTime>
  <Words>470</Words>
  <Application>Microsoft Office PowerPoint</Application>
  <PresentationFormat>On-screen Show (4:3)</PresentationFormat>
  <Paragraphs>57</Paragraphs>
  <Slides>17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Aspect</vt:lpstr>
      <vt:lpstr>Bitmap Image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Am Computer</dc:creator>
  <cp:lastModifiedBy>wdrruyeu43ip</cp:lastModifiedBy>
  <cp:revision>188</cp:revision>
  <dcterms:created xsi:type="dcterms:W3CDTF">2006-08-16T00:00:00Z</dcterms:created>
  <dcterms:modified xsi:type="dcterms:W3CDTF">2021-04-10T09:21:45Z</dcterms:modified>
</cp:coreProperties>
</file>