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316" r:id="rId2"/>
    <p:sldId id="317" r:id="rId3"/>
    <p:sldId id="321" r:id="rId4"/>
    <p:sldId id="318" r:id="rId5"/>
    <p:sldId id="319" r:id="rId6"/>
    <p:sldId id="322" r:id="rId7"/>
    <p:sldId id="320" r:id="rId8"/>
    <p:sldId id="333" r:id="rId9"/>
    <p:sldId id="334" r:id="rId10"/>
    <p:sldId id="332" r:id="rId11"/>
    <p:sldId id="331" r:id="rId12"/>
    <p:sldId id="336" r:id="rId13"/>
    <p:sldId id="324" r:id="rId14"/>
    <p:sldId id="323" r:id="rId15"/>
    <p:sldId id="310" r:id="rId16"/>
    <p:sldId id="328" r:id="rId17"/>
    <p:sldId id="329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8" d="100"/>
          <a:sy n="48" d="100"/>
        </p:scale>
        <p:origin x="-126" y="-52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0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457200"/>
            <a:ext cx="11125200" cy="58673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8212" y="1242060"/>
            <a:ext cx="7721986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6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412" y="304800"/>
            <a:ext cx="7696200" cy="463369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89412" y="5181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সাপ ব্যাঙ খায়।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4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812" y="457200"/>
            <a:ext cx="8915400" cy="5009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1812" y="5562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ঈগল সাপ খায়।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26" y="1143000"/>
            <a:ext cx="1915886" cy="2514600"/>
          </a:xfrm>
          <a:prstGeom prst="rect">
            <a:avLst/>
          </a:prstGeom>
        </p:spPr>
      </p:pic>
      <p:pic>
        <p:nvPicPr>
          <p:cNvPr id="6" name="Picture 5" descr="6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012" y="1143000"/>
            <a:ext cx="1895475" cy="2514600"/>
          </a:xfrm>
          <a:prstGeom prst="rect">
            <a:avLst/>
          </a:prstGeom>
        </p:spPr>
      </p:pic>
      <p:pic>
        <p:nvPicPr>
          <p:cNvPr id="7" name="Picture 6" descr="7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612" y="1143000"/>
            <a:ext cx="2390931" cy="2514600"/>
          </a:xfrm>
          <a:prstGeom prst="rect">
            <a:avLst/>
          </a:prstGeom>
        </p:spPr>
      </p:pic>
      <p:pic>
        <p:nvPicPr>
          <p:cNvPr id="10" name="Picture 9" descr="6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412" y="1219200"/>
            <a:ext cx="2309308" cy="2438400"/>
          </a:xfrm>
          <a:prstGeom prst="rect">
            <a:avLst/>
          </a:prstGeom>
        </p:spPr>
      </p:pic>
      <p:pic>
        <p:nvPicPr>
          <p:cNvPr id="11" name="Picture 10" descr="40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52012" y="1219200"/>
            <a:ext cx="2133600" cy="243840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055812" y="228600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189412" y="236220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68604" y="236220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9383204" y="236220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1812" y="4038600"/>
            <a:ext cx="1104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শক্তি উদ্ভিদ থেকে প্রাণীতে প্রবাহিত হয়। বাস্তুসংস্থানে শক্তি প্রবাহের এই ধারাবাহিক প্রকৃয়াই হলো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 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শৃঙ্খল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shot_2021-04-03 Class-5 Science Inner - Class-5 Science com opt pdf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228600"/>
            <a:ext cx="4724399" cy="122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9012" y="1447800"/>
            <a:ext cx="102108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ছবিগুলো নিয়ে দলীয়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আলোচনার মাধ্যমে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খাদ্য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শৃঙ্খল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তৈরি করো?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f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8212" y="2590800"/>
            <a:ext cx="1828800" cy="1295400"/>
          </a:xfrm>
          <a:prstGeom prst="rect">
            <a:avLst/>
          </a:prstGeom>
        </p:spPr>
      </p:pic>
      <p:pic>
        <p:nvPicPr>
          <p:cNvPr id="9" name="Picture 8" descr="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3212" y="2590800"/>
            <a:ext cx="1949215" cy="1295400"/>
          </a:xfrm>
          <a:prstGeom prst="rect">
            <a:avLst/>
          </a:prstGeom>
        </p:spPr>
      </p:pic>
      <p:pic>
        <p:nvPicPr>
          <p:cNvPr id="10" name="Picture 9" descr="d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012" y="2590800"/>
            <a:ext cx="1779270" cy="1295400"/>
          </a:xfrm>
          <a:prstGeom prst="rect">
            <a:avLst/>
          </a:prstGeom>
        </p:spPr>
      </p:pic>
      <p:pic>
        <p:nvPicPr>
          <p:cNvPr id="11" name="Picture 10" descr="3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7012" y="2590800"/>
            <a:ext cx="1828800" cy="1295400"/>
          </a:xfrm>
          <a:prstGeom prst="rect">
            <a:avLst/>
          </a:prstGeom>
        </p:spPr>
      </p:pic>
      <p:pic>
        <p:nvPicPr>
          <p:cNvPr id="12" name="Picture 11" descr="60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80612" y="2590800"/>
            <a:ext cx="1905000" cy="1295400"/>
          </a:xfrm>
          <a:prstGeom prst="rect">
            <a:avLst/>
          </a:prstGeom>
        </p:spPr>
      </p:pic>
      <p:pic>
        <p:nvPicPr>
          <p:cNvPr id="13" name="Picture 12" descr="613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3212" y="2590800"/>
            <a:ext cx="1752600" cy="1295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70012" y="4191000"/>
            <a:ext cx="990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ঘাস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3612" y="5410200"/>
            <a:ext cx="1219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হরিণ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8532812" y="4191000"/>
            <a:ext cx="1143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ঈগল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89612" y="5410200"/>
            <a:ext cx="9144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7412" y="4191000"/>
            <a:ext cx="1752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খরগোশ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3012" y="4191000"/>
            <a:ext cx="1066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সাপ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0012" y="5410200"/>
            <a:ext cx="9906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ঘাস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449004" y="441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268404" y="441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7478204" y="441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722812" y="5535168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449004" y="5611368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212" y="2362203"/>
            <a:ext cx="11582400" cy="37856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 প্রাথমিক বিজ্ঞান </a:t>
            </a:r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বইয়ের ৭                পৃষ্ঠার অর্ধাংশ </a:t>
            </a:r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মনযোগ সহকারে  পড়।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984" y="228600"/>
            <a:ext cx="4992028" cy="63246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51012" y="1981201"/>
            <a:ext cx="6553200" cy="5847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প্রাণীই শক্তির জন্য কার উপর নির্ভরশীল?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612" y="2590801"/>
            <a:ext cx="6553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 প্রাণীই শক্তির জন্য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সূর্যের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নির্ভরশীল।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1012" y="4572000"/>
            <a:ext cx="6858000" cy="5847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কাঠবিড়ালি, ঘাস, ঈগল এর সঠিক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খাদ্য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শৃঙ্খল বলো?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6812" y="5206425"/>
            <a:ext cx="3581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ঘাস-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কাঠবিড়ালি-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ঈগল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0612" y="3911025"/>
            <a:ext cx="8763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বাস্তুসংস্থানে শক্তি প্রবাহের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ধারাবাহিক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প্রকৃয়াই হলো খাদ্য শৃঙ্খল।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98612" y="26395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74812" y="3886200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751012" y="52303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217613" y="20574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1217613" y="32766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217613" y="46482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1012" y="3200401"/>
            <a:ext cx="998220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 শৃঙ্খল কী?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3960812" y="838200"/>
            <a:ext cx="3429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656013" y="1219200"/>
            <a:ext cx="4164515" cy="1066800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494981" y="3200400"/>
            <a:ext cx="637031" cy="101803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612" y="3096163"/>
            <a:ext cx="74676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খাদ্য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শৃঙ্খল কেন সবজ উদ্ভিদ থেকে শুরু হয় তা নিজের ভাষায় ব্যাখ্যা কর।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l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381000"/>
            <a:ext cx="11049000" cy="60198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741614" y="1828802"/>
            <a:ext cx="6400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0" b="1" dirty="0">
              <a:solidFill>
                <a:schemeClr val="tx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ILE47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75" y="906519"/>
            <a:ext cx="5541937" cy="4968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45331" y="1906012"/>
            <a:ext cx="561168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মুন্সী রুহুল আমিন 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সহকারি শিক্ষক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ফুলতলী সঃ প্রাঃ বিদ্যালয় 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দেবিদ্বার,কুমিল্লা।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2013" y="457200"/>
            <a:ext cx="4613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কিছু ছবি </a:t>
            </a:r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চিন্তা করি...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8602" y="838206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দেখতে পেলাম?</a:t>
            </a:r>
            <a:endParaRPr lang="en-US" sz="3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dex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524000"/>
            <a:ext cx="2895600" cy="396240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612" y="1447800"/>
            <a:ext cx="3695033" cy="4038600"/>
          </a:xfrm>
          <a:prstGeom prst="rect">
            <a:avLst/>
          </a:prstGeom>
        </p:spPr>
      </p:pic>
      <p:pic>
        <p:nvPicPr>
          <p:cNvPr id="10" name="Picture 9" descr="4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7412" y="1498664"/>
            <a:ext cx="4572000" cy="3987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275014" y="533400"/>
            <a:ext cx="5181601" cy="99060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5216" y="1828802"/>
            <a:ext cx="10515596" cy="4343398"/>
            <a:chOff x="1065212" y="1828800"/>
            <a:chExt cx="10515596" cy="4343398"/>
          </a:xfrm>
        </p:grpSpPr>
        <p:pic>
          <p:nvPicPr>
            <p:cNvPr id="7" name="Picture 6" descr="Screenshot_2021-03-24 Class-5 Science Inner - Class-5 Science com opt pdf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212" y="1828800"/>
              <a:ext cx="3386380" cy="434339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94212" y="1828801"/>
              <a:ext cx="7086596" cy="427809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শ্রেণিঃ পঞ্চম </a:t>
              </a:r>
            </a:p>
            <a:p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বিষয়ঃ প্রাথমিক বিজ্ঞান</a:t>
              </a:r>
            </a:p>
            <a:p>
              <a:r>
                <a:rPr lang="en-US" sz="4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অধ্যায়ঃ01 </a:t>
              </a:r>
            </a:p>
            <a:p>
              <a:r>
                <a:rPr lang="en-US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পাঠঃ শক্তি প্রবাহঃখাদ্য শৃঙ্খল </a:t>
              </a:r>
              <a:endPara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b="1" dirty="0" smtClean="0">
                  <a:latin typeface="NikoshBAN" pitchFamily="2" charset="0"/>
                  <a:cs typeface="NikoshBAN" pitchFamily="2" charset="0"/>
                </a:rPr>
                <a:t>পাঠ্যাংশঃ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সকল প্রাণীই শক্তির জন্য প্রত্যক্ষ বা পরোক্ষভাবে 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.........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প্রতিটি খাদ্য শৃঙ্খলের শুরু।</a:t>
              </a:r>
              <a:endParaRPr lang="en-US" sz="3200" b="1" dirty="0" smtClean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0412" y="1752600"/>
            <a:ext cx="212910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0412" y="2819400"/>
            <a:ext cx="10896599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১.১.৪ খাদ্য শৃঙ্খল ও খাদ্য জাল কী তা বলতে পারবে।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১.১.৫ খাদ্য শৃঙ্খলের মাধ্যমে সৌরশক্তি জীবে সঞ্চারিত হয় তা ব্যাখ্যা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2612" y="3810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 আজকের পাঠ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589212" y="990600"/>
            <a:ext cx="6553200" cy="10668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শক্তি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প্রবাহঃ খাদ্য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শৃঙ্খল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211" y="2114550"/>
            <a:ext cx="8534401" cy="43624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612" y="457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 শৃঙ্খল......... </a:t>
            </a:r>
            <a:endParaRPr lang="en-US" sz="4000" dirty="0"/>
          </a:p>
        </p:txBody>
      </p:sp>
      <p:pic>
        <p:nvPicPr>
          <p:cNvPr id="11" name="Picture 10" descr="c33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684212" y="1371600"/>
            <a:ext cx="3352800" cy="432334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494212" y="144780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 প্রাণীই প্রত্যক্ষ বা পরোক্ষভাবে উদ্ভিদের উপর নির্ভরশীল। উদ্ভিদ সূর্যের আলো ব্যবহার করে নিজের খাদ্য নিজেই তৈরি করে।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2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1219200"/>
            <a:ext cx="69850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4612" y="2139077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পোকামাকড় উদ্ভিদ খেয়ে বেঁচে থাকে।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6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066800"/>
            <a:ext cx="6629400" cy="49656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61212" y="22098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পোকা-মাকড়কে খাদ্য হিসাবে গ্রহণ করে। 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240</Words>
  <Application>Microsoft Office PowerPoint</Application>
  <PresentationFormat>Custom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Munshi Al Amin Momen</dc:creator>
  <cp:lastModifiedBy>Munshi Al Amin Momen</cp:lastModifiedBy>
  <cp:revision>360</cp:revision>
  <dcterms:created xsi:type="dcterms:W3CDTF">2006-08-16T00:00:00Z</dcterms:created>
  <dcterms:modified xsi:type="dcterms:W3CDTF">2021-04-09T18:43:48Z</dcterms:modified>
</cp:coreProperties>
</file>