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9" r:id="rId2"/>
    <p:sldId id="278" r:id="rId3"/>
    <p:sldId id="298" r:id="rId4"/>
    <p:sldId id="259" r:id="rId5"/>
    <p:sldId id="260" r:id="rId6"/>
    <p:sldId id="261" r:id="rId7"/>
    <p:sldId id="301" r:id="rId8"/>
    <p:sldId id="263" r:id="rId9"/>
    <p:sldId id="265" r:id="rId10"/>
    <p:sldId id="287" r:id="rId11"/>
    <p:sldId id="299" r:id="rId12"/>
    <p:sldId id="302" r:id="rId13"/>
    <p:sldId id="303" r:id="rId14"/>
    <p:sldId id="269" r:id="rId15"/>
    <p:sldId id="270" r:id="rId16"/>
    <p:sldId id="30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AB00CF-0CF1-4980-B916-1D4D1F78C29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C8DDCD-DAD9-4DA9-813D-81EAAE433A4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ডিজিটাল</a:t>
          </a:r>
          <a:r>
            <a:rPr lang="en-US" sz="2800" dirty="0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কনটেন্টকে</a:t>
          </a:r>
          <a:r>
            <a:rPr lang="en-US" sz="2800" dirty="0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প্রধান</a:t>
          </a:r>
          <a:r>
            <a:rPr lang="en-US" sz="2800" dirty="0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চারটি</a:t>
          </a:r>
          <a:r>
            <a:rPr lang="en-US" sz="2800" dirty="0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ভাগে</a:t>
          </a:r>
          <a:r>
            <a:rPr lang="en-US" sz="2800" dirty="0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ভাগ</a:t>
          </a:r>
          <a:r>
            <a:rPr lang="en-US" sz="2800" dirty="0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করা</a:t>
          </a:r>
          <a:r>
            <a:rPr lang="en-US" sz="2800" dirty="0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যায়</a:t>
          </a:r>
          <a:endParaRPr lang="en-US" sz="2800" dirty="0"/>
        </a:p>
      </dgm:t>
    </dgm:pt>
    <dgm:pt modelId="{F8CFFBE4-5764-4E56-A14E-D4140904CE19}" type="parTrans" cxnId="{E14757A6-144A-4C9B-B4DE-ECE410AC6D97}">
      <dgm:prSet/>
      <dgm:spPr/>
      <dgm:t>
        <a:bodyPr/>
        <a:lstStyle/>
        <a:p>
          <a:endParaRPr lang="en-US"/>
        </a:p>
      </dgm:t>
    </dgm:pt>
    <dgm:pt modelId="{1F0CCBFE-1E6D-4B77-8625-BDBF2C0FA8AE}" type="sibTrans" cxnId="{E14757A6-144A-4C9B-B4DE-ECE410AC6D97}">
      <dgm:prSet/>
      <dgm:spPr/>
      <dgm:t>
        <a:bodyPr/>
        <a:lstStyle/>
        <a:p>
          <a:endParaRPr lang="en-US"/>
        </a:p>
      </dgm:t>
    </dgm:pt>
    <dgm:pt modelId="{DD185D2C-13F9-4747-B995-EE055C92DAD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টেক্সট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লিখিত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কনটেন্ট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0B5E92-2088-4201-A897-FD06866C66A1}" type="parTrans" cxnId="{B064547C-6FC3-42D1-B5FD-E20E858825B1}">
      <dgm:prSet/>
      <dgm:spPr/>
      <dgm:t>
        <a:bodyPr/>
        <a:lstStyle/>
        <a:p>
          <a:endParaRPr lang="en-US"/>
        </a:p>
      </dgm:t>
    </dgm:pt>
    <dgm:pt modelId="{B5587BFC-68A9-4A98-A9C6-EB2F077B42AD}" type="sibTrans" cxnId="{B064547C-6FC3-42D1-B5FD-E20E858825B1}">
      <dgm:prSet/>
      <dgm:spPr/>
      <dgm:t>
        <a:bodyPr/>
        <a:lstStyle/>
        <a:p>
          <a:endParaRPr lang="en-US"/>
        </a:p>
      </dgm:t>
    </dgm:pt>
    <dgm:pt modelId="{E8EAB5F2-329C-493C-9679-F3CD9AB5AA6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ছবি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07EB0386-FDD8-440B-9000-0795B581008F}" type="parTrans" cxnId="{CA98AE62-5D6F-4CB5-900A-98390A2BEF57}">
      <dgm:prSet/>
      <dgm:spPr/>
      <dgm:t>
        <a:bodyPr/>
        <a:lstStyle/>
        <a:p>
          <a:endParaRPr lang="en-US"/>
        </a:p>
      </dgm:t>
    </dgm:pt>
    <dgm:pt modelId="{781E8202-D79F-436C-84A1-0AE19AC00716}" type="sibTrans" cxnId="{CA98AE62-5D6F-4CB5-900A-98390A2BEF57}">
      <dgm:prSet/>
      <dgm:spPr/>
      <dgm:t>
        <a:bodyPr/>
        <a:lstStyle/>
        <a:p>
          <a:endParaRPr lang="en-US"/>
        </a:p>
      </dgm:t>
    </dgm:pt>
    <dgm:pt modelId="{6BAE6F65-66F5-4C64-A143-B92C43EDF2B6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অডিও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9A974793-15AB-4989-B81D-021255F0F63A}" type="parTrans" cxnId="{BCD7F138-F794-4B62-AFE1-C8588F07216B}">
      <dgm:prSet/>
      <dgm:spPr/>
      <dgm:t>
        <a:bodyPr/>
        <a:lstStyle/>
        <a:p>
          <a:endParaRPr lang="en-US"/>
        </a:p>
      </dgm:t>
    </dgm:pt>
    <dgm:pt modelId="{64733A92-BAA0-42D1-B7D9-F68460215386}" type="sibTrans" cxnId="{BCD7F138-F794-4B62-AFE1-C8588F07216B}">
      <dgm:prSet/>
      <dgm:spPr/>
      <dgm:t>
        <a:bodyPr/>
        <a:lstStyle/>
        <a:p>
          <a:endParaRPr lang="en-US"/>
        </a:p>
      </dgm:t>
    </dgm:pt>
    <dgm:pt modelId="{46F7DA8B-5B79-4D3D-8E88-9471B5AFCB31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ভিডিও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এনিমেশন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AE037377-8452-416B-A5FA-F48D0D182AB9}" type="parTrans" cxnId="{3D870174-053F-40E2-BA1E-5158BD57A5AB}">
      <dgm:prSet/>
      <dgm:spPr/>
      <dgm:t>
        <a:bodyPr/>
        <a:lstStyle/>
        <a:p>
          <a:endParaRPr lang="en-US"/>
        </a:p>
      </dgm:t>
    </dgm:pt>
    <dgm:pt modelId="{074F92F7-5E86-4781-8B8B-554D3DCDBBF8}" type="sibTrans" cxnId="{3D870174-053F-40E2-BA1E-5158BD57A5AB}">
      <dgm:prSet/>
      <dgm:spPr/>
      <dgm:t>
        <a:bodyPr/>
        <a:lstStyle/>
        <a:p>
          <a:endParaRPr lang="en-US"/>
        </a:p>
      </dgm:t>
    </dgm:pt>
    <dgm:pt modelId="{5A7BBDBA-6BC0-4F79-AE23-475EEBBE956F}" type="pres">
      <dgm:prSet presAssocID="{45AB00CF-0CF1-4980-B916-1D4D1F78C29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93AC0DF-0E54-412C-9F71-A0FC495B45B1}" type="pres">
      <dgm:prSet presAssocID="{A9C8DDCD-DAD9-4DA9-813D-81EAAE433A42}" presName="centerShape" presStyleLbl="node0" presStyleIdx="0" presStyleCnt="1" custScaleX="211655" custScaleY="123668"/>
      <dgm:spPr/>
    </dgm:pt>
    <dgm:pt modelId="{D2BC8CE9-9804-45F6-83B1-58805B13B267}" type="pres">
      <dgm:prSet presAssocID="{E30B5E92-2088-4201-A897-FD06866C66A1}" presName="parTrans" presStyleLbl="sibTrans2D1" presStyleIdx="0" presStyleCnt="4"/>
      <dgm:spPr/>
    </dgm:pt>
    <dgm:pt modelId="{3751BB2A-2ED4-4988-8E57-3E8E08193F87}" type="pres">
      <dgm:prSet presAssocID="{E30B5E92-2088-4201-A897-FD06866C66A1}" presName="connectorText" presStyleLbl="sibTrans2D1" presStyleIdx="0" presStyleCnt="4"/>
      <dgm:spPr/>
    </dgm:pt>
    <dgm:pt modelId="{548E00E1-0276-4B83-85F3-D731D52BC1B4}" type="pres">
      <dgm:prSet presAssocID="{DD185D2C-13F9-4747-B995-EE055C92DADA}" presName="node" presStyleLbl="node1" presStyleIdx="0" presStyleCnt="4" custScaleX="214069">
        <dgm:presLayoutVars>
          <dgm:bulletEnabled val="1"/>
        </dgm:presLayoutVars>
      </dgm:prSet>
      <dgm:spPr/>
    </dgm:pt>
    <dgm:pt modelId="{4546AA59-5964-4341-8A4F-197211AC7BBC}" type="pres">
      <dgm:prSet presAssocID="{07EB0386-FDD8-440B-9000-0795B581008F}" presName="parTrans" presStyleLbl="sibTrans2D1" presStyleIdx="1" presStyleCnt="4"/>
      <dgm:spPr/>
    </dgm:pt>
    <dgm:pt modelId="{9D6E0086-1574-41DA-89A4-666DDC59DE60}" type="pres">
      <dgm:prSet presAssocID="{07EB0386-FDD8-440B-9000-0795B581008F}" presName="connectorText" presStyleLbl="sibTrans2D1" presStyleIdx="1" presStyleCnt="4"/>
      <dgm:spPr/>
    </dgm:pt>
    <dgm:pt modelId="{8286C03B-9139-4A8B-9F46-299BC693F36C}" type="pres">
      <dgm:prSet presAssocID="{E8EAB5F2-329C-493C-9679-F3CD9AB5AA65}" presName="node" presStyleLbl="node1" presStyleIdx="1" presStyleCnt="4" custRadScaleRad="136278" custRadScaleInc="-743">
        <dgm:presLayoutVars>
          <dgm:bulletEnabled val="1"/>
        </dgm:presLayoutVars>
      </dgm:prSet>
      <dgm:spPr/>
    </dgm:pt>
    <dgm:pt modelId="{2B4B61AA-AEFE-4C0E-B097-A108CB6DD2EF}" type="pres">
      <dgm:prSet presAssocID="{9A974793-15AB-4989-B81D-021255F0F63A}" presName="parTrans" presStyleLbl="sibTrans2D1" presStyleIdx="2" presStyleCnt="4"/>
      <dgm:spPr/>
    </dgm:pt>
    <dgm:pt modelId="{FF0BFDB8-96BA-4C85-85C9-36B9025DCD14}" type="pres">
      <dgm:prSet presAssocID="{9A974793-15AB-4989-B81D-021255F0F63A}" presName="connectorText" presStyleLbl="sibTrans2D1" presStyleIdx="2" presStyleCnt="4"/>
      <dgm:spPr/>
    </dgm:pt>
    <dgm:pt modelId="{04292747-B1FA-4F4D-B113-B759A22C85B4}" type="pres">
      <dgm:prSet presAssocID="{6BAE6F65-66F5-4C64-A143-B92C43EDF2B6}" presName="node" presStyleLbl="node1" presStyleIdx="2" presStyleCnt="4">
        <dgm:presLayoutVars>
          <dgm:bulletEnabled val="1"/>
        </dgm:presLayoutVars>
      </dgm:prSet>
      <dgm:spPr/>
    </dgm:pt>
    <dgm:pt modelId="{8B3D99F6-29FC-4D17-8372-2287DD9A54A1}" type="pres">
      <dgm:prSet presAssocID="{AE037377-8452-416B-A5FA-F48D0D182AB9}" presName="parTrans" presStyleLbl="sibTrans2D1" presStyleIdx="3" presStyleCnt="4"/>
      <dgm:spPr/>
    </dgm:pt>
    <dgm:pt modelId="{FE00B6F7-4CAC-4D27-BE1F-B06315E6CA04}" type="pres">
      <dgm:prSet presAssocID="{AE037377-8452-416B-A5FA-F48D0D182AB9}" presName="connectorText" presStyleLbl="sibTrans2D1" presStyleIdx="3" presStyleCnt="4"/>
      <dgm:spPr/>
    </dgm:pt>
    <dgm:pt modelId="{44EB57B4-D2F9-46B1-8A6C-FF1E237C73FB}" type="pres">
      <dgm:prSet presAssocID="{46F7DA8B-5B79-4D3D-8E88-9471B5AFCB31}" presName="node" presStyleLbl="node1" presStyleIdx="3" presStyleCnt="4" custScaleX="143035" custRadScaleRad="157813" custRadScaleInc="-5584">
        <dgm:presLayoutVars>
          <dgm:bulletEnabled val="1"/>
        </dgm:presLayoutVars>
      </dgm:prSet>
      <dgm:spPr/>
    </dgm:pt>
  </dgm:ptLst>
  <dgm:cxnLst>
    <dgm:cxn modelId="{07418C2A-4E5F-4414-B5EC-5ADBB449BE9B}" type="presOf" srcId="{46F7DA8B-5B79-4D3D-8E88-9471B5AFCB31}" destId="{44EB57B4-D2F9-46B1-8A6C-FF1E237C73FB}" srcOrd="0" destOrd="0" presId="urn:microsoft.com/office/officeart/2005/8/layout/radial5"/>
    <dgm:cxn modelId="{0E7B752C-435C-4836-AFB4-7016C48ED137}" type="presOf" srcId="{DD185D2C-13F9-4747-B995-EE055C92DADA}" destId="{548E00E1-0276-4B83-85F3-D731D52BC1B4}" srcOrd="0" destOrd="0" presId="urn:microsoft.com/office/officeart/2005/8/layout/radial5"/>
    <dgm:cxn modelId="{0A4FE22D-A2A9-4170-A0C0-B942DF7B4307}" type="presOf" srcId="{07EB0386-FDD8-440B-9000-0795B581008F}" destId="{9D6E0086-1574-41DA-89A4-666DDC59DE60}" srcOrd="1" destOrd="0" presId="urn:microsoft.com/office/officeart/2005/8/layout/radial5"/>
    <dgm:cxn modelId="{BCD7F138-F794-4B62-AFE1-C8588F07216B}" srcId="{A9C8DDCD-DAD9-4DA9-813D-81EAAE433A42}" destId="{6BAE6F65-66F5-4C64-A143-B92C43EDF2B6}" srcOrd="2" destOrd="0" parTransId="{9A974793-15AB-4989-B81D-021255F0F63A}" sibTransId="{64733A92-BAA0-42D1-B7D9-F68460215386}"/>
    <dgm:cxn modelId="{974F693D-E16F-4DA9-99B2-162B8F9B9837}" type="presOf" srcId="{07EB0386-FDD8-440B-9000-0795B581008F}" destId="{4546AA59-5964-4341-8A4F-197211AC7BBC}" srcOrd="0" destOrd="0" presId="urn:microsoft.com/office/officeart/2005/8/layout/radial5"/>
    <dgm:cxn modelId="{CA98AE62-5D6F-4CB5-900A-98390A2BEF57}" srcId="{A9C8DDCD-DAD9-4DA9-813D-81EAAE433A42}" destId="{E8EAB5F2-329C-493C-9679-F3CD9AB5AA65}" srcOrd="1" destOrd="0" parTransId="{07EB0386-FDD8-440B-9000-0795B581008F}" sibTransId="{781E8202-D79F-436C-84A1-0AE19AC00716}"/>
    <dgm:cxn modelId="{90A22D53-586E-420A-B680-304EAF7F0460}" type="presOf" srcId="{6BAE6F65-66F5-4C64-A143-B92C43EDF2B6}" destId="{04292747-B1FA-4F4D-B113-B759A22C85B4}" srcOrd="0" destOrd="0" presId="urn:microsoft.com/office/officeart/2005/8/layout/radial5"/>
    <dgm:cxn modelId="{3D870174-053F-40E2-BA1E-5158BD57A5AB}" srcId="{A9C8DDCD-DAD9-4DA9-813D-81EAAE433A42}" destId="{46F7DA8B-5B79-4D3D-8E88-9471B5AFCB31}" srcOrd="3" destOrd="0" parTransId="{AE037377-8452-416B-A5FA-F48D0D182AB9}" sibTransId="{074F92F7-5E86-4781-8B8B-554D3DCDBBF8}"/>
    <dgm:cxn modelId="{B064547C-6FC3-42D1-B5FD-E20E858825B1}" srcId="{A9C8DDCD-DAD9-4DA9-813D-81EAAE433A42}" destId="{DD185D2C-13F9-4747-B995-EE055C92DADA}" srcOrd="0" destOrd="0" parTransId="{E30B5E92-2088-4201-A897-FD06866C66A1}" sibTransId="{B5587BFC-68A9-4A98-A9C6-EB2F077B42AD}"/>
    <dgm:cxn modelId="{0A92EF93-82DA-4A51-B90C-8E5324368A60}" type="presOf" srcId="{E30B5E92-2088-4201-A897-FD06866C66A1}" destId="{3751BB2A-2ED4-4988-8E57-3E8E08193F87}" srcOrd="1" destOrd="0" presId="urn:microsoft.com/office/officeart/2005/8/layout/radial5"/>
    <dgm:cxn modelId="{A616D694-C144-47A4-8B3F-DEF3BC790D4B}" type="presOf" srcId="{A9C8DDCD-DAD9-4DA9-813D-81EAAE433A42}" destId="{493AC0DF-0E54-412C-9F71-A0FC495B45B1}" srcOrd="0" destOrd="0" presId="urn:microsoft.com/office/officeart/2005/8/layout/radial5"/>
    <dgm:cxn modelId="{64AE339D-93CE-4549-A30F-62A3D6957533}" type="presOf" srcId="{E30B5E92-2088-4201-A897-FD06866C66A1}" destId="{D2BC8CE9-9804-45F6-83B1-58805B13B267}" srcOrd="0" destOrd="0" presId="urn:microsoft.com/office/officeart/2005/8/layout/radial5"/>
    <dgm:cxn modelId="{E14757A6-144A-4C9B-B4DE-ECE410AC6D97}" srcId="{45AB00CF-0CF1-4980-B916-1D4D1F78C297}" destId="{A9C8DDCD-DAD9-4DA9-813D-81EAAE433A42}" srcOrd="0" destOrd="0" parTransId="{F8CFFBE4-5764-4E56-A14E-D4140904CE19}" sibTransId="{1F0CCBFE-1E6D-4B77-8625-BDBF2C0FA8AE}"/>
    <dgm:cxn modelId="{8CADB4AF-9713-4565-BAB2-AA0B0FDA15B9}" type="presOf" srcId="{45AB00CF-0CF1-4980-B916-1D4D1F78C297}" destId="{5A7BBDBA-6BC0-4F79-AE23-475EEBBE956F}" srcOrd="0" destOrd="0" presId="urn:microsoft.com/office/officeart/2005/8/layout/radial5"/>
    <dgm:cxn modelId="{753128C2-8F69-4195-B068-4393B0C84B8B}" type="presOf" srcId="{9A974793-15AB-4989-B81D-021255F0F63A}" destId="{FF0BFDB8-96BA-4C85-85C9-36B9025DCD14}" srcOrd="1" destOrd="0" presId="urn:microsoft.com/office/officeart/2005/8/layout/radial5"/>
    <dgm:cxn modelId="{02F353C5-7896-430A-BF74-7B0B0EBD3F48}" type="presOf" srcId="{9A974793-15AB-4989-B81D-021255F0F63A}" destId="{2B4B61AA-AEFE-4C0E-B097-A108CB6DD2EF}" srcOrd="0" destOrd="0" presId="urn:microsoft.com/office/officeart/2005/8/layout/radial5"/>
    <dgm:cxn modelId="{AFECF4D2-C05A-47D0-B5A6-438A3D63E5D8}" type="presOf" srcId="{E8EAB5F2-329C-493C-9679-F3CD9AB5AA65}" destId="{8286C03B-9139-4A8B-9F46-299BC693F36C}" srcOrd="0" destOrd="0" presId="urn:microsoft.com/office/officeart/2005/8/layout/radial5"/>
    <dgm:cxn modelId="{15C5AEEF-F115-4AB2-ADDF-F55FD90EFAC3}" type="presOf" srcId="{AE037377-8452-416B-A5FA-F48D0D182AB9}" destId="{FE00B6F7-4CAC-4D27-BE1F-B06315E6CA04}" srcOrd="1" destOrd="0" presId="urn:microsoft.com/office/officeart/2005/8/layout/radial5"/>
    <dgm:cxn modelId="{38B96AFE-7428-4410-AE79-8DEA47D85585}" type="presOf" srcId="{AE037377-8452-416B-A5FA-F48D0D182AB9}" destId="{8B3D99F6-29FC-4D17-8372-2287DD9A54A1}" srcOrd="0" destOrd="0" presId="urn:microsoft.com/office/officeart/2005/8/layout/radial5"/>
    <dgm:cxn modelId="{03D9B4EC-5F02-4902-BCE4-6B6FE337D29C}" type="presParOf" srcId="{5A7BBDBA-6BC0-4F79-AE23-475EEBBE956F}" destId="{493AC0DF-0E54-412C-9F71-A0FC495B45B1}" srcOrd="0" destOrd="0" presId="urn:microsoft.com/office/officeart/2005/8/layout/radial5"/>
    <dgm:cxn modelId="{0BC60EE9-F0FE-4771-BC54-6FE3FC50924D}" type="presParOf" srcId="{5A7BBDBA-6BC0-4F79-AE23-475EEBBE956F}" destId="{D2BC8CE9-9804-45F6-83B1-58805B13B267}" srcOrd="1" destOrd="0" presId="urn:microsoft.com/office/officeart/2005/8/layout/radial5"/>
    <dgm:cxn modelId="{530A20CC-B9B5-4FC7-9D41-60763E1460D5}" type="presParOf" srcId="{D2BC8CE9-9804-45F6-83B1-58805B13B267}" destId="{3751BB2A-2ED4-4988-8E57-3E8E08193F87}" srcOrd="0" destOrd="0" presId="urn:microsoft.com/office/officeart/2005/8/layout/radial5"/>
    <dgm:cxn modelId="{BDEFD7CE-E03F-4AFB-A24D-E00E5668240F}" type="presParOf" srcId="{5A7BBDBA-6BC0-4F79-AE23-475EEBBE956F}" destId="{548E00E1-0276-4B83-85F3-D731D52BC1B4}" srcOrd="2" destOrd="0" presId="urn:microsoft.com/office/officeart/2005/8/layout/radial5"/>
    <dgm:cxn modelId="{BA01FCEF-DD94-4630-B761-0DE5A6B5FF52}" type="presParOf" srcId="{5A7BBDBA-6BC0-4F79-AE23-475EEBBE956F}" destId="{4546AA59-5964-4341-8A4F-197211AC7BBC}" srcOrd="3" destOrd="0" presId="urn:microsoft.com/office/officeart/2005/8/layout/radial5"/>
    <dgm:cxn modelId="{26B2D48B-FBAF-4A29-8E27-65F11C1AAE9B}" type="presParOf" srcId="{4546AA59-5964-4341-8A4F-197211AC7BBC}" destId="{9D6E0086-1574-41DA-89A4-666DDC59DE60}" srcOrd="0" destOrd="0" presId="urn:microsoft.com/office/officeart/2005/8/layout/radial5"/>
    <dgm:cxn modelId="{1D1C081A-E6ED-4480-A757-E42378595173}" type="presParOf" srcId="{5A7BBDBA-6BC0-4F79-AE23-475EEBBE956F}" destId="{8286C03B-9139-4A8B-9F46-299BC693F36C}" srcOrd="4" destOrd="0" presId="urn:microsoft.com/office/officeart/2005/8/layout/radial5"/>
    <dgm:cxn modelId="{1F773AD8-E7C1-4D1C-AFF8-B4198DD31485}" type="presParOf" srcId="{5A7BBDBA-6BC0-4F79-AE23-475EEBBE956F}" destId="{2B4B61AA-AEFE-4C0E-B097-A108CB6DD2EF}" srcOrd="5" destOrd="0" presId="urn:microsoft.com/office/officeart/2005/8/layout/radial5"/>
    <dgm:cxn modelId="{43AF18DC-6BC7-424D-AD70-80A0C7C846A3}" type="presParOf" srcId="{2B4B61AA-AEFE-4C0E-B097-A108CB6DD2EF}" destId="{FF0BFDB8-96BA-4C85-85C9-36B9025DCD14}" srcOrd="0" destOrd="0" presId="urn:microsoft.com/office/officeart/2005/8/layout/radial5"/>
    <dgm:cxn modelId="{04E3E0CD-E911-4FC6-ABB1-A9F869BF1029}" type="presParOf" srcId="{5A7BBDBA-6BC0-4F79-AE23-475EEBBE956F}" destId="{04292747-B1FA-4F4D-B113-B759A22C85B4}" srcOrd="6" destOrd="0" presId="urn:microsoft.com/office/officeart/2005/8/layout/radial5"/>
    <dgm:cxn modelId="{6DB4EA49-A4B5-450C-B6E9-9279797899C9}" type="presParOf" srcId="{5A7BBDBA-6BC0-4F79-AE23-475EEBBE956F}" destId="{8B3D99F6-29FC-4D17-8372-2287DD9A54A1}" srcOrd="7" destOrd="0" presId="urn:microsoft.com/office/officeart/2005/8/layout/radial5"/>
    <dgm:cxn modelId="{D186CA02-B637-41C3-B102-126C3E5EC4BF}" type="presParOf" srcId="{8B3D99F6-29FC-4D17-8372-2287DD9A54A1}" destId="{FE00B6F7-4CAC-4D27-BE1F-B06315E6CA04}" srcOrd="0" destOrd="0" presId="urn:microsoft.com/office/officeart/2005/8/layout/radial5"/>
    <dgm:cxn modelId="{555E7187-73F6-44A6-A0E7-C9885574D9A4}" type="presParOf" srcId="{5A7BBDBA-6BC0-4F79-AE23-475EEBBE956F}" destId="{44EB57B4-D2F9-46B1-8A6C-FF1E237C73F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AC0DF-0E54-412C-9F71-A0FC495B45B1}">
      <dsp:nvSpPr>
        <dsp:cNvPr id="0" name=""/>
        <dsp:cNvSpPr/>
      </dsp:nvSpPr>
      <dsp:spPr>
        <a:xfrm>
          <a:off x="3845273" y="1751043"/>
          <a:ext cx="2885095" cy="1685733"/>
        </a:xfrm>
        <a:prstGeom prst="ellipse">
          <a:avLst/>
        </a:prstGeom>
        <a:gradFill rotWithShape="1">
          <a:gsLst>
            <a:gs pos="0">
              <a:schemeClr val="accent2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tint val="76000"/>
              <a:alpha val="60000"/>
              <a:hueMod val="94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ডিজিটাল</a:t>
          </a:r>
          <a:r>
            <a:rPr lang="en-US" sz="2800" kern="1200" dirty="0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কনটেন্টকে</a:t>
          </a:r>
          <a:r>
            <a:rPr lang="en-US" sz="2800" kern="1200" dirty="0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প্রধান</a:t>
          </a:r>
          <a:r>
            <a:rPr lang="en-US" sz="2800" kern="1200" dirty="0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চারটি</a:t>
          </a:r>
          <a:r>
            <a:rPr lang="en-US" sz="2800" kern="1200" dirty="0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ভাগে</a:t>
          </a:r>
          <a:r>
            <a:rPr lang="en-US" sz="2800" kern="1200" dirty="0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ভাগ</a:t>
          </a:r>
          <a:r>
            <a:rPr lang="en-US" sz="2800" kern="1200" dirty="0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করা</a:t>
          </a:r>
          <a:r>
            <a:rPr lang="en-US" sz="2800" kern="1200" dirty="0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rPr>
            <a:t>যায়</a:t>
          </a:r>
          <a:endParaRPr lang="en-US" sz="2800" kern="1200" dirty="0"/>
        </a:p>
      </dsp:txBody>
      <dsp:txXfrm>
        <a:off x="4267785" y="1997913"/>
        <a:ext cx="2040071" cy="1191993"/>
      </dsp:txXfrm>
    </dsp:sp>
    <dsp:sp modelId="{D2BC8CE9-9804-45F6-83B1-58805B13B267}">
      <dsp:nvSpPr>
        <dsp:cNvPr id="0" name=""/>
        <dsp:cNvSpPr/>
      </dsp:nvSpPr>
      <dsp:spPr>
        <a:xfrm rot="16200000">
          <a:off x="5185936" y="1332844"/>
          <a:ext cx="203770" cy="4634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216502" y="1456102"/>
        <a:ext cx="142639" cy="278074"/>
      </dsp:txXfrm>
    </dsp:sp>
    <dsp:sp modelId="{548E00E1-0276-4B83-85F3-D731D52BC1B4}">
      <dsp:nvSpPr>
        <dsp:cNvPr id="0" name=""/>
        <dsp:cNvSpPr/>
      </dsp:nvSpPr>
      <dsp:spPr>
        <a:xfrm>
          <a:off x="3828820" y="3458"/>
          <a:ext cx="2918000" cy="1363112"/>
        </a:xfrm>
        <a:prstGeom prst="ellipse">
          <a:avLst/>
        </a:prstGeom>
        <a:gradFill rotWithShape="1">
          <a:gsLst>
            <a:gs pos="0">
              <a:schemeClr val="accent2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tint val="76000"/>
              <a:alpha val="60000"/>
              <a:hueMod val="94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টেক্সট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লিখিত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কনটেন্ট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56151" y="203081"/>
        <a:ext cx="2063338" cy="963866"/>
      </dsp:txXfrm>
    </dsp:sp>
    <dsp:sp modelId="{4546AA59-5964-4341-8A4F-197211AC7BBC}">
      <dsp:nvSpPr>
        <dsp:cNvPr id="0" name=""/>
        <dsp:cNvSpPr/>
      </dsp:nvSpPr>
      <dsp:spPr>
        <a:xfrm rot="21579939">
          <a:off x="6835309" y="2352412"/>
          <a:ext cx="252994" cy="4634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835310" y="2445325"/>
        <a:ext cx="177096" cy="278074"/>
      </dsp:txXfrm>
    </dsp:sp>
    <dsp:sp modelId="{8286C03B-9139-4A8B-9F46-299BC693F36C}">
      <dsp:nvSpPr>
        <dsp:cNvPr id="0" name=""/>
        <dsp:cNvSpPr/>
      </dsp:nvSpPr>
      <dsp:spPr>
        <a:xfrm>
          <a:off x="7207625" y="1897173"/>
          <a:ext cx="1363112" cy="1363112"/>
        </a:xfrm>
        <a:prstGeom prst="ellipse">
          <a:avLst/>
        </a:prstGeom>
        <a:gradFill rotWithShape="1">
          <a:gsLst>
            <a:gs pos="0">
              <a:schemeClr val="accent2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tint val="76000"/>
              <a:alpha val="60000"/>
              <a:hueMod val="94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ছবি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7407248" y="2096796"/>
        <a:ext cx="963866" cy="963866"/>
      </dsp:txXfrm>
    </dsp:sp>
    <dsp:sp modelId="{2B4B61AA-AEFE-4C0E-B097-A108CB6DD2EF}">
      <dsp:nvSpPr>
        <dsp:cNvPr id="0" name=""/>
        <dsp:cNvSpPr/>
      </dsp:nvSpPr>
      <dsp:spPr>
        <a:xfrm rot="5400000">
          <a:off x="5185936" y="3391517"/>
          <a:ext cx="203770" cy="4634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216502" y="3453644"/>
        <a:ext cx="142639" cy="278074"/>
      </dsp:txXfrm>
    </dsp:sp>
    <dsp:sp modelId="{04292747-B1FA-4F4D-B113-B759A22C85B4}">
      <dsp:nvSpPr>
        <dsp:cNvPr id="0" name=""/>
        <dsp:cNvSpPr/>
      </dsp:nvSpPr>
      <dsp:spPr>
        <a:xfrm>
          <a:off x="4606265" y="3821249"/>
          <a:ext cx="1363112" cy="1363112"/>
        </a:xfrm>
        <a:prstGeom prst="ellipse">
          <a:avLst/>
        </a:prstGeom>
        <a:gradFill rotWithShape="1">
          <a:gsLst>
            <a:gs pos="0">
              <a:schemeClr val="accent2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tint val="76000"/>
              <a:alpha val="60000"/>
              <a:hueMod val="94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অডিও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4805888" y="4020872"/>
        <a:ext cx="963866" cy="963866"/>
      </dsp:txXfrm>
    </dsp:sp>
    <dsp:sp modelId="{8B3D99F6-29FC-4D17-8372-2287DD9A54A1}">
      <dsp:nvSpPr>
        <dsp:cNvPr id="0" name=""/>
        <dsp:cNvSpPr/>
      </dsp:nvSpPr>
      <dsp:spPr>
        <a:xfrm rot="10649232">
          <a:off x="3400564" y="2438039"/>
          <a:ext cx="317321" cy="4634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495714" y="2528644"/>
        <a:ext cx="222125" cy="278074"/>
      </dsp:txXfrm>
    </dsp:sp>
    <dsp:sp modelId="{44EB57B4-D2F9-46B1-8A6C-FF1E237C73FB}">
      <dsp:nvSpPr>
        <dsp:cNvPr id="0" name=""/>
        <dsp:cNvSpPr/>
      </dsp:nvSpPr>
      <dsp:spPr>
        <a:xfrm>
          <a:off x="1303368" y="2044428"/>
          <a:ext cx="1949727" cy="1363112"/>
        </a:xfrm>
        <a:prstGeom prst="ellipse">
          <a:avLst/>
        </a:prstGeom>
        <a:gradFill rotWithShape="1">
          <a:gsLst>
            <a:gs pos="0">
              <a:schemeClr val="accent2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tint val="76000"/>
              <a:alpha val="60000"/>
              <a:hueMod val="94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ভিডিও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এনিমেশন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1588899" y="2244051"/>
        <a:ext cx="1378665" cy="963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76988-90F9-48DA-8281-BA0FABB3BA0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ED2D0-0982-462F-86BC-CAB7D228C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1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45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96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91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49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F0437-1D80-4035-B42D-2FE46A9CAF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92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F0437-1D80-4035-B42D-2FE46A9CAF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27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76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F0437-1D80-4035-B42D-2FE46A9CAF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52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F0437-1D80-4035-B42D-2FE46A9CAF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0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57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98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F0437-1D80-4035-B42D-2FE46A9CAF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01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F0437-1D80-4035-B42D-2FE46A9CAF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F0437-1D80-4035-B42D-2FE46A9CAF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65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68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F0437-1D80-4035-B42D-2FE46A9CAF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05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F0437-1D80-4035-B42D-2FE46A9CAF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5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3C0E-9362-46D7-B0F4-1949A03641E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8DA7-45C1-4814-92AA-C7DFEE503CC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93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3C0E-9362-46D7-B0F4-1949A03641E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8DA7-45C1-4814-92AA-C7DFEE503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2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3C0E-9362-46D7-B0F4-1949A03641E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8DA7-45C1-4814-92AA-C7DFEE503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3C0E-9362-46D7-B0F4-1949A03641E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8DA7-45C1-4814-92AA-C7DFEE503CC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4481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3C0E-9362-46D7-B0F4-1949A03641E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8DA7-45C1-4814-92AA-C7DFEE503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1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3C0E-9362-46D7-B0F4-1949A03641E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8DA7-45C1-4814-92AA-C7DFEE503CC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2330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3C0E-9362-46D7-B0F4-1949A03641E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8DA7-45C1-4814-92AA-C7DFEE503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67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3C0E-9362-46D7-B0F4-1949A03641E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8DA7-45C1-4814-92AA-C7DFEE503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39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3C0E-9362-46D7-B0F4-1949A03641E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8DA7-45C1-4814-92AA-C7DFEE503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0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3C0E-9362-46D7-B0F4-1949A03641E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8DA7-45C1-4814-92AA-C7DFEE503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2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3C0E-9362-46D7-B0F4-1949A03641E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8DA7-45C1-4814-92AA-C7DFEE503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4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3C0E-9362-46D7-B0F4-1949A03641E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8DA7-45C1-4814-92AA-C7DFEE503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3C0E-9362-46D7-B0F4-1949A03641E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8DA7-45C1-4814-92AA-C7DFEE503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6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3C0E-9362-46D7-B0F4-1949A03641E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8DA7-45C1-4814-92AA-C7DFEE503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3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3C0E-9362-46D7-B0F4-1949A03641E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8DA7-45C1-4814-92AA-C7DFEE503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1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3C0E-9362-46D7-B0F4-1949A03641E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8DA7-45C1-4814-92AA-C7DFEE503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8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3C0E-9362-46D7-B0F4-1949A03641E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8DA7-45C1-4814-92AA-C7DFEE503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5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84C3C0E-9362-46D7-B0F4-1949A03641E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8F88DA7-45C1-4814-92AA-C7DFEE503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45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gif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809E96-058F-45C3-A2FE-019811E4AC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3830" y="1"/>
            <a:ext cx="604433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9717A30-63A4-47F2-99DC-3D6ED92C2F8D}"/>
              </a:ext>
            </a:extLst>
          </p:cNvPr>
          <p:cNvSpPr txBox="1"/>
          <p:nvPr/>
        </p:nvSpPr>
        <p:spPr>
          <a:xfrm>
            <a:off x="1181100" y="336487"/>
            <a:ext cx="4914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টেক্সট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FD269A-68C2-41C1-BC94-1B39F15D768B}"/>
              </a:ext>
            </a:extLst>
          </p:cNvPr>
          <p:cNvSpPr txBox="1"/>
          <p:nvPr/>
        </p:nvSpPr>
        <p:spPr>
          <a:xfrm>
            <a:off x="521350" y="2114558"/>
            <a:ext cx="65197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এখনো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নিবন্ধ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ব্লগ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পোস্ট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ই-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শ্বেতপত্র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098" name="Picture 2" descr="ই-বুক কি? কেন? কিভাবে? কতো প্রকার?">
            <a:extLst>
              <a:ext uri="{FF2B5EF4-FFF2-40B4-BE49-F238E27FC236}">
                <a16:creationId xmlns:a16="http://schemas.microsoft.com/office/drawing/2014/main" id="{BC8EA603-4E2B-4F09-9A7D-515D3B18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1731" y="921262"/>
            <a:ext cx="4112853" cy="2470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ব্লগারে একটি ব্লগ পোস্ট কিভাবে তৈরি করবেন: 6 টি পদক্ষেপ 2020">
            <a:extLst>
              <a:ext uri="{FF2B5EF4-FFF2-40B4-BE49-F238E27FC236}">
                <a16:creationId xmlns:a16="http://schemas.microsoft.com/office/drawing/2014/main" id="{1CD3E6C5-1F51-43C7-967D-27CBE41D3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1731" y="3751375"/>
            <a:ext cx="4030824" cy="2698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6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6E3C06C-2565-4F87-90A6-29AA96944503}"/>
              </a:ext>
            </a:extLst>
          </p:cNvPr>
          <p:cNvSpPr txBox="1"/>
          <p:nvPr/>
        </p:nvSpPr>
        <p:spPr>
          <a:xfrm>
            <a:off x="4805266" y="249207"/>
            <a:ext cx="15768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A2772A-5963-4381-B575-C24735DBC623}"/>
              </a:ext>
            </a:extLst>
          </p:cNvPr>
          <p:cNvSpPr txBox="1"/>
          <p:nvPr/>
        </p:nvSpPr>
        <p:spPr>
          <a:xfrm>
            <a:off x="363895" y="1182268"/>
            <a:ext cx="60182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ফটো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কার্টুন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ইনফো-গ্রাফিক্স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এনিমেটেড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5122" name="Picture 2" descr="how to draw a village scenery II কিভাবে একটি গ্রামের ছবি আঁকতে হয় - YouTube">
            <a:extLst>
              <a:ext uri="{FF2B5EF4-FFF2-40B4-BE49-F238E27FC236}">
                <a16:creationId xmlns:a16="http://schemas.microsoft.com/office/drawing/2014/main" id="{6ED77D0F-1163-424F-A187-621D9176E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53264" y="833982"/>
            <a:ext cx="3974841" cy="2556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আগামীকাল মীনা দিবস উদযাপন করা হবে - Voice Asian">
            <a:extLst>
              <a:ext uri="{FF2B5EF4-FFF2-40B4-BE49-F238E27FC236}">
                <a16:creationId xmlns:a16="http://schemas.microsoft.com/office/drawing/2014/main" id="{175E4812-3F3F-4EB3-86B5-8F6A94A5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3264" y="3736812"/>
            <a:ext cx="3974841" cy="2803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nimated gif about gif in [ funny ] ⍤ by ﾟ✧ 𝑨̶𝒑̶𝒓̶𝒊̶𝒍̶ ✧ ﾟ">
            <a:extLst>
              <a:ext uri="{FF2B5EF4-FFF2-40B4-BE49-F238E27FC236}">
                <a16:creationId xmlns:a16="http://schemas.microsoft.com/office/drawing/2014/main" id="{794A520A-3E32-4B37-A19F-7BE62FD92A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136" y="3865804"/>
            <a:ext cx="3818942" cy="2545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0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5C480D-B556-4D11-BCD0-D950E5AA04EA}"/>
              </a:ext>
            </a:extLst>
          </p:cNvPr>
          <p:cNvSpPr txBox="1"/>
          <p:nvPr/>
        </p:nvSpPr>
        <p:spPr>
          <a:xfrm>
            <a:off x="4816929" y="138970"/>
            <a:ext cx="38393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411E0C-3F9D-4FB6-80B9-DD711B4D62F0}"/>
              </a:ext>
            </a:extLst>
          </p:cNvPr>
          <p:cNvSpPr txBox="1"/>
          <p:nvPr/>
        </p:nvSpPr>
        <p:spPr>
          <a:xfrm>
            <a:off x="417447" y="2062320"/>
            <a:ext cx="59132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প্রচারিত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2050" name="Picture 2" descr="নীরব ঘাতক শব্দদূষণ | দৃষ্টিকোন | The Daily Ittefaq">
            <a:extLst>
              <a:ext uri="{FF2B5EF4-FFF2-40B4-BE49-F238E27FC236}">
                <a16:creationId xmlns:a16="http://schemas.microsoft.com/office/drawing/2014/main" id="{3D941A1E-E45C-47F1-9821-215C35339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6828" y="1476375"/>
            <a:ext cx="4657725" cy="3905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1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78A595-4785-43F2-97FC-F4CFD512AFEE}"/>
              </a:ext>
            </a:extLst>
          </p:cNvPr>
          <p:cNvSpPr txBox="1"/>
          <p:nvPr/>
        </p:nvSpPr>
        <p:spPr>
          <a:xfrm>
            <a:off x="7934961" y="202134"/>
            <a:ext cx="3710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027E7-4141-40D5-8F2F-3541BD1EF4EA}"/>
              </a:ext>
            </a:extLst>
          </p:cNvPr>
          <p:cNvSpPr txBox="1"/>
          <p:nvPr/>
        </p:nvSpPr>
        <p:spPr>
          <a:xfrm>
            <a:off x="160956" y="786909"/>
            <a:ext cx="667838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বাড়ছে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ইউটিউব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শেয়ারিং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কনটেন্টের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প্রচারিত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এটাকে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স্ট্রিমিং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আওতাভুক্ত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 descr="অ্যানিমেশন - উইকিপিডিয়া">
            <a:extLst>
              <a:ext uri="{FF2B5EF4-FFF2-40B4-BE49-F238E27FC236}">
                <a16:creationId xmlns:a16="http://schemas.microsoft.com/office/drawing/2014/main" id="{F93BCD2B-7CD0-422F-89A7-FC87F401E7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6743" y="3720263"/>
            <a:ext cx="4581329" cy="2350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20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37B52DC-3394-4A21-A57D-1CABFEB6F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" y="0"/>
            <a:ext cx="12192000" cy="411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B9C7AC-A306-4321-9134-7E72D5734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685" y="-8401"/>
            <a:ext cx="12206937" cy="6866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067E20-CC28-4619-8CA3-85FDF80554BB}"/>
              </a:ext>
            </a:extLst>
          </p:cNvPr>
          <p:cNvSpPr txBox="1"/>
          <p:nvPr/>
        </p:nvSpPr>
        <p:spPr>
          <a:xfrm>
            <a:off x="3802626" y="1041606"/>
            <a:ext cx="4557251" cy="1323439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pPr algn="ctr"/>
            <a:r>
              <a:rPr lang="bn-IN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A9B3D-77E2-4B86-B8D0-8A75A11D61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2175" y="4373231"/>
            <a:ext cx="1217571" cy="1984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6981C0-1AFF-4D9A-B706-62E5F5FEB8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58"/>
          <a:stretch/>
        </p:blipFill>
        <p:spPr>
          <a:xfrm>
            <a:off x="9036698" y="4373231"/>
            <a:ext cx="1042595" cy="1984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96077F-DDD0-4BA1-978C-E5461D5200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9631" y="4373231"/>
            <a:ext cx="1217571" cy="19848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E01765-B679-40FB-993D-F695E2044D2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0657">
            <a:off x="8266840" y="476940"/>
            <a:ext cx="3786067" cy="13483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8C7896-141D-48C7-A140-02370CE9CBE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8900" y="4373231"/>
            <a:ext cx="984679" cy="19848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CE47E0-1AF1-4991-904F-D3090B1DF60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3917" y="4373231"/>
            <a:ext cx="1217571" cy="19848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2C826F-D662-41AE-80C8-F338D01CB29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"/>
          <a:stretch/>
        </p:blipFill>
        <p:spPr>
          <a:xfrm>
            <a:off x="3585270" y="4373231"/>
            <a:ext cx="1217571" cy="19848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1D5612-9947-4C51-9289-FDA3E1999FE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119" y="4373231"/>
            <a:ext cx="988739" cy="1984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D6D61D-E0AD-48EF-8325-FFEE94643539}"/>
              </a:ext>
            </a:extLst>
          </p:cNvPr>
          <p:cNvSpPr txBox="1"/>
          <p:nvPr/>
        </p:nvSpPr>
        <p:spPr>
          <a:xfrm>
            <a:off x="1955516" y="2199491"/>
            <a:ext cx="10064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ডিজিটাল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কনটেন্ট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প্রকারভেদ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আলোচনা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কর</a:t>
            </a:r>
            <a:endParaRPr lang="bn-IN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0D8888-C04A-4AE9-93A0-BE921E1F76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9052" y="4373231"/>
            <a:ext cx="1217571" cy="19848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F34C7F-D229-464D-A103-36804BE2FA6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95"/>
          <a:stretch/>
        </p:blipFill>
        <p:spPr>
          <a:xfrm>
            <a:off x="-29681" y="4373231"/>
            <a:ext cx="1046655" cy="198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90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B8A8AA-83F8-492F-B725-987C60A9C2B9}"/>
              </a:ext>
            </a:extLst>
          </p:cNvPr>
          <p:cNvSpPr/>
          <p:nvPr/>
        </p:nvSpPr>
        <p:spPr>
          <a:xfrm>
            <a:off x="809468" y="665049"/>
            <a:ext cx="7959778" cy="65956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ডিজিটাল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কনটেন্ট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কিভাবে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প্রকাশিত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61A30F5-2032-426B-B648-ED02CCF07254}"/>
              </a:ext>
            </a:extLst>
          </p:cNvPr>
          <p:cNvSpPr/>
          <p:nvPr/>
        </p:nvSpPr>
        <p:spPr>
          <a:xfrm>
            <a:off x="809468" y="1515570"/>
            <a:ext cx="2998257" cy="65956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এনিমেশন</a:t>
            </a:r>
            <a:endParaRPr lang="en-US" sz="2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E6E5E8-5BDE-4FE8-9882-DD63EBBF4129}"/>
              </a:ext>
            </a:extLst>
          </p:cNvPr>
          <p:cNvSpPr/>
          <p:nvPr/>
        </p:nvSpPr>
        <p:spPr>
          <a:xfrm>
            <a:off x="5396459" y="1429341"/>
            <a:ext cx="3372787" cy="88717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ডিজিটাল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উপাত্ত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51D92C-A746-48A7-AEA3-3E98E5E78C67}"/>
              </a:ext>
            </a:extLst>
          </p:cNvPr>
          <p:cNvSpPr/>
          <p:nvPr/>
        </p:nvSpPr>
        <p:spPr>
          <a:xfrm>
            <a:off x="809469" y="2513340"/>
            <a:ext cx="2998256" cy="65956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এনালগ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C51F2D-0579-4CA6-9B7B-047FE0EA99A7}"/>
              </a:ext>
            </a:extLst>
          </p:cNvPr>
          <p:cNvSpPr/>
          <p:nvPr/>
        </p:nvSpPr>
        <p:spPr>
          <a:xfrm>
            <a:off x="5455894" y="2513340"/>
            <a:ext cx="3372786" cy="65956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endParaRPr lang="en-US" sz="28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598D37-BF87-459B-9A60-A63AB9C2FD10}"/>
              </a:ext>
            </a:extLst>
          </p:cNvPr>
          <p:cNvSpPr/>
          <p:nvPr/>
        </p:nvSpPr>
        <p:spPr>
          <a:xfrm>
            <a:off x="3687580" y="0"/>
            <a:ext cx="3867463" cy="53215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D01A12C-7E92-4DDF-9051-40FDFF4F0647}"/>
              </a:ext>
            </a:extLst>
          </p:cNvPr>
          <p:cNvSpPr/>
          <p:nvPr/>
        </p:nvSpPr>
        <p:spPr>
          <a:xfrm>
            <a:off x="622201" y="3355568"/>
            <a:ext cx="8431855" cy="11623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0FC5553-F469-4CB6-A570-005A476B9DCD}"/>
              </a:ext>
            </a:extLst>
          </p:cNvPr>
          <p:cNvSpPr/>
          <p:nvPr/>
        </p:nvSpPr>
        <p:spPr>
          <a:xfrm>
            <a:off x="622202" y="4734991"/>
            <a:ext cx="3922501" cy="84473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কনটেন্ট</a:t>
            </a:r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EA49975-82FC-4B5E-AEEF-D246E6392569}"/>
              </a:ext>
            </a:extLst>
          </p:cNvPr>
          <p:cNvSpPr/>
          <p:nvPr/>
        </p:nvSpPr>
        <p:spPr>
          <a:xfrm>
            <a:off x="5681269" y="4700540"/>
            <a:ext cx="3372787" cy="93693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URL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29774C3-5A3B-49A5-A179-FCF9D56C9C0A}"/>
              </a:ext>
            </a:extLst>
          </p:cNvPr>
          <p:cNvSpPr/>
          <p:nvPr/>
        </p:nvSpPr>
        <p:spPr>
          <a:xfrm>
            <a:off x="622202" y="5762381"/>
            <a:ext cx="3922501" cy="937388"/>
          </a:xfrm>
          <a:prstGeom prst="roundRect">
            <a:avLst>
              <a:gd name="adj" fmla="val 890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FTP </a:t>
            </a:r>
            <a:endParaRPr lang="en-US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ADCA17F-FFBC-44D8-96F4-80E2FEBB8832}"/>
              </a:ext>
            </a:extLst>
          </p:cNvPr>
          <p:cNvSpPr/>
          <p:nvPr/>
        </p:nvSpPr>
        <p:spPr>
          <a:xfrm>
            <a:off x="5681270" y="5849248"/>
            <a:ext cx="3372786" cy="936936"/>
          </a:xfrm>
          <a:prstGeom prst="roundRect">
            <a:avLst>
              <a:gd name="adj" fmla="val 810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এনালগ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কনটেন্ট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22DA48-656C-4EF5-842F-70659E5275F0}"/>
              </a:ext>
            </a:extLst>
          </p:cNvPr>
          <p:cNvSpPr txBox="1"/>
          <p:nvPr/>
        </p:nvSpPr>
        <p:spPr>
          <a:xfrm>
            <a:off x="3750449" y="945948"/>
            <a:ext cx="629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8A1AFF-FCDC-4E61-B3D0-A441A3750CBC}"/>
              </a:ext>
            </a:extLst>
          </p:cNvPr>
          <p:cNvSpPr txBox="1"/>
          <p:nvPr/>
        </p:nvSpPr>
        <p:spPr>
          <a:xfrm>
            <a:off x="8828680" y="1980523"/>
            <a:ext cx="629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49CF5D-0128-446E-A701-AE5BE7F7F61F}"/>
              </a:ext>
            </a:extLst>
          </p:cNvPr>
          <p:cNvSpPr txBox="1"/>
          <p:nvPr/>
        </p:nvSpPr>
        <p:spPr>
          <a:xfrm>
            <a:off x="8783488" y="1476715"/>
            <a:ext cx="629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√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EEF18C-CC3F-4655-80B0-350C1FD2CCD9}"/>
              </a:ext>
            </a:extLst>
          </p:cNvPr>
          <p:cNvSpPr txBox="1"/>
          <p:nvPr/>
        </p:nvSpPr>
        <p:spPr>
          <a:xfrm>
            <a:off x="4544703" y="4776158"/>
            <a:ext cx="629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√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DA84C4-E1EE-4848-9211-A3E58D0B4D45}"/>
              </a:ext>
            </a:extLst>
          </p:cNvPr>
          <p:cNvSpPr txBox="1"/>
          <p:nvPr/>
        </p:nvSpPr>
        <p:spPr>
          <a:xfrm>
            <a:off x="9043428" y="4279588"/>
            <a:ext cx="629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593407-9656-43D0-97F5-609C84731D3B}"/>
              </a:ext>
            </a:extLst>
          </p:cNvPr>
          <p:cNvSpPr txBox="1"/>
          <p:nvPr/>
        </p:nvSpPr>
        <p:spPr>
          <a:xfrm>
            <a:off x="9056628" y="5532886"/>
            <a:ext cx="629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665212-A124-4EC7-8AD4-DF39A374190E}"/>
              </a:ext>
            </a:extLst>
          </p:cNvPr>
          <p:cNvSpPr txBox="1"/>
          <p:nvPr/>
        </p:nvSpPr>
        <p:spPr>
          <a:xfrm>
            <a:off x="4531314" y="5357840"/>
            <a:ext cx="629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C74FA6-E2F3-4846-9CA3-7B49475EFD4C}"/>
              </a:ext>
            </a:extLst>
          </p:cNvPr>
          <p:cNvSpPr txBox="1"/>
          <p:nvPr/>
        </p:nvSpPr>
        <p:spPr>
          <a:xfrm>
            <a:off x="3810148" y="1980523"/>
            <a:ext cx="629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3365465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1" grpId="0"/>
      <p:bldP spid="19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B7C69C-B7C2-4B4F-B503-C69E20398746}"/>
              </a:ext>
            </a:extLst>
          </p:cNvPr>
          <p:cNvSpPr/>
          <p:nvPr/>
        </p:nvSpPr>
        <p:spPr>
          <a:xfrm>
            <a:off x="848616" y="3733091"/>
            <a:ext cx="8205437" cy="8701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সংবাদপত্র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03E3715-CB69-4CB1-8382-5DFE6BA0052B}"/>
              </a:ext>
            </a:extLst>
          </p:cNvPr>
          <p:cNvSpPr/>
          <p:nvPr/>
        </p:nvSpPr>
        <p:spPr>
          <a:xfrm>
            <a:off x="848617" y="4724329"/>
            <a:ext cx="3372787" cy="80568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কার্টুন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C240A7-C663-4956-BE82-19D592A71502}"/>
              </a:ext>
            </a:extLst>
          </p:cNvPr>
          <p:cNvSpPr/>
          <p:nvPr/>
        </p:nvSpPr>
        <p:spPr>
          <a:xfrm>
            <a:off x="5681267" y="4719236"/>
            <a:ext cx="3372787" cy="81077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টেক্সট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9B580D-0BC5-4CC1-8D98-86B23D7AFCCB}"/>
              </a:ext>
            </a:extLst>
          </p:cNvPr>
          <p:cNvSpPr/>
          <p:nvPr/>
        </p:nvSpPr>
        <p:spPr>
          <a:xfrm>
            <a:off x="848617" y="5762102"/>
            <a:ext cx="3372786" cy="805683"/>
          </a:xfrm>
          <a:prstGeom prst="roundRect">
            <a:avLst>
              <a:gd name="adj" fmla="val 890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287B03-8772-4936-BE69-9D4A866FE7F9}"/>
              </a:ext>
            </a:extLst>
          </p:cNvPr>
          <p:cNvSpPr/>
          <p:nvPr/>
        </p:nvSpPr>
        <p:spPr>
          <a:xfrm>
            <a:off x="5681268" y="5736336"/>
            <a:ext cx="3372786" cy="831449"/>
          </a:xfrm>
          <a:prstGeom prst="roundRect">
            <a:avLst>
              <a:gd name="adj" fmla="val 810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এনিমেশন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58085C-D232-43C3-B555-9DE333A2DEF6}"/>
              </a:ext>
            </a:extLst>
          </p:cNvPr>
          <p:cNvSpPr/>
          <p:nvPr/>
        </p:nvSpPr>
        <p:spPr>
          <a:xfrm>
            <a:off x="848616" y="290215"/>
            <a:ext cx="7959778" cy="114062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টেক্সট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ED1F63-C8F7-495C-B52D-9C44856A4C36}"/>
              </a:ext>
            </a:extLst>
          </p:cNvPr>
          <p:cNvSpPr/>
          <p:nvPr/>
        </p:nvSpPr>
        <p:spPr>
          <a:xfrm>
            <a:off x="848616" y="1782362"/>
            <a:ext cx="3372787" cy="61964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ইনফো-গ্রাফিক্স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819187E-6D61-49FD-B9F7-3930378FEC9F}"/>
              </a:ext>
            </a:extLst>
          </p:cNvPr>
          <p:cNvSpPr/>
          <p:nvPr/>
        </p:nvSpPr>
        <p:spPr>
          <a:xfrm>
            <a:off x="5435607" y="1743679"/>
            <a:ext cx="3372787" cy="6970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এনিমেশন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115BC6-4E83-46AB-B4C8-EA915CF81499}"/>
              </a:ext>
            </a:extLst>
          </p:cNvPr>
          <p:cNvSpPr/>
          <p:nvPr/>
        </p:nvSpPr>
        <p:spPr>
          <a:xfrm>
            <a:off x="848617" y="2786299"/>
            <a:ext cx="3372786" cy="619647"/>
          </a:xfrm>
          <a:prstGeom prst="roundRect">
            <a:avLst>
              <a:gd name="adj" fmla="val 890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পোস্ট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EC7B73-BEC7-40DB-85BF-ADAB1164B58F}"/>
              </a:ext>
            </a:extLst>
          </p:cNvPr>
          <p:cNvSpPr/>
          <p:nvPr/>
        </p:nvSpPr>
        <p:spPr>
          <a:xfrm>
            <a:off x="5435607" y="2797094"/>
            <a:ext cx="3372786" cy="579594"/>
          </a:xfrm>
          <a:prstGeom prst="roundRect">
            <a:avLst>
              <a:gd name="adj" fmla="val 810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কার্টুন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AA57DC-EAF3-49AF-9C28-8C19DED7FF87}"/>
              </a:ext>
            </a:extLst>
          </p:cNvPr>
          <p:cNvSpPr txBox="1"/>
          <p:nvPr/>
        </p:nvSpPr>
        <p:spPr>
          <a:xfrm>
            <a:off x="4118367" y="1262556"/>
            <a:ext cx="629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46D6FD-69A9-4234-ABB1-90166BF3DFC6}"/>
              </a:ext>
            </a:extLst>
          </p:cNvPr>
          <p:cNvSpPr txBox="1"/>
          <p:nvPr/>
        </p:nvSpPr>
        <p:spPr>
          <a:xfrm>
            <a:off x="8808393" y="1200400"/>
            <a:ext cx="629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71915D-4E16-4312-89ED-2F6EF011F690}"/>
              </a:ext>
            </a:extLst>
          </p:cNvPr>
          <p:cNvSpPr txBox="1"/>
          <p:nvPr/>
        </p:nvSpPr>
        <p:spPr>
          <a:xfrm>
            <a:off x="8808393" y="2241060"/>
            <a:ext cx="629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71BA2D-8122-4056-ABFE-AF0635CBFC6C}"/>
              </a:ext>
            </a:extLst>
          </p:cNvPr>
          <p:cNvSpPr txBox="1"/>
          <p:nvPr/>
        </p:nvSpPr>
        <p:spPr>
          <a:xfrm>
            <a:off x="4191019" y="4215021"/>
            <a:ext cx="629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8F6FE0-5CB3-4F92-95D5-4DC06C9F6136}"/>
              </a:ext>
            </a:extLst>
          </p:cNvPr>
          <p:cNvSpPr txBox="1"/>
          <p:nvPr/>
        </p:nvSpPr>
        <p:spPr>
          <a:xfrm>
            <a:off x="4229216" y="5271991"/>
            <a:ext cx="629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3FD491-81C6-4B02-8E1D-A59321877AE1}"/>
              </a:ext>
            </a:extLst>
          </p:cNvPr>
          <p:cNvSpPr txBox="1"/>
          <p:nvPr/>
        </p:nvSpPr>
        <p:spPr>
          <a:xfrm>
            <a:off x="9123075" y="5271991"/>
            <a:ext cx="629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B90EA5-48F3-42BF-A011-BD80FA59A156}"/>
              </a:ext>
            </a:extLst>
          </p:cNvPr>
          <p:cNvSpPr txBox="1"/>
          <p:nvPr/>
        </p:nvSpPr>
        <p:spPr>
          <a:xfrm>
            <a:off x="4221403" y="2647048"/>
            <a:ext cx="629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√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D99909-5603-44F0-8A47-1E647B83B8C7}"/>
              </a:ext>
            </a:extLst>
          </p:cNvPr>
          <p:cNvSpPr txBox="1"/>
          <p:nvPr/>
        </p:nvSpPr>
        <p:spPr>
          <a:xfrm>
            <a:off x="9032003" y="4687621"/>
            <a:ext cx="629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09080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7CE20DA-C342-475E-9535-2700A04EF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96" y="0"/>
            <a:ext cx="12206747" cy="68870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BE3E30-DA43-4009-B3A6-139880489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093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5DAC71-6E36-4630-8995-E9DE23AF65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99" y="114885"/>
            <a:ext cx="12221496" cy="68870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D8B0BC-AC14-4875-A232-D0BFD3842190}"/>
              </a:ext>
            </a:extLst>
          </p:cNvPr>
          <p:cNvSpPr txBox="1"/>
          <p:nvPr/>
        </p:nvSpPr>
        <p:spPr>
          <a:xfrm>
            <a:off x="3795251" y="2167857"/>
            <a:ext cx="4557251" cy="132343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bn-IN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B15B2F-440A-4FE3-917B-81B054CBE728}"/>
              </a:ext>
            </a:extLst>
          </p:cNvPr>
          <p:cNvSpPr txBox="1"/>
          <p:nvPr/>
        </p:nvSpPr>
        <p:spPr>
          <a:xfrm>
            <a:off x="2500191" y="3303164"/>
            <a:ext cx="8575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40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440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440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75063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ED8EAB6-B1B4-49F3-956E-5481A0442775}"/>
              </a:ext>
            </a:extLst>
          </p:cNvPr>
          <p:cNvGrpSpPr/>
          <p:nvPr/>
        </p:nvGrpSpPr>
        <p:grpSpPr>
          <a:xfrm>
            <a:off x="2578540" y="650188"/>
            <a:ext cx="7034920" cy="4838095"/>
            <a:chOff x="490142" y="725139"/>
            <a:chExt cx="7034920" cy="48380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2706CF-8DFC-4D29-BE5D-54704476B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142" y="725139"/>
              <a:ext cx="7034920" cy="483809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282ED2C-6C8A-4170-A1D7-687E4DE9A985}"/>
                </a:ext>
              </a:extLst>
            </p:cNvPr>
            <p:cNvSpPr txBox="1"/>
            <p:nvPr/>
          </p:nvSpPr>
          <p:spPr>
            <a:xfrm>
              <a:off x="2900984" y="1650996"/>
              <a:ext cx="462407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ধন্যবাদ </a:t>
              </a:r>
              <a:endPara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7FEEF8-78B2-4831-8FA7-B21B96517FE6}"/>
              </a:ext>
            </a:extLst>
          </p:cNvPr>
          <p:cNvGrpSpPr/>
          <p:nvPr/>
        </p:nvGrpSpPr>
        <p:grpSpPr>
          <a:xfrm>
            <a:off x="-7034920" y="434269"/>
            <a:ext cx="7034920" cy="4838095"/>
            <a:chOff x="490142" y="725139"/>
            <a:chExt cx="7034920" cy="483809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227CA5B-4008-4B2A-9500-C6E948963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142" y="725139"/>
              <a:ext cx="7034920" cy="483809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D06EF7-8A52-4A14-AA3E-FFE15D41466C}"/>
                </a:ext>
              </a:extLst>
            </p:cNvPr>
            <p:cNvSpPr txBox="1"/>
            <p:nvPr/>
          </p:nvSpPr>
          <p:spPr>
            <a:xfrm>
              <a:off x="2900984" y="1650996"/>
              <a:ext cx="462407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ধন্যবাদ </a:t>
              </a:r>
              <a:endPara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65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78841 0.03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4" y="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oor">
            <a:hlinkClick r:id="" action="ppaction://media"/>
            <a:extLst>
              <a:ext uri="{FF2B5EF4-FFF2-40B4-BE49-F238E27FC236}">
                <a16:creationId xmlns:a16="http://schemas.microsoft.com/office/drawing/2014/main" id="{79A3C07B-5608-42BC-B4E4-BA354A1830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0"/>
            <a:ext cx="12306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50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41659D-6D71-4272-A204-E7B0166DBF0D}"/>
              </a:ext>
            </a:extLst>
          </p:cNvPr>
          <p:cNvSpPr txBox="1"/>
          <p:nvPr/>
        </p:nvSpPr>
        <p:spPr>
          <a:xfrm>
            <a:off x="2577884" y="0"/>
            <a:ext cx="70362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E6E398F7-6D35-4191-B491-1A269FE75D37}"/>
              </a:ext>
            </a:extLst>
          </p:cNvPr>
          <p:cNvSpPr/>
          <p:nvPr/>
        </p:nvSpPr>
        <p:spPr>
          <a:xfrm rot="5400000">
            <a:off x="4832209" y="208415"/>
            <a:ext cx="728421" cy="1799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F03655A-F6FF-4993-8309-A5E8645F0E2F}"/>
              </a:ext>
            </a:extLst>
          </p:cNvPr>
          <p:cNvSpPr/>
          <p:nvPr/>
        </p:nvSpPr>
        <p:spPr>
          <a:xfrm rot="16200000">
            <a:off x="6631370" y="208415"/>
            <a:ext cx="728421" cy="1799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FD94B-BF6F-4568-936E-04D325AF29B5}"/>
              </a:ext>
            </a:extLst>
          </p:cNvPr>
          <p:cNvSpPr txBox="1"/>
          <p:nvPr/>
        </p:nvSpPr>
        <p:spPr>
          <a:xfrm>
            <a:off x="335117" y="4145665"/>
            <a:ext cx="48613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হোসনেয়ারা খাতুন </a:t>
            </a:r>
          </a:p>
          <a:p>
            <a:pPr algn="ctr"/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কাড়াপাড়া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বিদ্যালয় </a:t>
            </a:r>
          </a:p>
          <a:p>
            <a:pPr algn="ctr"/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নংঃ ০১৭২৫৬৬৬৩৯৪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hosnearakhatun4@gmail.com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7FBBB01-688D-4261-9DE6-DF996EC96AD9}"/>
              </a:ext>
            </a:extLst>
          </p:cNvPr>
          <p:cNvSpPr/>
          <p:nvPr/>
        </p:nvSpPr>
        <p:spPr>
          <a:xfrm>
            <a:off x="5780866" y="1534199"/>
            <a:ext cx="630265" cy="728421"/>
          </a:xfrm>
          <a:prstGeom prst="triangle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DF8A2BE-8322-455C-B11B-B9BBE8DAB16A}"/>
              </a:ext>
            </a:extLst>
          </p:cNvPr>
          <p:cNvSpPr/>
          <p:nvPr/>
        </p:nvSpPr>
        <p:spPr>
          <a:xfrm rot="10800000">
            <a:off x="5780865" y="5626016"/>
            <a:ext cx="630265" cy="728421"/>
          </a:xfrm>
          <a:prstGeom prst="triangl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3B0C-81BF-4780-9BA9-90D0ED5E8418}"/>
              </a:ext>
            </a:extLst>
          </p:cNvPr>
          <p:cNvCxnSpPr/>
          <p:nvPr/>
        </p:nvCxnSpPr>
        <p:spPr>
          <a:xfrm>
            <a:off x="5780866" y="2371106"/>
            <a:ext cx="0" cy="3161788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0E106B-2429-4FC5-AF34-725E3F31968D}"/>
              </a:ext>
            </a:extLst>
          </p:cNvPr>
          <p:cNvCxnSpPr/>
          <p:nvPr/>
        </p:nvCxnSpPr>
        <p:spPr>
          <a:xfrm>
            <a:off x="6380132" y="2355608"/>
            <a:ext cx="0" cy="3161788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ightning Bolt 12">
            <a:extLst>
              <a:ext uri="{FF2B5EF4-FFF2-40B4-BE49-F238E27FC236}">
                <a16:creationId xmlns:a16="http://schemas.microsoft.com/office/drawing/2014/main" id="{54AE804F-AF33-4F97-8EB1-FD9FDF609209}"/>
              </a:ext>
            </a:extLst>
          </p:cNvPr>
          <p:cNvSpPr/>
          <p:nvPr/>
        </p:nvSpPr>
        <p:spPr>
          <a:xfrm>
            <a:off x="5938432" y="2355608"/>
            <a:ext cx="315129" cy="1057894"/>
          </a:xfrm>
          <a:prstGeom prst="lightningBol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ghtning Bolt 13">
            <a:extLst>
              <a:ext uri="{FF2B5EF4-FFF2-40B4-BE49-F238E27FC236}">
                <a16:creationId xmlns:a16="http://schemas.microsoft.com/office/drawing/2014/main" id="{CDE207E4-FA28-4B59-9B70-14278A162B6F}"/>
              </a:ext>
            </a:extLst>
          </p:cNvPr>
          <p:cNvSpPr/>
          <p:nvPr/>
        </p:nvSpPr>
        <p:spPr>
          <a:xfrm>
            <a:off x="5907438" y="3459864"/>
            <a:ext cx="315129" cy="1057894"/>
          </a:xfrm>
          <a:prstGeom prst="lightningBol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ightning Bolt 14">
            <a:extLst>
              <a:ext uri="{FF2B5EF4-FFF2-40B4-BE49-F238E27FC236}">
                <a16:creationId xmlns:a16="http://schemas.microsoft.com/office/drawing/2014/main" id="{60C27DFC-37C8-492F-B7C9-C458EE76F39E}"/>
              </a:ext>
            </a:extLst>
          </p:cNvPr>
          <p:cNvSpPr/>
          <p:nvPr/>
        </p:nvSpPr>
        <p:spPr>
          <a:xfrm>
            <a:off x="5907438" y="4502393"/>
            <a:ext cx="315129" cy="1057894"/>
          </a:xfrm>
          <a:prstGeom prst="lightningBol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746508-ECA9-4B48-9B20-D47DBEE4B650}"/>
              </a:ext>
            </a:extLst>
          </p:cNvPr>
          <p:cNvSpPr txBox="1"/>
          <p:nvPr/>
        </p:nvSpPr>
        <p:spPr>
          <a:xfrm>
            <a:off x="7183464" y="4240123"/>
            <a:ext cx="486130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৯ম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৩য় 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50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E519A3-F105-49A2-8435-CD1A95F37D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742" y="1226909"/>
            <a:ext cx="2107769" cy="2636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2CFEC4-EA02-4C86-BA58-79AAEF433B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208" y="1025860"/>
            <a:ext cx="2554935" cy="2755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17666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/>
      <p:bldP spid="8" grpId="0" animBg="1"/>
      <p:bldP spid="9" grpId="0" animBg="1"/>
      <p:bldP spid="13" grpId="0" animBg="1"/>
      <p:bldP spid="14" grpId="0" animBg="1"/>
      <p:bldP spid="15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E3D25D-3E78-45DE-92FC-F033A9178CE8}"/>
              </a:ext>
            </a:extLst>
          </p:cNvPr>
          <p:cNvSpPr txBox="1"/>
          <p:nvPr/>
        </p:nvSpPr>
        <p:spPr>
          <a:xfrm>
            <a:off x="647700" y="304800"/>
            <a:ext cx="11258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</a:t>
            </a:r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3BF3E3-2021-4893-B433-A778B70589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9" y="26525"/>
            <a:ext cx="2265546" cy="1586262"/>
          </a:xfrm>
          <a:prstGeom prst="rect">
            <a:avLst/>
          </a:prstGeom>
        </p:spPr>
      </p:pic>
      <p:pic>
        <p:nvPicPr>
          <p:cNvPr id="1026" name="Picture 2" descr="ডিজিটাল বাংলাদেশ বাস্তবায়নের রূপকার সজীব ওয়াজেদ জয় - banglanews24.com">
            <a:extLst>
              <a:ext uri="{FF2B5EF4-FFF2-40B4-BE49-F238E27FC236}">
                <a16:creationId xmlns:a16="http://schemas.microsoft.com/office/drawing/2014/main" id="{8BE880ED-963C-4081-93AF-3C6E5C881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9" y="1891062"/>
            <a:ext cx="3543008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ppy World Childrens Day GIF by Bobble - Find &amp; Share on GIPHY">
            <a:extLst>
              <a:ext uri="{FF2B5EF4-FFF2-40B4-BE49-F238E27FC236}">
                <a16:creationId xmlns:a16="http://schemas.microsoft.com/office/drawing/2014/main" id="{E60E759C-300F-41C2-8CC4-966BF4CC96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5064" y="1891061"/>
            <a:ext cx="3170076" cy="3809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F524B6-862A-4A4B-9A71-A5415DEAB1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5406" y="1891061"/>
            <a:ext cx="3543009" cy="380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180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78984 -4.44444E-6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9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E3DFC07-B91B-483D-9C6B-423557E03FC3}"/>
              </a:ext>
            </a:extLst>
          </p:cNvPr>
          <p:cNvSpPr txBox="1"/>
          <p:nvPr/>
        </p:nvSpPr>
        <p:spPr>
          <a:xfrm>
            <a:off x="3011713" y="351892"/>
            <a:ext cx="6168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407D8C-0399-4B9A-B5D8-BBCA34D7F9DD}"/>
              </a:ext>
            </a:extLst>
          </p:cNvPr>
          <p:cNvCxnSpPr>
            <a:cxnSpLocks/>
          </p:cNvCxnSpPr>
          <p:nvPr/>
        </p:nvCxnSpPr>
        <p:spPr>
          <a:xfrm>
            <a:off x="3570514" y="1193853"/>
            <a:ext cx="5050971" cy="0"/>
          </a:xfrm>
          <a:prstGeom prst="straightConnector1">
            <a:avLst/>
          </a:prstGeom>
          <a:ln w="88900">
            <a:solidFill>
              <a:schemeClr val="tx1"/>
            </a:solidFill>
            <a:headEnd type="triangle"/>
            <a:tailEnd type="triangle"/>
          </a:ln>
          <a:effectLst>
            <a:outerShdw blurRad="152400" dist="63500" dir="6600000" sx="105000" sy="105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BF9C495-3204-46BD-8D02-538792F7ADE3}"/>
              </a:ext>
            </a:extLst>
          </p:cNvPr>
          <p:cNvSpPr txBox="1"/>
          <p:nvPr/>
        </p:nvSpPr>
        <p:spPr>
          <a:xfrm>
            <a:off x="4226767" y="1440074"/>
            <a:ext cx="3601617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কনটেন্ট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9E370A-BDEA-4587-9476-F87F8A76C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3439">
            <a:off x="3877142" y="119580"/>
            <a:ext cx="1334860" cy="129562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10D9160-CD6F-41D1-818E-C4A434739608}"/>
              </a:ext>
            </a:extLst>
          </p:cNvPr>
          <p:cNvGrpSpPr/>
          <p:nvPr/>
        </p:nvGrpSpPr>
        <p:grpSpPr>
          <a:xfrm>
            <a:off x="2900199" y="2427492"/>
            <a:ext cx="6103097" cy="4299879"/>
            <a:chOff x="2900199" y="2427492"/>
            <a:chExt cx="6103097" cy="42998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CB2C26-4E90-4181-A33E-E4F86AE64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0199" y="2427492"/>
              <a:ext cx="6103097" cy="4299879"/>
            </a:xfrm>
            <a:prstGeom prst="rect">
              <a:avLst/>
            </a:prstGeom>
          </p:spPr>
        </p:pic>
        <p:pic>
          <p:nvPicPr>
            <p:cNvPr id="2050" name="Picture 2" descr="শাহানা কার্টুন সিরিজ Shahana Cartoon Series - Posts | Facebook">
              <a:extLst>
                <a:ext uri="{FF2B5EF4-FFF2-40B4-BE49-F238E27FC236}">
                  <a16:creationId xmlns:a16="http://schemas.microsoft.com/office/drawing/2014/main" id="{8025A850-821E-4230-BCAF-1F189D9883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06217" y="2814136"/>
              <a:ext cx="2863821" cy="2603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Book Design - Tina Garcia">
              <a:extLst>
                <a:ext uri="{FF2B5EF4-FFF2-40B4-BE49-F238E27FC236}">
                  <a16:creationId xmlns:a16="http://schemas.microsoft.com/office/drawing/2014/main" id="{044B63AF-F1F4-41E9-9C9C-2453DA6DFEA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0039" y="2850452"/>
              <a:ext cx="2819398" cy="256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918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8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0.02083 0.06736 L 0.04036 4.44444E-6 L 0.06132 0.06736 L 0.08229 4.44444E-6 L 0.10182 0.06736 L 0.12291 4.44444E-6 L 0.14244 0.06736 L 0.16328 4.44444E-6 L 0.18424 0.06736 L 0.20377 4.44444E-6 L 0.22487 0.06736 L 0.2444 4.44444E-6 L 0.26536 0.06736 L 0.28632 4.44444E-6 L 0.30586 0.06736 L 0.32695 4.44444E-6 " pathEditMode="relative" rAng="0" ptsTypes="AAAAAAAAAAAAAAAAA">
                                      <p:cBhvr>
                                        <p:cTn id="8" dur="4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33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7C8B-CC08-4894-B4AA-9E853FBC5F8F}"/>
              </a:ext>
            </a:extLst>
          </p:cNvPr>
          <p:cNvSpPr txBox="1"/>
          <p:nvPr/>
        </p:nvSpPr>
        <p:spPr>
          <a:xfrm>
            <a:off x="4048579" y="348006"/>
            <a:ext cx="4209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83D61AC-1DA8-4139-8ECF-980101B858BC}"/>
              </a:ext>
            </a:extLst>
          </p:cNvPr>
          <p:cNvCxnSpPr>
            <a:cxnSpLocks/>
          </p:cNvCxnSpPr>
          <p:nvPr/>
        </p:nvCxnSpPr>
        <p:spPr>
          <a:xfrm flipH="1">
            <a:off x="4492172" y="1363669"/>
            <a:ext cx="3207657" cy="0"/>
          </a:xfrm>
          <a:prstGeom prst="straightConnector1">
            <a:avLst/>
          </a:prstGeom>
          <a:ln w="88900">
            <a:solidFill>
              <a:srgbClr val="0070C0"/>
            </a:solidFill>
            <a:headEnd type="triangle"/>
            <a:tailEnd type="triangle"/>
          </a:ln>
          <a:effectLst>
            <a:outerShdw blurRad="152400" dist="63500" dir="4800000" sx="105000" sy="105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222B9D6-457A-4E0F-9111-428D9FFFEE39}"/>
              </a:ext>
            </a:extLst>
          </p:cNvPr>
          <p:cNvSpPr txBox="1"/>
          <p:nvPr/>
        </p:nvSpPr>
        <p:spPr>
          <a:xfrm>
            <a:off x="1843310" y="3626682"/>
            <a:ext cx="10724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কনটেন্টের</a:t>
            </a:r>
            <a:r>
              <a:rPr lang="en-US" sz="28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8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7B8277-3262-4C26-B260-F2D0D5D93B41}"/>
              </a:ext>
            </a:extLst>
          </p:cNvPr>
          <p:cNvSpPr txBox="1"/>
          <p:nvPr/>
        </p:nvSpPr>
        <p:spPr>
          <a:xfrm>
            <a:off x="1843310" y="2402325"/>
            <a:ext cx="11013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কনটেন্টের</a:t>
            </a:r>
            <a:r>
              <a:rPr lang="en-US" sz="28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1BE5B5-E3AF-450E-BBF0-368B2EFAA2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52510">
            <a:off x="4971099" y="413612"/>
            <a:ext cx="1714942" cy="1714942"/>
          </a:xfrm>
          <a:prstGeom prst="rect">
            <a:avLst/>
          </a:prstGeom>
        </p:spPr>
      </p:pic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21D466DA-08E0-4DA3-AEA8-C52CC62B6887}"/>
              </a:ext>
            </a:extLst>
          </p:cNvPr>
          <p:cNvSpPr/>
          <p:nvPr/>
        </p:nvSpPr>
        <p:spPr>
          <a:xfrm>
            <a:off x="367849" y="2285233"/>
            <a:ext cx="1214203" cy="711417"/>
          </a:xfrm>
          <a:prstGeom prst="ribbon2">
            <a:avLst>
              <a:gd name="adj1" fmla="val 18774"/>
              <a:gd name="adj2" fmla="val 57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bbon: Tilted Up 20">
            <a:extLst>
              <a:ext uri="{FF2B5EF4-FFF2-40B4-BE49-F238E27FC236}">
                <a16:creationId xmlns:a16="http://schemas.microsoft.com/office/drawing/2014/main" id="{EAFEDB18-DC2A-4CBE-B280-20ED6BD69803}"/>
              </a:ext>
            </a:extLst>
          </p:cNvPr>
          <p:cNvSpPr/>
          <p:nvPr/>
        </p:nvSpPr>
        <p:spPr>
          <a:xfrm>
            <a:off x="367847" y="3541464"/>
            <a:ext cx="1214203" cy="711417"/>
          </a:xfrm>
          <a:prstGeom prst="ribbon2">
            <a:avLst>
              <a:gd name="adj1" fmla="val 18774"/>
              <a:gd name="adj2" fmla="val 57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1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4.79167E-6 0.00023 C -0.00026 -0.00278 -0.00052 -0.00556 -0.00052 -0.00834 C -0.00143 -0.05324 0.00573 -0.04375 -0.0026 -0.05371 C -0.00234 -0.05486 -0.00169 -0.05602 -0.00156 -0.05741 C -0.00156 -0.0588 -0.00286 -0.06181 -0.00312 -0.06297 C -0.00299 -0.06505 -0.00325 -0.0676 -0.0026 -0.06945 C -0.00234 -0.07037 -0.0013 -0.06991 -0.00052 -0.07037 C 0.0004 -0.07061 0.00157 -0.07084 0.00261 -0.0713 C 0.00313 -0.07223 0.00339 -0.07361 0.00417 -0.07408 C 0.0056 -0.07477 0.0073 -0.07454 0.00886 -0.075 L 0.01459 -0.0757 C 0.01615 -0.07523 0.01771 -0.075 0.01928 -0.07408 C 0.02006 -0.07338 0.02058 -0.07199 0.02136 -0.0713 C 0.02188 -0.07061 0.02448 -0.06945 0.025 -0.06945 C 0.02618 -0.06273 0.02435 -0.07037 0.02709 -0.06482 C 0.02748 -0.06366 0.02774 -0.06227 0.02813 -0.06111 C 0.02735 -0.05926 0.02709 -0.05672 0.02605 -0.05556 C 0.02553 -0.05486 0.025 -0.05394 0.02448 -0.05371 C 0.01615 -0.04838 0.01641 -0.04977 0.00678 -0.04908 C 0.00053 -0.04537 0.00756 -0.04977 0.01875 -0.04723 C 0.01941 -0.04699 0.0198 -0.04537 0.02032 -0.04445 C 0.02006 -0.04098 0.02006 -0.0375 0.0198 -0.03426 C 0.01967 -0.03311 0.01967 -0.03195 0.01928 -0.03148 C 0.01862 -0.03056 0.01784 -0.03079 0.01719 -0.03056 C 0.01693 -0.03033 0.01394 -0.02616 0.01355 -0.02778 C 0.01303 -0.02917 0.01381 -0.03125 0.01459 -0.03241 C 0.01537 -0.03357 0.01667 -0.03334 0.01771 -0.03426 C 0.02084 -0.03635 0.01954 -0.03519 0.02188 -0.03797 C 0.02266 -0.0375 0.0237 -0.03773 0.02448 -0.03704 C 0.02553 -0.03565 0.02461 -0.02894 0.02448 -0.02871 C 0.02383 -0.02732 0.02266 -0.02801 0.02188 -0.02778 C 0.01836 -0.02963 0.02175 -0.02686 0.0198 -0.03148 C 0.01941 -0.03218 0.01875 -0.03264 0.01823 -0.03334 C 0.01836 -0.03565 0.01849 -0.03982 0.01928 -0.0426 C 0.01954 -0.04352 0.0198 -0.04445 0.02032 -0.04537 C 0.02071 -0.0463 0.02123 -0.04723 0.02188 -0.04815 C 0.02227 -0.04861 0.02292 -0.04861 0.02344 -0.04908 C 0.02631 -0.04815 0.02956 -0.04885 0.0323 -0.0463 C 0.03334 -0.04514 0.0323 -0.04167 0.03282 -0.03982 C 0.03321 -0.03773 0.0349 -0.03426 0.0349 -0.03403 C 0.0375 -0.01551 0.03659 -0.02686 0.03542 3.33333E-6 C 0.03334 -0.01111 0.03594 0.00602 0.03646 -0.00463 C 0.03659 -0.00811 0.03581 -0.01135 0.03542 -0.01482 C 0.03516 -0.01667 0.03464 -0.01852 0.03438 -0.02037 L 0.03386 -0.02315 C 0.03399 -0.02709 0.03399 -0.03102 0.03438 -0.03519 C 0.03451 -0.03681 0.03529 -0.03797 0.03542 -0.03982 C 0.03568 -0.05023 0.03516 -0.05047 0.03334 -0.05834 C 0.03308 -0.05741 0.03269 -0.05648 0.03282 -0.05556 C 0.03282 -0.05417 0.03334 -0.05278 0.03386 -0.05186 C 0.03581 -0.04746 0.04206 -0.04908 0.04323 -0.04908 C 0.04375 -0.04815 0.04415 -0.04699 0.0448 -0.0463 C 0.04662 -0.04398 0.04701 -0.04699 0.04532 -0.0426 C 0.04584 -0.04167 0.04623 -0.04051 0.04688 -0.03982 C 0.04857 -0.03773 0.05157 -0.03936 0.05313 -0.03982 C 0.05339 -0.04051 0.05534 -0.04491 0.05573 -0.0463 C 0.05599 -0.04699 0.05599 -0.04815 0.05625 -0.04908 C 0.05652 -0.04815 0.05717 -0.04723 0.0573 -0.0463 C 0.05743 -0.04283 0.05704 -0.03936 0.05678 -0.03611 C 0.05665 -0.03496 0.05652 -0.03403 0.05625 -0.03334 C 0.05573 -0.03218 0.05521 -0.03125 0.05469 -0.03056 C 0.05378 -0.02917 0.05209 -0.02755 0.05105 -0.02686 C 0.05053 -0.02639 0.04987 -0.02639 0.04948 -0.02593 C 0.04584 -0.02269 0.05027 -0.02477 0.04532 -0.02315 C 0.0487 -0.02223 0.05222 -0.0213 0.05573 -0.02037 C 0.05769 -0.01968 0.05691 -0.01922 0.05886 -0.0176 C 0.05964 -0.01667 0.06055 -0.01621 0.06146 -0.01574 C 0.06172 -0.01505 0.06407 -0.01135 0.06407 -0.01019 C 0.06407 -0.00903 0.06329 -0.00834 0.06303 -0.00741 C 0.06524 0.00648 0.06459 0.00486 0.06459 -0.02686 C 0.06459 -0.03797 0.0642 -0.04908 0.06407 -0.06019 C 0.06342 -0.05787 0.06133 -0.05232 0.06355 -0.05 C 0.06472 -0.04861 0.06628 -0.05047 0.06771 -0.05093 C 0.07631 -0.05047 0.08516 -0.05301 0.09375 -0.05 C 0.09532 -0.04931 0.0931 -0.04445 0.09271 -0.04167 C 0.09258 -0.04074 0.09232 -0.03982 0.09219 -0.03889 C 0.09089 -0.03056 0.09232 -0.03889 0.09115 -0.03241 C 0.09128 -0.02686 0.09128 -0.0213 0.09167 -0.01574 C 0.09219 -0.00625 0.09467 -0.0257 0.09323 -0.00186 C 0.0931 -0.00047 0.09206 -0.00348 0.09167 -0.00463 C 0.09102 -0.00579 0.09063 -0.00695 0.09011 -0.00834 C 0.08985 -0.00926 0.08972 -0.01019 0.08959 -0.01111 C 0.0892 -0.01343 0.0892 -0.01621 0.08855 -0.01852 C 0.08829 -0.01922 0.0875 -0.01898 0.08698 -0.01945 C 0.08269 -0.02686 0.08503 -0.02523 0.08073 -0.02686 C 0.07917 -0.02639 0.07735 -0.02709 0.07605 -0.02593 C 0.07553 -0.02547 0.07631 -0.02385 0.07657 -0.02315 C 0.07683 -0.02199 0.07709 -0.02107 0.07761 -0.02037 C 0.07813 -0.01945 0.07891 -0.01852 0.07969 -0.01852 C 0.08021 -0.01852 0.07865 -0.01968 0.07813 -0.02037 C 0.07943 -0.02732 0.07761 -0.02037 0.0849 -0.02408 C 0.08607 -0.02454 0.08672 -0.02732 0.08803 -0.02778 L 0.09063 -0.02871 C 0.09115 -0.02963 0.09154 -0.03056 0.09219 -0.03148 C 0.09375 -0.0338 0.09389 -0.03264 0.09532 -0.03611 C 0.0961 -0.03797 0.09636 -0.04028 0.09688 -0.0426 C 0.09584 -0.06366 0.09467 -0.05301 0.09792 -0.05186 C 0.09974 -0.05093 0.1017 -0.05116 0.10365 -0.05093 C 0.10378 -0.04931 0.10352 -0.04746 0.10417 -0.0463 C 0.10456 -0.04514 0.1056 -0.04584 0.10625 -0.04537 C 0.10678 -0.04491 0.1073 -0.04398 0.10782 -0.04352 C 0.10951 -0.04167 0.11055 -0.04098 0.1125 -0.03982 C 0.11277 -0.03889 0.11342 -0.03797 0.11355 -0.03704 C 0.11368 -0.03426 0.11381 -0.03102 0.11303 -0.02871 C 0.11237 -0.02709 0.11094 -0.02755 0.1099 -0.02686 L 0.1073 -0.025 C 0.10704 -0.02408 0.10652 -0.02315 0.10678 -0.02223 C 0.10717 -0.02014 0.11029 -0.01968 0.11094 -0.01945 C 0.11146 -0.01875 0.11198 -0.01829 0.1125 -0.0176 C 0.1129 -0.01667 0.11316 -0.01551 0.11355 -0.01482 C 0.11394 -0.01366 0.11459 -0.01297 0.11511 -0.01204 C 0.11563 -0.00926 0.1155 -0.0088 0.11667 -0.00648 C 0.11706 -0.00533 0.11758 -0.00417 0.11823 -0.00371 C 0.11902 -0.00301 0.11993 -0.00301 0.12084 -0.00278 C 0.12136 -0.00255 0.12188 -0.00209 0.1224 -0.00186 C 0.12214 -0.00093 0.1224 0.00069 0.12188 0.00092 C 0.12006 0.00231 0.11941 -0.00093 0.11875 -0.00278 C 0.11889 -0.00394 0.11902 -0.00533 0.11928 -0.00648 C 0.11954 -0.00741 0.12019 -0.00811 0.12032 -0.00926 C 0.12071 -0.0176 0.12045 -0.02593 0.12084 -0.03426 C 0.12084 -0.03519 0.12123 -0.03611 0.12136 -0.03704 C 0.12149 -0.0382 0.12162 -0.03959 0.12188 -0.04074 C 0.12214 -0.04167 0.12253 -0.0426 0.12292 -0.04352 C 0.12527 -0.0426 0.12644 -0.04329 0.12813 -0.03982 C 0.12852 -0.03889 0.12917 -0.03241 0.12917 -0.03218 C 0.1293 -0.03148 0.1293 -0.03033 0.12969 -0.02963 C 0.13021 -0.02848 0.13099 -0.02778 0.13178 -0.02686 C 0.13152 -0.02408 0.13178 -0.02084 0.12969 -0.02037 C 0.12891 -0.02014 0.12826 -0.02084 0.12761 -0.0213 C 0.12787 -0.02338 0.12826 -0.02547 0.12865 -0.02778 C 0.12878 -0.02871 0.12917 -0.0294 0.12917 -0.03056 C 0.12891 -0.03334 0.12787 -0.03565 0.12709 -0.03797 C 0.12644 -0.04398 0.12696 -0.0419 0.12448 -0.04723 C 0.12396 -0.04815 0.12357 -0.04931 0.12292 -0.05 C 0.12227 -0.05047 0.12149 -0.05047 0.12084 -0.05093 C 0.12045 -0.05186 0.12032 -0.05301 0.1198 -0.05371 C 0.11745 -0.05579 0.10938 -0.05371 0.10886 -0.05371 L 0.10521 -0.05186 C 0.10443 -0.05139 0.10235 -0.05093 0.10313 -0.05093 C 0.1086 -0.05023 0.1142 -0.05 0.1198 -0.05 L 0.16303 -0.04908 C 0.16277 -0.04398 0.16277 -0.03912 0.1625 -0.03426 C 0.16237 -0.03311 0.16198 -0.03241 0.16198 -0.03148 C 0.16198 -0.02408 0.1625 -0.00186 0.1625 -0.00926 C 0.1625 -0.03797 0.16693 -0.03473 0.1599 -0.03797 C 0.15834 -0.0375 0.15639 -0.03889 0.15521 -0.03704 C 0.15443 -0.03565 0.15573 -0.03334 0.15573 -0.03148 C 0.15573 -0.02963 0.15534 -0.02778 0.15521 -0.02593 C 0.1543 -0.02616 0.15326 -0.0257 0.15261 -0.02686 C 0.15196 -0.02778 0.15131 -0.03334 0.15105 -0.03519 C 0.15092 -0.03611 0.15092 -0.03727 0.15053 -0.03797 C 0.15014 -0.03866 0.14948 -0.03843 0.14896 -0.03889 C 0.14584 -0.0382 0.14258 -0.03889 0.13959 -0.03704 C 0.13894 -0.03658 0.13985 -0.03449 0.14011 -0.03334 C 0.14024 -0.03241 0.1405 -0.03148 0.14063 -0.03056 C 0.14076 -0.02917 0.14076 -0.02778 0.14115 -0.02686 C 0.14154 -0.0257 0.14219 -0.025 0.14271 -0.02408 C 0.14284 -0.02223 0.14258 -0.01991 0.14323 -0.01852 C 0.14375 -0.01736 0.14493 -0.01783 0.14584 -0.0176 C 0.14636 -0.01736 0.14688 -0.0169 0.1474 -0.01667 C 0.14662 -0.01598 0.1461 -0.01482 0.14532 -0.01482 C 0.14389 -0.01436 0.14154 -0.0176 0.1448 -0.01389 C 0.14558 -0.01412 0.14701 -0.01343 0.1474 -0.01482 C 0.14792 -0.01667 0.14688 -0.0213 0.14688 -0.02107 L 0.14688 -0.0176 L 0.1448 -0.0176 " pathEditMode="relative" rAng="0" ptsTypes="AAAAAAAAAAAAAAAAAAAAAAAAAAAAAAAAAAAAAAAAAAAAAAAAAAAAAAAAAAAAAAAAAAAAAAAAAAAAAAAAAAAAAAAAAAAAAAAAAAAAAAAAAAAAAAAAAAAAAAAAAAAAAAAAAAAAAAAAAAAAAAAAAAAAAAAAAAAAAAAAAAAAAAA">
                                      <p:cBhvr>
                                        <p:cTn id="10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7" grpId="0"/>
      <p:bldP spid="4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88FED2-4109-45B2-B1BE-BB2DEAC5480B}"/>
              </a:ext>
            </a:extLst>
          </p:cNvPr>
          <p:cNvSpPr/>
          <p:nvPr/>
        </p:nvSpPr>
        <p:spPr>
          <a:xfrm>
            <a:off x="399127" y="4394812"/>
            <a:ext cx="11323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ডিজিটাম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শব্দকে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সহজতর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053BF9-84FB-417A-9419-AABC711542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89" y="186613"/>
            <a:ext cx="5039138" cy="3340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শাহানা কার্টুন।। Shahana Cartoon ।। Shahana Bangla Cartoon from শাহানা  Watch Video - HiFiMov.cc">
            <a:extLst>
              <a:ext uri="{FF2B5EF4-FFF2-40B4-BE49-F238E27FC236}">
                <a16:creationId xmlns:a16="http://schemas.microsoft.com/office/drawing/2014/main" id="{19960457-D705-4E2B-A685-8FC0B8738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1819" y="186613"/>
            <a:ext cx="4780991" cy="3340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76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CF1C339-5DA2-451D-96BC-A25B0E5D5F7A}"/>
              </a:ext>
            </a:extLst>
          </p:cNvPr>
          <p:cNvSpPr/>
          <p:nvPr/>
        </p:nvSpPr>
        <p:spPr>
          <a:xfrm>
            <a:off x="-20547" y="223936"/>
            <a:ext cx="4790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C745B7B-E3E6-4D04-B63A-8D5D5DAB22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649948"/>
              </p:ext>
            </p:extLst>
          </p:nvPr>
        </p:nvGraphicFramePr>
        <p:xfrm>
          <a:off x="1630971" y="373225"/>
          <a:ext cx="10282335" cy="5187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2025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155EAC8C-6E29-4A6B-9D88-13F7A2BAB0FF}"/>
              </a:ext>
            </a:extLst>
          </p:cNvPr>
          <p:cNvSpPr txBox="1"/>
          <p:nvPr/>
        </p:nvSpPr>
        <p:spPr>
          <a:xfrm>
            <a:off x="2505075" y="171450"/>
            <a:ext cx="7181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Half Frame 19">
            <a:extLst>
              <a:ext uri="{FF2B5EF4-FFF2-40B4-BE49-F238E27FC236}">
                <a16:creationId xmlns:a16="http://schemas.microsoft.com/office/drawing/2014/main" id="{1DFD19CB-84E3-4135-B029-A64F95173D9C}"/>
              </a:ext>
            </a:extLst>
          </p:cNvPr>
          <p:cNvSpPr/>
          <p:nvPr/>
        </p:nvSpPr>
        <p:spPr>
          <a:xfrm>
            <a:off x="3943349" y="171450"/>
            <a:ext cx="685800" cy="781050"/>
          </a:xfrm>
          <a:prstGeom prst="halfFrame">
            <a:avLst>
              <a:gd name="adj1" fmla="val 22222"/>
              <a:gd name="adj2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>
            <a:extLst>
              <a:ext uri="{FF2B5EF4-FFF2-40B4-BE49-F238E27FC236}">
                <a16:creationId xmlns:a16="http://schemas.microsoft.com/office/drawing/2014/main" id="{A85E9ED5-F6A0-41BD-B774-DA12C7B1B1A1}"/>
              </a:ext>
            </a:extLst>
          </p:cNvPr>
          <p:cNvSpPr/>
          <p:nvPr/>
        </p:nvSpPr>
        <p:spPr>
          <a:xfrm rot="10800000">
            <a:off x="7562852" y="894725"/>
            <a:ext cx="704850" cy="608350"/>
          </a:xfrm>
          <a:prstGeom prst="halfFrame">
            <a:avLst>
              <a:gd name="adj1" fmla="val 20807"/>
              <a:gd name="adj2" fmla="val 270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F498C7-1F1C-4457-AC15-250BF1ED1950}"/>
              </a:ext>
            </a:extLst>
          </p:cNvPr>
          <p:cNvSpPr txBox="1"/>
          <p:nvPr/>
        </p:nvSpPr>
        <p:spPr>
          <a:xfrm>
            <a:off x="281606" y="2226350"/>
            <a:ext cx="5306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কনটেন্টকে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AE03E7-18D6-41BD-ABCE-6FC74C38F787}"/>
              </a:ext>
            </a:extLst>
          </p:cNvPr>
          <p:cNvSpPr txBox="1"/>
          <p:nvPr/>
        </p:nvSpPr>
        <p:spPr>
          <a:xfrm>
            <a:off x="4986465" y="2222684"/>
            <a:ext cx="43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6594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/>
      <p:bldP spid="3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257</TotalTime>
  <Words>481</Words>
  <Application>Microsoft Office PowerPoint</Application>
  <PresentationFormat>Widescreen</PresentationFormat>
  <Paragraphs>98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Century Gothic</vt:lpstr>
      <vt:lpstr>NikoshBAN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Hosneara Khatun</dc:creator>
  <cp:lastModifiedBy>Hosneara Khatun</cp:lastModifiedBy>
  <cp:revision>56</cp:revision>
  <dcterms:created xsi:type="dcterms:W3CDTF">2021-04-08T13:47:32Z</dcterms:created>
  <dcterms:modified xsi:type="dcterms:W3CDTF">2021-04-10T09:08:28Z</dcterms:modified>
</cp:coreProperties>
</file>