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2E97-2D26-4565-BEC4-3805343936DF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87B6-1E9A-4A7D-8E2F-EBC0C9B3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2CF7-BE37-4E3B-9C41-B377F5276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03CEA-4D8D-403B-9C58-3D3F5D106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062A-9279-45D9-92A0-BE83EFD1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B3B9-386E-45DE-9C48-92D21EE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7D01F-3BBB-4129-BACD-5C42C7A0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2BC6-BBD3-4D78-8C37-AC7E00A6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B3685-A550-4B30-AFD1-90AAE9907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FB56-A85E-4A75-A62D-C4215C44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8854-8C7C-466E-88AD-29DE39C2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FDFF-5203-4597-B311-3CAABC06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48178-2C06-4C04-857B-7279DED2B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B4E02-4A2C-4D5E-9A7B-CB18986FF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253F-2307-4535-B11E-890DB33D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097E-8D53-4502-8FEE-0CBD2F1E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B8B53-D6A7-4A30-8C3A-7F7D4C82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BEAD-0FA1-45AE-9C61-67CD6396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70D6-6A80-48DA-9B4B-4C4E2420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90364-2F5C-491D-8E2D-95DCCF55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B355-C48F-4D9A-8C11-794540A1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5652-C0C7-4B5B-BF20-7A25BEF8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49F7-A7C7-4272-90F1-39B147B9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71AB3-1FA3-4925-868E-FB0D853BF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1D7BE-8F80-44C9-9384-6AF64D46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3E37C-31CE-43B0-BCAC-219EF8FA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B424D-D714-4F38-BAC2-10EA5449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FEA-93D7-4E5B-98AE-6EA3926D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0F46-D3E4-4169-B428-494DF62C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28F8D-3139-4DC4-8136-E87473AA2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2E29F-DDB5-4B94-BF3E-F371E206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5D572-176A-4DC5-8D53-3D2A0A99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FBC2D-F28C-4AB7-AD22-1E5AC05C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20AA-3842-4EB4-9362-6D26F03C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11DAD-439D-4B3A-9EF7-FD8477C7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8DA80-F10C-40B9-9AB7-67A5ED57F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F682D-5CAF-4DEC-8EB5-AD06A7895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E0C05-477D-49B5-8E34-7AB9EBD75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C4342-DD34-4C05-8C1A-2E3E639E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476B77-FA3A-4789-9602-35ADE524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8E997-ACE0-4E5E-8456-C10C35B9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8472-DEE7-4F01-AAD4-041DB054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8A3CC-C74C-466A-9B5A-4F40367F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FC09C-94C4-44AC-81EE-3F3364E0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1497A-277A-4319-A6D4-68AF2CFB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A06A3-9562-46C7-90A6-711CE107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E14C4-B33D-4E2B-8124-CA91161C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4F3B5-E9F9-41BF-A2E0-176D32A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8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53C8-0499-480D-AE77-5343CCF8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496E-061D-44C6-B765-6B2D1DB4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3EE4D-4452-46D6-8880-AE1A0A28D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C8F23-35BC-41BD-ADD0-BFD8D375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0FA8B-EE8F-4697-835E-02F8F64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B9C32-F1EB-49DC-9547-BB7FB145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0856-72F2-4FBE-AD97-12B59A42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A224A-A247-44AE-9A23-9710FB9F4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C99E9-C32B-4706-85E6-59F6760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443CE-56B9-4BE1-BBD0-EB8E6A8B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6426F-E758-4423-8A72-8E89825D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F114D-282F-4643-87CB-F781476A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8F15D-76A8-425A-A8DA-F0179B7D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6435A-8207-4DBE-B7C9-F0003E43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EA2B-94CB-465F-A0BD-C310200B9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97AD-5032-41BF-B9D7-3682FF70B505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B306-29A8-4172-8DDC-C729EFF74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1E51-32B6-4267-B411-CE1C4F64C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BA5D-FBD1-4318-857E-BA8BE781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36B4C-984E-48CF-A105-3D9B0B7DEFBD}"/>
              </a:ext>
            </a:extLst>
          </p:cNvPr>
          <p:cNvSpPr txBox="1"/>
          <p:nvPr/>
        </p:nvSpPr>
        <p:spPr>
          <a:xfrm>
            <a:off x="1881984" y="245339"/>
            <a:ext cx="783255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4D28E-7945-4795-A32D-311B78A87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" y="1272210"/>
            <a:ext cx="11516139" cy="53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2781C-57E3-4DFF-BFD8-5B2CDF85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1295969"/>
            <a:ext cx="5698991" cy="5010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81170-8610-4BC1-923F-41ACCE652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74" y="928913"/>
            <a:ext cx="5698990" cy="5573486"/>
          </a:xfrm>
          <a:prstGeom prst="rect">
            <a:avLst/>
          </a:prstGeom>
          <a:pattFill prst="pct7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5AC2F-290C-461B-8876-B7BE7F319DCD}"/>
              </a:ext>
            </a:extLst>
          </p:cNvPr>
          <p:cNvSpPr txBox="1"/>
          <p:nvPr/>
        </p:nvSpPr>
        <p:spPr>
          <a:xfrm>
            <a:off x="1502228" y="282583"/>
            <a:ext cx="918754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৪৮ পৃষ্ঠা খোলো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4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99B824-CEF0-4A2B-B7D7-1976A6D83BC2}"/>
              </a:ext>
            </a:extLst>
          </p:cNvPr>
          <p:cNvSpPr txBox="1"/>
          <p:nvPr/>
        </p:nvSpPr>
        <p:spPr>
          <a:xfrm>
            <a:off x="3686629" y="195944"/>
            <a:ext cx="50654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নিরব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5F1B5-695D-42B1-9641-9B271C2F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" y="1527254"/>
            <a:ext cx="5545959" cy="4760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FABA2-48DA-4F6E-99E4-DAC09C69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80" y="1026941"/>
            <a:ext cx="6109381" cy="5573486"/>
          </a:xfrm>
          <a:prstGeom prst="rect">
            <a:avLst/>
          </a:prstGeom>
          <a:pattFill prst="pct7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12223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A432F1-B9BC-464E-ACBC-2D70243B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538514"/>
            <a:ext cx="5167086" cy="5065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A76B3-8C1C-4955-BB79-A2D00A1E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39" y="1538514"/>
            <a:ext cx="5445403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908248-5D2D-4E16-906F-69898038A798}"/>
              </a:ext>
            </a:extLst>
          </p:cNvPr>
          <p:cNvSpPr txBox="1"/>
          <p:nvPr/>
        </p:nvSpPr>
        <p:spPr>
          <a:xfrm>
            <a:off x="2104571" y="449943"/>
            <a:ext cx="67636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 সংক্ষেপ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5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B6B2A1-8104-4CA1-A7D6-F3AE04A1767D}"/>
              </a:ext>
            </a:extLst>
          </p:cNvPr>
          <p:cNvSpPr txBox="1"/>
          <p:nvPr/>
        </p:nvSpPr>
        <p:spPr>
          <a:xfrm>
            <a:off x="1596572" y="508000"/>
            <a:ext cx="384628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C5747-2595-4A01-AF8C-669EEACD152C}"/>
              </a:ext>
            </a:extLst>
          </p:cNvPr>
          <p:cNvSpPr txBox="1"/>
          <p:nvPr/>
        </p:nvSpPr>
        <p:spPr>
          <a:xfrm>
            <a:off x="792530" y="2659559"/>
            <a:ext cx="9959553" cy="769441"/>
          </a:xfrm>
          <a:prstGeom prst="rect">
            <a:avLst/>
          </a:prstGeom>
          <a:pattFill prst="nar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 শীতকালীন ফলের নাম লিখ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4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A1415B-CFAA-4C1D-B614-1FE8125386EB}"/>
              </a:ext>
            </a:extLst>
          </p:cNvPr>
          <p:cNvSpPr txBox="1"/>
          <p:nvPr/>
        </p:nvSpPr>
        <p:spPr>
          <a:xfrm rot="19460513">
            <a:off x="609920" y="1107252"/>
            <a:ext cx="318487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A4C3E-A3B7-4C0B-9F1F-4307C508C18C}"/>
              </a:ext>
            </a:extLst>
          </p:cNvPr>
          <p:cNvSpPr txBox="1"/>
          <p:nvPr/>
        </p:nvSpPr>
        <p:spPr>
          <a:xfrm>
            <a:off x="394138" y="3164934"/>
            <a:ext cx="11429999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বারো মাস পাওয়া যায় এমন তিনটি ফলের নাম খাতায় লিখ?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1A7C7-7BB0-4C54-92F5-DA43B6508CC9}"/>
              </a:ext>
            </a:extLst>
          </p:cNvPr>
          <p:cNvSpPr txBox="1"/>
          <p:nvPr/>
        </p:nvSpPr>
        <p:spPr>
          <a:xfrm>
            <a:off x="3188043" y="1581665"/>
            <a:ext cx="394180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3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9CE31-2425-4CA4-B7BF-088478CB8704}"/>
              </a:ext>
            </a:extLst>
          </p:cNvPr>
          <p:cNvSpPr txBox="1"/>
          <p:nvPr/>
        </p:nvSpPr>
        <p:spPr>
          <a:xfrm>
            <a:off x="3155731" y="292443"/>
            <a:ext cx="588053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7F905-54C3-4926-916E-5015C7E158A1}"/>
              </a:ext>
            </a:extLst>
          </p:cNvPr>
          <p:cNvSpPr txBox="1"/>
          <p:nvPr/>
        </p:nvSpPr>
        <p:spPr>
          <a:xfrm>
            <a:off x="294289" y="2972582"/>
            <a:ext cx="1160342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সবজি হিসেবে আমরা কোন কোন ফল খাই সেগুলো খাতায় লিখে নিয়ে আসবে।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6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62FBC-7345-486D-A7D0-A3BF0EB62942}"/>
              </a:ext>
            </a:extLst>
          </p:cNvPr>
          <p:cNvSpPr txBox="1"/>
          <p:nvPr/>
        </p:nvSpPr>
        <p:spPr>
          <a:xfrm>
            <a:off x="4194630" y="294040"/>
            <a:ext cx="329474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757B-818F-4C47-AB3F-91067AE8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734207"/>
            <a:ext cx="11808371" cy="4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449A6-B4C6-47C3-8EAE-E2AD243811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05F07-C800-4F37-AF95-2A07F759B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6" y="1691515"/>
            <a:ext cx="3884337" cy="34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1049A-E2E7-42D7-BDA0-9FE049536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381000"/>
            <a:ext cx="5934075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7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CB415-D181-49D7-8078-DB6609911FAD}"/>
              </a:ext>
            </a:extLst>
          </p:cNvPr>
          <p:cNvSpPr txBox="1"/>
          <p:nvPr/>
        </p:nvSpPr>
        <p:spPr>
          <a:xfrm>
            <a:off x="2720705" y="450861"/>
            <a:ext cx="619626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9832A-151A-4BDB-8946-78408B39F68E}"/>
              </a:ext>
            </a:extLst>
          </p:cNvPr>
          <p:cNvSpPr txBox="1"/>
          <p:nvPr/>
        </p:nvSpPr>
        <p:spPr>
          <a:xfrm>
            <a:off x="1722434" y="2166207"/>
            <a:ext cx="7805879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কিবরিয়া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বড়ইউড়ি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বানিয়ানচং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E903AC-EDF4-4F75-97C5-1F9DCBD6038D}"/>
              </a:ext>
            </a:extLst>
          </p:cNvPr>
          <p:cNvSpPr/>
          <p:nvPr/>
        </p:nvSpPr>
        <p:spPr>
          <a:xfrm>
            <a:off x="2698471" y="44349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751F4-0D37-4A1C-A6A8-2250429B031D}"/>
              </a:ext>
            </a:extLst>
          </p:cNvPr>
          <p:cNvSpPr txBox="1"/>
          <p:nvPr/>
        </p:nvSpPr>
        <p:spPr>
          <a:xfrm>
            <a:off x="5630779" y="45739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B5903-26D6-4C81-9E39-5F806C1EA351}"/>
              </a:ext>
            </a:extLst>
          </p:cNvPr>
          <p:cNvSpPr txBox="1"/>
          <p:nvPr/>
        </p:nvSpPr>
        <p:spPr>
          <a:xfrm>
            <a:off x="4074137" y="224344"/>
            <a:ext cx="380588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C288D-E2B2-4B52-BC6B-612BFB737D1F}"/>
              </a:ext>
            </a:extLst>
          </p:cNvPr>
          <p:cNvSpPr txBox="1"/>
          <p:nvPr/>
        </p:nvSpPr>
        <p:spPr>
          <a:xfrm>
            <a:off x="2797373" y="2285999"/>
            <a:ext cx="7150668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ৃতীয়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ফল...দেওয়া হলো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8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D822EA-FCD8-4725-9F50-DCA288656FC4}"/>
              </a:ext>
            </a:extLst>
          </p:cNvPr>
          <p:cNvSpPr txBox="1"/>
          <p:nvPr/>
        </p:nvSpPr>
        <p:spPr>
          <a:xfrm>
            <a:off x="940468" y="669741"/>
            <a:ext cx="1031106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78B9A-9223-47AA-A306-6E150F5D5384}"/>
              </a:ext>
            </a:extLst>
          </p:cNvPr>
          <p:cNvSpPr txBox="1"/>
          <p:nvPr/>
        </p:nvSpPr>
        <p:spPr>
          <a:xfrm>
            <a:off x="233676" y="2473099"/>
            <a:ext cx="1139131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8.3.1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 কী মৌসমী  ফল পাওয়া যায় তার নাম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৮.৩.2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8.3.4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8.3.5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AACEA-35A1-4F37-B624-1BE4E499B80B}"/>
              </a:ext>
            </a:extLst>
          </p:cNvPr>
          <p:cNvSpPr txBox="1"/>
          <p:nvPr/>
        </p:nvSpPr>
        <p:spPr>
          <a:xfrm>
            <a:off x="261568" y="954927"/>
            <a:ext cx="1140594" cy="5170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683FA-8FE8-4CE9-821E-42DDBB63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1814732"/>
            <a:ext cx="9903656" cy="4684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252AB-8965-42C6-9EC1-9F557222C726}"/>
              </a:ext>
            </a:extLst>
          </p:cNvPr>
          <p:cNvSpPr txBox="1"/>
          <p:nvPr/>
        </p:nvSpPr>
        <p:spPr>
          <a:xfrm>
            <a:off x="3031588" y="354845"/>
            <a:ext cx="727299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EFE8E9-A4A0-4A31-9848-A3DBE5E974FE}"/>
              </a:ext>
            </a:extLst>
          </p:cNvPr>
          <p:cNvSpPr txBox="1"/>
          <p:nvPr/>
        </p:nvSpPr>
        <p:spPr>
          <a:xfrm rot="19858294">
            <a:off x="124948" y="1137056"/>
            <a:ext cx="392488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10125C-A823-4EC7-ACD1-F49EBFDE01C3}"/>
              </a:ext>
            </a:extLst>
          </p:cNvPr>
          <p:cNvSpPr txBox="1"/>
          <p:nvPr/>
        </p:nvSpPr>
        <p:spPr>
          <a:xfrm>
            <a:off x="2965304" y="2267054"/>
            <a:ext cx="40311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D781CA-2548-4A00-BF59-0B32BCEEF41B}"/>
              </a:ext>
            </a:extLst>
          </p:cNvPr>
          <p:cNvSpPr txBox="1"/>
          <p:nvPr/>
        </p:nvSpPr>
        <p:spPr>
          <a:xfrm>
            <a:off x="3078932" y="4129281"/>
            <a:ext cx="391748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D0FD67-41DA-44EB-A70A-C3DB09484650}"/>
              </a:ext>
            </a:extLst>
          </p:cNvPr>
          <p:cNvSpPr txBox="1"/>
          <p:nvPr/>
        </p:nvSpPr>
        <p:spPr>
          <a:xfrm>
            <a:off x="8484972" y="3263554"/>
            <a:ext cx="1927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C8C88-05F5-4B3F-BC14-FEEEA153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63" y="1112214"/>
            <a:ext cx="4885685" cy="4432552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38586B7-021B-4BF2-8580-34602F547648}"/>
              </a:ext>
            </a:extLst>
          </p:cNvPr>
          <p:cNvSpPr/>
          <p:nvPr/>
        </p:nvSpPr>
        <p:spPr>
          <a:xfrm>
            <a:off x="4319752" y="3263554"/>
            <a:ext cx="1207188" cy="700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CF60F5-2DD0-4C0A-B215-F3C9FEE7A845}"/>
              </a:ext>
            </a:extLst>
          </p:cNvPr>
          <p:cNvSpPr txBox="1"/>
          <p:nvPr/>
        </p:nvSpPr>
        <p:spPr>
          <a:xfrm rot="16200000">
            <a:off x="-1174664" y="3971047"/>
            <a:ext cx="32726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FDFB0E-1F63-4411-8ACF-461E916B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4" y="1581666"/>
            <a:ext cx="9711558" cy="4646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FE01BD-1911-4829-9487-AC14F19AA6DD}"/>
              </a:ext>
            </a:extLst>
          </p:cNvPr>
          <p:cNvSpPr txBox="1"/>
          <p:nvPr/>
        </p:nvSpPr>
        <p:spPr>
          <a:xfrm>
            <a:off x="4707925" y="197708"/>
            <a:ext cx="3274932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1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7F7A9-21B6-405D-AD41-D79C4C3A92FE}"/>
              </a:ext>
            </a:extLst>
          </p:cNvPr>
          <p:cNvSpPr txBox="1"/>
          <p:nvPr/>
        </p:nvSpPr>
        <p:spPr>
          <a:xfrm flipH="1">
            <a:off x="3389084" y="72005"/>
            <a:ext cx="62701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ফল 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5C706-7002-463E-A972-7301AE12B26C}"/>
              </a:ext>
            </a:extLst>
          </p:cNvPr>
          <p:cNvSpPr txBox="1"/>
          <p:nvPr/>
        </p:nvSpPr>
        <p:spPr>
          <a:xfrm>
            <a:off x="395140" y="4962948"/>
            <a:ext cx="10753582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ফল সারাবছর পাই 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ফল আমরা সারাবছর পাই না?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ঋতুতে আমরা কি কি ফল পাই?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EA191-AD51-47AE-83FE-76D19BAD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93" y="968146"/>
            <a:ext cx="4397829" cy="3763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B39F6-7234-485A-80E5-8C6FA4185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968146"/>
            <a:ext cx="6473371" cy="37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DDCDB-9DC4-481C-BF46-9A088F5581CB}"/>
              </a:ext>
            </a:extLst>
          </p:cNvPr>
          <p:cNvSpPr txBox="1"/>
          <p:nvPr/>
        </p:nvSpPr>
        <p:spPr>
          <a:xfrm rot="20937214">
            <a:off x="964015" y="805096"/>
            <a:ext cx="359954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50475-D1E4-4065-860F-27854883236D}"/>
              </a:ext>
            </a:extLst>
          </p:cNvPr>
          <p:cNvSpPr txBox="1"/>
          <p:nvPr/>
        </p:nvSpPr>
        <p:spPr>
          <a:xfrm>
            <a:off x="522889" y="2669626"/>
            <a:ext cx="11146221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বছর পাওয়া এমন পাঁচটি ফলের নাম লিখ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1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213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2019-04-17T04:01:52Z</dcterms:created>
  <dcterms:modified xsi:type="dcterms:W3CDTF">2021-04-10T11:36:29Z</dcterms:modified>
</cp:coreProperties>
</file>