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8" r:id="rId7"/>
    <p:sldId id="264" r:id="rId8"/>
    <p:sldId id="262" r:id="rId9"/>
    <p:sldId id="269" r:id="rId10"/>
    <p:sldId id="266" r:id="rId11"/>
    <p:sldId id="267" r:id="rId12"/>
    <p:sldId id="274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3238-B0D6-4552-8212-7609252A76B4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C4C2-C48A-4F67-A950-7B4877F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2609-231B-497F-A9CB-87C87B60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95370-60A6-470C-B81C-89887DBB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4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C0F7-DF4B-4C93-8980-A0A6FD28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10" y="6356349"/>
            <a:ext cx="108907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E26B-E381-4FE1-8695-69337D5E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35840" cy="365125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মোঃ নজরুল ইসলাম, </a:t>
            </a:r>
            <a:r>
              <a:rPr lang="as-IN" dirty="0">
                <a:solidFill>
                  <a:schemeClr val="accent2"/>
                </a:solidFill>
              </a:rPr>
              <a:t>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E7B65-07B9-41BA-9865-495AC25E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439" y="6352367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FFAE-BB0D-45B6-9C36-52BBDB15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B4FFB-392C-4BAD-80BE-285206137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9A5B-8809-453F-97FF-03FA1D0F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5B1B-E3C1-4D88-96A4-2FA41177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590ED-8355-4F41-9DC8-A594DE02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A251B-1BEE-49E5-A27E-C4DFCA802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17ECB-45FD-4F0F-A011-9C80179AF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53B6-DED8-424F-8700-A8B0238F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8DB1-7BF6-4512-AD3A-C3E177B1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3038-1D6C-4A02-8246-1AA72BEA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29E84E-D5B3-474F-A8A0-21929EF1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881" y="6342281"/>
            <a:ext cx="108907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07C98F-E5FB-4FF9-B488-4A924BA3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4870" y="6342283"/>
            <a:ext cx="7135840" cy="361142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BCD29-7D8D-4691-907B-0123D4A6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710" y="6338299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7954-8878-4243-A45C-283F0FD7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D3E01-B651-4E07-8166-43675B45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B5415-13E8-46A4-8D9A-1B78E1D1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FDA1-D8C8-4FC6-8A04-A1168A18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A943-C133-428F-9D2D-5F11A9B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DCD2-9D7A-440F-8D23-1155600E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4738-CDC6-421C-BBAA-5704BA09E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B34CD-6A02-4E8E-89BC-0D18F9185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E3AD3-217D-48F8-B56F-EB256AE3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453F0-C3A0-4A9B-9118-EAF59FFD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A513-BA51-42B7-B2A3-ECBE6758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8C24-3637-4937-8BF3-70BA5D45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9DAA-1344-426B-AB7C-962D5893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0226F-DE5D-48DE-9A6F-5F93A92E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164AA-36D3-44CD-8F40-B9AFB0286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2231C-BE4B-4880-8DCF-8A15DA704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ABD96-4AD4-49BB-B21C-71BAE4C9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0FB25-6B9C-420C-AAD3-F57DC849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D8348-4EB5-4A66-9D25-39D1094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D257-FEDF-4C71-98FD-8AD1B6C9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B2902-C7BA-4FA8-A97F-63F25DC5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9E5B-BD22-4393-8400-FFD66B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FDEAA-3F1B-428A-8B27-3FC6B5A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CB5E3-656D-4BD1-B133-F6FB974F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78EB5-25AF-4814-8C0D-0DAD9B4D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A974-D4B7-4694-825C-BA7A58FB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AF84-4BEB-46F5-B98C-B6BA5151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B33A-4964-4905-AA1D-CD1B813D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E2DD-1B77-4A18-B08B-6D5B81F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3D806-6273-4D0D-971D-E7BA2C61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69A6B-422F-4483-9621-0DBBF4E8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A0E6C-157B-456C-A753-969F25BA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79A-96E8-45FA-9134-9188FAA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DC06A-B8C9-4450-810F-37010F597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3933-6EA9-463E-8E1E-BCA86A983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0A2B-AD42-48C3-8032-5EA6551B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4133-D0CC-4089-A2CD-FD97A96D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কএজ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D858D-3F67-425D-AAB3-F6BBA288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CD64BD9-7265-4FFD-B348-425146178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021" y="6356350"/>
            <a:ext cx="1060938" cy="36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3/27/2021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6737AF-C5E6-46BD-AF85-C7C0BE6FE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342" y="6356349"/>
            <a:ext cx="7160456" cy="36000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bn-IN" dirty="0"/>
              <a:t>মোঃ নজরুল ইসলাম, </a:t>
            </a:r>
            <a:r>
              <a:rPr lang="bn-IN" dirty="0">
                <a:solidFill>
                  <a:schemeClr val="accent2"/>
                </a:solidFill>
              </a:rPr>
              <a:t>ইন্সট্রাক্টর</a:t>
            </a:r>
            <a:r>
              <a:rPr lang="bn-IN" dirty="0"/>
              <a:t>-লুৎফুর রহমান হাইস্কুল এণ্ড কলেজ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1178561-E472-4FA5-99D9-79B8D1243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293" y="6356349"/>
            <a:ext cx="535745" cy="36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IN" dirty="0"/>
              <a:t>1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20A74D-D020-4F6F-8D77-78C820825B3B}"/>
              </a:ext>
            </a:extLst>
          </p:cNvPr>
          <p:cNvCxnSpPr/>
          <p:nvPr userDrawn="1"/>
        </p:nvCxnSpPr>
        <p:spPr>
          <a:xfrm>
            <a:off x="-14068" y="0"/>
            <a:ext cx="247361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22344-C779-4C16-B125-C67682897955}"/>
              </a:ext>
            </a:extLst>
          </p:cNvPr>
          <p:cNvCxnSpPr/>
          <p:nvPr userDrawn="1"/>
        </p:nvCxnSpPr>
        <p:spPr>
          <a:xfrm>
            <a:off x="-28136" y="-26126"/>
            <a:ext cx="373962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6C1CD4-908D-484C-827D-47B581CB2575}"/>
              </a:ext>
            </a:extLst>
          </p:cNvPr>
          <p:cNvCxnSpPr/>
          <p:nvPr userDrawn="1"/>
        </p:nvCxnSpPr>
        <p:spPr>
          <a:xfrm>
            <a:off x="-42414" y="0"/>
            <a:ext cx="534996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B3AD90-4B10-4C70-8489-2797870A18E8}"/>
              </a:ext>
            </a:extLst>
          </p:cNvPr>
          <p:cNvCxnSpPr/>
          <p:nvPr userDrawn="1"/>
        </p:nvCxnSpPr>
        <p:spPr>
          <a:xfrm flipH="1">
            <a:off x="11818038" y="0"/>
            <a:ext cx="36010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822392-A89E-4580-9FC9-5B0B4B16FE07}"/>
              </a:ext>
            </a:extLst>
          </p:cNvPr>
          <p:cNvCxnSpPr/>
          <p:nvPr userDrawn="1"/>
        </p:nvCxnSpPr>
        <p:spPr>
          <a:xfrm flipH="1">
            <a:off x="11717383" y="-13063"/>
            <a:ext cx="487680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3DB7B6-D3A5-4EC0-8993-018FC96466E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18496" y="0"/>
            <a:ext cx="64183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ction Button: Go Back or Previous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5C6F51-0CF3-452D-B177-2D38A62A4D8E}"/>
              </a:ext>
            </a:extLst>
          </p:cNvPr>
          <p:cNvSpPr/>
          <p:nvPr userDrawn="1"/>
        </p:nvSpPr>
        <p:spPr>
          <a:xfrm>
            <a:off x="1308299" y="6356349"/>
            <a:ext cx="448748" cy="360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Go Forward or Next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A9D8B8F-8F04-40C7-94E9-88261BA84FEA}"/>
              </a:ext>
            </a:extLst>
          </p:cNvPr>
          <p:cNvSpPr/>
          <p:nvPr userDrawn="1"/>
        </p:nvSpPr>
        <p:spPr>
          <a:xfrm>
            <a:off x="1829564" y="6344291"/>
            <a:ext cx="448748" cy="3600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Go to Beginning 3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615B06-3DA9-41FB-9E28-541089E7F118}"/>
              </a:ext>
            </a:extLst>
          </p:cNvPr>
          <p:cNvSpPr/>
          <p:nvPr userDrawn="1"/>
        </p:nvSpPr>
        <p:spPr>
          <a:xfrm>
            <a:off x="2363372" y="6344291"/>
            <a:ext cx="450000" cy="360000"/>
          </a:xfrm>
          <a:prstGeom prst="actionButtonBeginning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Go to End 3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7E54C3ED-8F03-4D1E-B283-78C7E59C8162}"/>
              </a:ext>
            </a:extLst>
          </p:cNvPr>
          <p:cNvSpPr/>
          <p:nvPr userDrawn="1"/>
        </p:nvSpPr>
        <p:spPr>
          <a:xfrm>
            <a:off x="2869807" y="6344291"/>
            <a:ext cx="450000" cy="360000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ction Button: Go Home 3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18676F-8835-4D58-AAC1-E59441A6D274}"/>
              </a:ext>
            </a:extLst>
          </p:cNvPr>
          <p:cNvSpPr/>
          <p:nvPr userDrawn="1"/>
        </p:nvSpPr>
        <p:spPr>
          <a:xfrm>
            <a:off x="3418449" y="6343286"/>
            <a:ext cx="549854" cy="36000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C6267A-6527-437B-AEEB-826CBC55B15E}"/>
              </a:ext>
            </a:extLst>
          </p:cNvPr>
          <p:cNvSpPr txBox="1"/>
          <p:nvPr userDrawn="1"/>
        </p:nvSpPr>
        <p:spPr>
          <a:xfrm>
            <a:off x="12272090" y="114604"/>
            <a:ext cx="510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</a:rPr>
              <a:t>জেনারেল মেকানিক্স-১ (দ্বিতীয়</a:t>
            </a:r>
            <a:r>
              <a:rPr lang="bn-IN" sz="2000" baseline="0" dirty="0">
                <a:solidFill>
                  <a:srgbClr val="FF0000"/>
                </a:solidFill>
              </a:rPr>
              <a:t> পত্র</a:t>
            </a:r>
            <a:r>
              <a:rPr lang="bn-IN" sz="2000" dirty="0">
                <a:solidFill>
                  <a:srgbClr val="FF0000"/>
                </a:solidFill>
              </a:rPr>
              <a:t>, ১০ম শ্রেণি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1.32058 -3.33333E-6 " pathEditMode="relative" rAng="0" ptsTypes="AA">
                                      <p:cBhvr>
                                        <p:cTn id="6" dur="9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25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bd1976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7343B-15E6-4AFF-BC31-8074155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34DBD-F6D3-44C6-A800-662EABDF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53BB-D335-4320-BC2C-A8C3BEB9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9D879-D80D-4725-ADE2-4B8A61A1DD4A}"/>
              </a:ext>
            </a:extLst>
          </p:cNvPr>
          <p:cNvSpPr txBox="1"/>
          <p:nvPr/>
        </p:nvSpPr>
        <p:spPr>
          <a:xfrm>
            <a:off x="1561814" y="1543868"/>
            <a:ext cx="9335069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5F55F-8124-483E-8750-BB4FDCD0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900" flipH="1">
            <a:off x="7091592" y="221543"/>
            <a:ext cx="7610582" cy="7236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9383C-5766-4572-9AFA-FBBECE600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227">
            <a:off x="-2479803" y="44358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DE363-6892-4865-AFA7-7D4D4543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5B9EF-CFDB-4061-B566-98D5FEED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BE287-EC38-441E-8AE2-C1E5C5A3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0AB85-F54F-45C1-81AE-8CF5587C515D}"/>
              </a:ext>
            </a:extLst>
          </p:cNvPr>
          <p:cNvSpPr txBox="1"/>
          <p:nvPr/>
        </p:nvSpPr>
        <p:spPr>
          <a:xfrm>
            <a:off x="1775497" y="401874"/>
            <a:ext cx="9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মাইক্রোমিটারের বিভিন্ন অংশের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Image result for watch dial">
            <a:extLst>
              <a:ext uri="{FF2B5EF4-FFF2-40B4-BE49-F238E27FC236}">
                <a16:creationId xmlns:a16="http://schemas.microsoft.com/office/drawing/2014/main" id="{BEE9CB62-3D47-4BB0-930F-7AC13C97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1" y="1205317"/>
            <a:ext cx="4447365" cy="44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132A94-9355-4880-A8C3-6AAF221BE170}"/>
              </a:ext>
            </a:extLst>
          </p:cNvPr>
          <p:cNvGrpSpPr/>
          <p:nvPr/>
        </p:nvGrpSpPr>
        <p:grpSpPr>
          <a:xfrm flipH="1">
            <a:off x="6079774" y="1808344"/>
            <a:ext cx="0" cy="3268606"/>
            <a:chOff x="6096000" y="1431233"/>
            <a:chExt cx="0" cy="396451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CD8471-D38F-4200-8635-AC7426EAE771}"/>
                </a:ext>
              </a:extLst>
            </p:cNvPr>
            <p:cNvCxnSpPr/>
            <p:nvPr/>
          </p:nvCxnSpPr>
          <p:spPr>
            <a:xfrm flipV="1">
              <a:off x="6096000" y="1431233"/>
              <a:ext cx="0" cy="1980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465D69-BA6F-44F7-A425-24DDCA051627}"/>
                </a:ext>
              </a:extLst>
            </p:cNvPr>
            <p:cNvCxnSpPr/>
            <p:nvPr/>
          </p:nvCxnSpPr>
          <p:spPr>
            <a:xfrm>
              <a:off x="6096000" y="3415748"/>
              <a:ext cx="0" cy="198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A604A39-90AE-4837-BEA8-2E0EE14F055B}"/>
              </a:ext>
            </a:extLst>
          </p:cNvPr>
          <p:cNvSpPr/>
          <p:nvPr/>
        </p:nvSpPr>
        <p:spPr>
          <a:xfrm>
            <a:off x="5875055" y="3216154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97AB0-6E75-4AFF-9122-4BB535DD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962B3-813A-4679-8F81-B55FF371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A1B35-DE35-41F9-B51D-5D27A5A5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616BF1-74C5-4C82-9A8C-758CDDB51AAC}"/>
              </a:ext>
            </a:extLst>
          </p:cNvPr>
          <p:cNvSpPr txBox="1"/>
          <p:nvPr/>
        </p:nvSpPr>
        <p:spPr>
          <a:xfrm>
            <a:off x="4656426" y="474367"/>
            <a:ext cx="300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108F8-6CCA-49BD-8E3F-11216421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7" y="1305364"/>
            <a:ext cx="10986896" cy="484977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BE0081-9BB8-4B37-869B-E4F6CD88C2B2}"/>
              </a:ext>
            </a:extLst>
          </p:cNvPr>
          <p:cNvSpPr/>
          <p:nvPr/>
        </p:nvSpPr>
        <p:spPr>
          <a:xfrm>
            <a:off x="1132766" y="3254885"/>
            <a:ext cx="3903260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448F90-22CB-45EA-B116-B0B5AD3E5E1C}"/>
              </a:ext>
            </a:extLst>
          </p:cNvPr>
          <p:cNvSpPr/>
          <p:nvPr/>
        </p:nvSpPr>
        <p:spPr>
          <a:xfrm>
            <a:off x="7042244" y="3254885"/>
            <a:ext cx="3903260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69A3FB-5683-42FC-8556-8C69839CD156}"/>
              </a:ext>
            </a:extLst>
          </p:cNvPr>
          <p:cNvSpPr/>
          <p:nvPr/>
        </p:nvSpPr>
        <p:spPr>
          <a:xfrm>
            <a:off x="1282892" y="5552636"/>
            <a:ext cx="4094329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B1E00-0005-413D-8B83-FDC36A030667}"/>
              </a:ext>
            </a:extLst>
          </p:cNvPr>
          <p:cNvSpPr/>
          <p:nvPr/>
        </p:nvSpPr>
        <p:spPr>
          <a:xfrm>
            <a:off x="6782937" y="5552636"/>
            <a:ext cx="4094329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0841C-F0C7-4D51-B6EF-DE135D09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74D33-9218-4423-9DE4-9157052A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B080F-EA22-4C42-B7D5-6F5B8A27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28100-524A-4956-A129-9ADE01315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9" y="689811"/>
            <a:ext cx="7363326" cy="2197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23285-A858-4C40-B59A-66E2E8CE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9" y="3152272"/>
            <a:ext cx="7363326" cy="24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F3ED1-0FE6-406E-BDB3-0EB02122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5E970-8A5C-453A-A3A1-5FFB7C07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1BF97-C8EA-411E-87EA-4A1F5E08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AB12A-77E7-479E-B2FF-31CED5FED1A6}"/>
              </a:ext>
            </a:extLst>
          </p:cNvPr>
          <p:cNvSpPr txBox="1"/>
          <p:nvPr/>
        </p:nvSpPr>
        <p:spPr>
          <a:xfrm>
            <a:off x="4656426" y="474367"/>
            <a:ext cx="300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69406-FE57-41A4-9411-E0A8815883F8}"/>
              </a:ext>
            </a:extLst>
          </p:cNvPr>
          <p:cNvSpPr txBox="1"/>
          <p:nvPr/>
        </p:nvSpPr>
        <p:spPr>
          <a:xfrm>
            <a:off x="526949" y="2598003"/>
            <a:ext cx="1058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মাইক্রোমিটারের চিত্র অংকন করে বিভিন্ন অংশ চিহ্নত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99DFA-B8CE-4B90-BD09-FB40A3FD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812D2-4AE6-48DD-AE9B-5724DC7D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2B232-73DA-4F0F-9842-D9AB9610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14</a:t>
            </a:fld>
            <a:endParaRPr lang="en-US"/>
          </a:p>
        </p:txBody>
      </p:sp>
      <p:sp>
        <p:nvSpPr>
          <p:cNvPr id="6" name="Donut 2">
            <a:extLst>
              <a:ext uri="{FF2B5EF4-FFF2-40B4-BE49-F238E27FC236}">
                <a16:creationId xmlns:a16="http://schemas.microsoft.com/office/drawing/2014/main" id="{5E09DFEC-C18F-473B-B3B0-3340234286DF}"/>
              </a:ext>
            </a:extLst>
          </p:cNvPr>
          <p:cNvSpPr/>
          <p:nvPr/>
        </p:nvSpPr>
        <p:spPr>
          <a:xfrm>
            <a:off x="58638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3">
            <a:extLst>
              <a:ext uri="{FF2B5EF4-FFF2-40B4-BE49-F238E27FC236}">
                <a16:creationId xmlns:a16="http://schemas.microsoft.com/office/drawing/2014/main" id="{A7AC86C5-AAA6-438E-853A-86BD2D50A270}"/>
              </a:ext>
            </a:extLst>
          </p:cNvPr>
          <p:cNvSpPr/>
          <p:nvPr/>
        </p:nvSpPr>
        <p:spPr>
          <a:xfrm>
            <a:off x="19776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1E724-42D2-4377-A507-266362EBAF48}"/>
              </a:ext>
            </a:extLst>
          </p:cNvPr>
          <p:cNvSpPr txBox="1"/>
          <p:nvPr/>
        </p:nvSpPr>
        <p:spPr>
          <a:xfrm>
            <a:off x="758481" y="1479030"/>
            <a:ext cx="7924800" cy="2580323"/>
          </a:xfrm>
          <a:prstGeom prst="snipRoundRect">
            <a:avLst>
              <a:gd name="adj1" fmla="val 50000"/>
              <a:gd name="adj2" fmla="val 49845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6335C-F486-4944-BCC4-6FAE40987208}"/>
              </a:ext>
            </a:extLst>
          </p:cNvPr>
          <p:cNvSpPr/>
          <p:nvPr/>
        </p:nvSpPr>
        <p:spPr>
          <a:xfrm>
            <a:off x="1444281" y="285063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124AB-B6B9-44A8-99EF-9F55A9A7EF56}"/>
              </a:ext>
            </a:extLst>
          </p:cNvPr>
          <p:cNvSpPr/>
          <p:nvPr/>
        </p:nvSpPr>
        <p:spPr>
          <a:xfrm>
            <a:off x="27396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1C14C-B51E-408A-87D7-14CE5EFD9BD6}"/>
              </a:ext>
            </a:extLst>
          </p:cNvPr>
          <p:cNvSpPr/>
          <p:nvPr/>
        </p:nvSpPr>
        <p:spPr>
          <a:xfrm>
            <a:off x="3806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D698-D00B-4716-B833-ACF33A91D1CE}"/>
              </a:ext>
            </a:extLst>
          </p:cNvPr>
          <p:cNvSpPr/>
          <p:nvPr/>
        </p:nvSpPr>
        <p:spPr>
          <a:xfrm>
            <a:off x="4949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2E0E2-B83D-414B-858D-43D37E3BEC18}"/>
              </a:ext>
            </a:extLst>
          </p:cNvPr>
          <p:cNvSpPr/>
          <p:nvPr/>
        </p:nvSpPr>
        <p:spPr>
          <a:xfrm>
            <a:off x="60162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E6408C-568F-485D-A88E-2CBE423BB434}"/>
              </a:ext>
            </a:extLst>
          </p:cNvPr>
          <p:cNvSpPr/>
          <p:nvPr/>
        </p:nvSpPr>
        <p:spPr>
          <a:xfrm>
            <a:off x="70068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C71ADC5-6AA1-49D5-A708-25657F157E50}"/>
              </a:ext>
            </a:extLst>
          </p:cNvPr>
          <p:cNvSpPr/>
          <p:nvPr/>
        </p:nvSpPr>
        <p:spPr>
          <a:xfrm>
            <a:off x="148881" y="4840038"/>
            <a:ext cx="9144000" cy="76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25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25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1EBD-DCE2-4774-8A80-A146D12F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AFF19-FCA4-4F71-91CA-785B217D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ইসলাম, </a:t>
            </a:r>
            <a:r>
              <a:rPr lang="as-IN" dirty="0">
                <a:solidFill>
                  <a:srgbClr val="00B0F0"/>
                </a:solidFill>
              </a:rPr>
              <a:t>ইন্সট্রাক্টর</a:t>
            </a:r>
            <a:r>
              <a:rPr lang="as-IN" dirty="0"/>
              <a:t>-লুৎফুর রহমান হাইস্কুল এণ্ড </a:t>
            </a:r>
            <a:r>
              <a:rPr lang="bn-IN" dirty="0"/>
              <a:t>কলেজ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9304-CF97-457B-BB79-9422CEC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539" y="6333317"/>
            <a:ext cx="812410" cy="365125"/>
          </a:xfrm>
        </p:spPr>
        <p:txBody>
          <a:bodyPr/>
          <a:lstStyle/>
          <a:p>
            <a:fld id="{C0F4FF4D-7E9D-4078-8C15-5124B27C846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63C58-6BE7-457F-9603-E29889BCC687}"/>
              </a:ext>
            </a:extLst>
          </p:cNvPr>
          <p:cNvSpPr txBox="1"/>
          <p:nvPr/>
        </p:nvSpPr>
        <p:spPr>
          <a:xfrm>
            <a:off x="2113130" y="2810117"/>
            <a:ext cx="7965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নজরুল ইসলাম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ইন্সট্রাক্টরঃ লুৎফুর রহমান হাইস্কুল এন্ড কলেজ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 ০১৭৯৯৩০৫০০৫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www.polycomputer.edu.bd</a:t>
            </a:r>
            <a:endParaRPr lang="bn-BD" sz="32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nazrulbd1976@gmail.com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মুক্তপাঠ আইডি -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বাতায়ন আইডি-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SC_0548.jpg">
            <a:extLst>
              <a:ext uri="{FF2B5EF4-FFF2-40B4-BE49-F238E27FC236}">
                <a16:creationId xmlns:a16="http://schemas.microsoft.com/office/drawing/2014/main" id="{4827231B-B402-4938-8623-23660423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69" y="136525"/>
            <a:ext cx="2342862" cy="25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BC21-02AD-4DAE-9CD6-D5DE0E88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86290-D511-4CFD-AE07-7128D128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32DB6-43C1-4FBB-82C8-3FBA1EA1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B8385-A7E8-4C64-A293-C78BD842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8985"/>
          <a:stretch/>
        </p:blipFill>
        <p:spPr>
          <a:xfrm>
            <a:off x="6096000" y="487174"/>
            <a:ext cx="5543550" cy="5842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3EE1-750E-4A1E-8810-64D40A7B6523}"/>
              </a:ext>
            </a:extLst>
          </p:cNvPr>
          <p:cNvSpPr txBox="1"/>
          <p:nvPr/>
        </p:nvSpPr>
        <p:spPr>
          <a:xfrm>
            <a:off x="2411387" y="2247798"/>
            <a:ext cx="288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১০ম শ্রেণি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5C48-D85D-41ED-AEBC-FB1A9039D595}"/>
              </a:ext>
            </a:extLst>
          </p:cNvPr>
          <p:cNvSpPr txBox="1"/>
          <p:nvPr/>
        </p:nvSpPr>
        <p:spPr>
          <a:xfrm>
            <a:off x="1685311" y="2993175"/>
            <a:ext cx="406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মেকানিক্স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0BC3A-0FA7-4311-A189-45C4573F27FA}"/>
              </a:ext>
            </a:extLst>
          </p:cNvPr>
          <p:cNvSpPr txBox="1"/>
          <p:nvPr/>
        </p:nvSpPr>
        <p:spPr>
          <a:xfrm>
            <a:off x="2541537" y="3880474"/>
            <a:ext cx="262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B0DFD-F034-4BB1-AE89-85F8234D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6BFA7-6EC5-4CE6-BC93-5849631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57D2-55A2-409C-AB6A-18B90F9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3BD1F-AD97-4D65-99B5-6FAA1926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2" y="327546"/>
            <a:ext cx="10372298" cy="57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1C621-F3ED-43CE-A1FA-42E11E15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2F136-1407-4C00-BD3F-0841BFF6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F29-B52B-4DB6-B29E-FE9B80AF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93FAC3-00F2-4E37-BE1D-6048FA13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72" y="-182563"/>
            <a:ext cx="9908738" cy="6703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7870A-F9D0-44BE-880C-2FAA33A821C2}"/>
              </a:ext>
            </a:extLst>
          </p:cNvPr>
          <p:cNvSpPr txBox="1"/>
          <p:nvPr/>
        </p:nvSpPr>
        <p:spPr>
          <a:xfrm>
            <a:off x="6933858" y="3772509"/>
            <a:ext cx="4139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84787-3D84-4FC5-BCDB-95DAA54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BB94C-9FF9-4D7F-A11E-9EC721C1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F6B0B-791A-420C-BB96-DF53B8B7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796030" y="762116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শিক্ষার্থী............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A711E-BB4F-4EEF-8FCC-605017D1B059}"/>
              </a:ext>
            </a:extLst>
          </p:cNvPr>
          <p:cNvSpPr txBox="1"/>
          <p:nvPr/>
        </p:nvSpPr>
        <p:spPr>
          <a:xfrm>
            <a:off x="966373" y="2274838"/>
            <a:ext cx="10470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সঙ্গায়িত করতে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মাইক্রোমিটারের বিভিন্ন অংশের নাম বলতে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 দিয়ে পরিমাপ নিতে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7F6BE-0E97-41B3-A385-03786CC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663C8-3102-43AE-B99F-FB79711F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14FF-F37C-46BB-A121-3DF632C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7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08B5D9-68ED-45CC-86FF-1944FCC3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42" y="619473"/>
            <a:ext cx="10162315" cy="55955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A70837-C630-4767-A5EC-7F7EF44A675E}"/>
              </a:ext>
            </a:extLst>
          </p:cNvPr>
          <p:cNvSpPr txBox="1"/>
          <p:nvPr/>
        </p:nvSpPr>
        <p:spPr>
          <a:xfrm>
            <a:off x="4288781" y="461769"/>
            <a:ext cx="317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40007-ACA4-4833-9C33-3E5F52C29DF1}"/>
              </a:ext>
            </a:extLst>
          </p:cNvPr>
          <p:cNvGrpSpPr/>
          <p:nvPr/>
        </p:nvGrpSpPr>
        <p:grpSpPr>
          <a:xfrm>
            <a:off x="2115403" y="3417264"/>
            <a:ext cx="8181405" cy="1973602"/>
            <a:chOff x="2115403" y="3417264"/>
            <a:chExt cx="8181405" cy="19736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CEAB11-4B5D-49F6-9A70-E68E351459CC}"/>
                </a:ext>
              </a:extLst>
            </p:cNvPr>
            <p:cNvSpPr/>
            <p:nvPr/>
          </p:nvSpPr>
          <p:spPr>
            <a:xfrm>
              <a:off x="2115403" y="3971499"/>
              <a:ext cx="2497540" cy="141936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8707709-2EB7-488A-AED8-67911227E1D4}"/>
                </a:ext>
              </a:extLst>
            </p:cNvPr>
            <p:cNvCxnSpPr/>
            <p:nvPr/>
          </p:nvCxnSpPr>
          <p:spPr>
            <a:xfrm flipV="1">
              <a:off x="4503761" y="3760474"/>
              <a:ext cx="2743200" cy="6435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AF25AF-F0FD-473F-9F6A-DE7AF7FBC98F}"/>
                </a:ext>
              </a:extLst>
            </p:cNvPr>
            <p:cNvSpPr txBox="1"/>
            <p:nvPr/>
          </p:nvSpPr>
          <p:spPr>
            <a:xfrm>
              <a:off x="7123648" y="3417264"/>
              <a:ext cx="3173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সুক্ষ পরিমাপক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4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7F854-5248-404C-8DBB-FB155005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E6DC9-56F0-42D2-BD7D-63B54958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2E4F-2F6D-4ED9-93E5-DD6FBB9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6A5F5-3EB7-4168-AD23-5C101DD23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434207"/>
            <a:ext cx="10754436" cy="58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B2FAE-6721-48AD-A599-20A2B14F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FA266-9F09-44A0-884E-E606057C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0F4CB-F5BE-43C2-96F9-5649995D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5CF18-F423-456D-9ADC-002095908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5"/>
          <a:stretch/>
        </p:blipFill>
        <p:spPr>
          <a:xfrm>
            <a:off x="887104" y="948472"/>
            <a:ext cx="10085696" cy="49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278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55</cp:revision>
  <dcterms:created xsi:type="dcterms:W3CDTF">2021-03-27T04:10:08Z</dcterms:created>
  <dcterms:modified xsi:type="dcterms:W3CDTF">2021-04-11T04:20:50Z</dcterms:modified>
</cp:coreProperties>
</file>