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858385" y="3244850"/>
            <a:ext cx="119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NikoshBAN" panose="02000000000000000000" charset="0"/>
                <a:cs typeface="NikoshBAN" panose="02000000000000000000" charset="0"/>
              </a:rPr>
              <a:t>শুভেচ্ছা </a:t>
            </a:r>
            <a:endParaRPr lang="en-US">
              <a:latin typeface="NikoshBAN" panose="02000000000000000000" charset="0"/>
              <a:cs typeface="NikoshBAN" panose="02000000000000000000" charset="0"/>
            </a:endParaRPr>
          </a:p>
        </p:txBody>
      </p:sp>
      <p:pic>
        <p:nvPicPr>
          <p:cNvPr id="7" name="Picture 6" descr="colorful-flowers-pink-wooden-background_24837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299085"/>
            <a:ext cx="11699240" cy="60509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310640" y="2325370"/>
            <a:ext cx="9077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7200">
                <a:latin typeface="NikoshBAN" panose="02000000000000000000" charset="0"/>
                <a:cs typeface="NikoshBAN" panose="02000000000000000000" charset="0"/>
              </a:rPr>
              <a:t>শুভেচ্ছা সবাইকে </a:t>
            </a:r>
            <a:endParaRPr lang="en-US" sz="7200"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462655" y="323850"/>
            <a:ext cx="44577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জোড়ায় কাজ </a:t>
            </a:r>
            <a:endParaRPr 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15005" y="1562100"/>
            <a:ext cx="5972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NikoshBAN" panose="02000000000000000000" charset="0"/>
                <a:cs typeface="NikoshBAN" panose="02000000000000000000" charset="0"/>
              </a:rPr>
              <a:t>শিশুর বিকাশে পরিবারের কি ধরণের ভূমিকা পালন করা উচিৎ। </a:t>
            </a:r>
            <a:endParaRPr lang="en-US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Inverted="1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481830" y="209550"/>
            <a:ext cx="254317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মূল্যায়ন </a:t>
            </a:r>
            <a:endParaRPr lang="en-US" sz="54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87015" y="1581150"/>
            <a:ext cx="61144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70C0"/>
                </a:solidFill>
                <a:latin typeface="NikoshBAN" panose="02000000000000000000" charset="0"/>
                <a:cs typeface="NikoshBAN" panose="02000000000000000000" charset="0"/>
              </a:rPr>
              <a:t>জন্মের পর শিশুর কিসের সাথে সম্পর্ক তৈরী হয়?</a:t>
            </a:r>
            <a:endParaRPr lang="en-US" sz="2400">
              <a:solidFill>
                <a:srgbClr val="0070C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70C0"/>
                </a:solidFill>
                <a:latin typeface="NikoshBAN" panose="02000000000000000000" charset="0"/>
                <a:cs typeface="NikoshBAN" panose="02000000000000000000" charset="0"/>
              </a:rPr>
              <a:t>শিশু পরিবারের সাথ সাথে আর কিসের সাথে সম্পর্কযুক্ত হয়?</a:t>
            </a:r>
            <a:endParaRPr lang="en-US" sz="2400">
              <a:solidFill>
                <a:srgbClr val="0070C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70C0"/>
                </a:solidFill>
                <a:latin typeface="NikoshBAN" panose="02000000000000000000" charset="0"/>
                <a:cs typeface="NikoshBAN" panose="02000000000000000000" charset="0"/>
              </a:rPr>
              <a:t>শিশুরা জাতির কি?</a:t>
            </a:r>
            <a:endParaRPr lang="en-US" sz="2400">
              <a:solidFill>
                <a:srgbClr val="0070C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70C0"/>
                </a:solidFill>
                <a:latin typeface="NikoshBAN" panose="02000000000000000000" charset="0"/>
                <a:cs typeface="NikoshBAN" panose="02000000000000000000" charset="0"/>
              </a:rPr>
              <a:t>শিশুর সুস্থ বিকাশের জন্য কিসের ভূমিকা গুরুত্বপূর্ণ?  </a:t>
            </a:r>
            <a:endParaRPr lang="en-US" sz="2400">
              <a:solidFill>
                <a:srgbClr val="0070C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576955" y="419100"/>
            <a:ext cx="37623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বাড়ির কাজ </a:t>
            </a:r>
            <a:endParaRPr lang="en-US" sz="3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48205" y="2124075"/>
            <a:ext cx="7353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rgbClr val="C00000"/>
                </a:solidFill>
                <a:latin typeface="NikoshBAN" panose="02000000000000000000" charset="0"/>
                <a:cs typeface="NikoshBAN" panose="02000000000000000000" charset="0"/>
              </a:rPr>
              <a:t>উন্নত পারিবারিক পরিবেশের বৈশিস্ট্য নিয়ে একটি পোস্টার তৈরী করে আনবে। </a:t>
            </a:r>
            <a:endParaRPr lang="en-US" sz="2400">
              <a:solidFill>
                <a:srgbClr val="C0000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airplane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images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035" y="414655"/>
            <a:ext cx="7485380" cy="43421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77415" y="723900"/>
            <a:ext cx="227584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400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শুভেচ্ছা </a:t>
            </a:r>
            <a:endParaRPr lang="en-US" sz="400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  <a:p>
            <a:pPr algn="ctr"/>
            <a:r>
              <a:rPr lang="en-US" sz="400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সকলকে </a:t>
            </a:r>
            <a:endParaRPr lang="en-US" sz="400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101850" y="433070"/>
            <a:ext cx="79883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5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পরিচিতি </a:t>
            </a:r>
            <a:endParaRPr lang="en-US" sz="54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42670" y="1907540"/>
            <a:ext cx="54406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নাজনিন হক চৌধুরী</a:t>
            </a:r>
            <a:endParaRPr lang="en-US" sz="40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40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সহকারি শিক্ষক  </a:t>
            </a:r>
            <a:endParaRPr lang="en-US" sz="40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40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কুমিরা আবাসিক বালিকা স্কুল এন্ড কলেজ</a:t>
            </a:r>
            <a:endParaRPr lang="en-US" sz="40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40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সিতাকুন্ড, চট্টগ্রাম</a:t>
            </a:r>
            <a:endParaRPr lang="en-US" sz="40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810375" y="1908175"/>
            <a:ext cx="4873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810375" y="1784985"/>
            <a:ext cx="459041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বিষয়--গার্হস্থ্য বিজ্ঞান  </a:t>
            </a:r>
            <a:endParaRPr lang="en-US" sz="4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4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শ্রেণি-- ৭ম</a:t>
            </a:r>
            <a:endParaRPr lang="en-US" sz="4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4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অধ্যায়-- চতুর্থ</a:t>
            </a:r>
            <a:endParaRPr lang="en-US" sz="4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4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পাঠ--১,২ </a:t>
            </a:r>
            <a:endParaRPr lang="en-US" sz="4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1931KK_Dhaka360_17-10-07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189230"/>
            <a:ext cx="5264785" cy="4600575"/>
          </a:xfrm>
          <a:prstGeom prst="rect">
            <a:avLst/>
          </a:prstGeom>
        </p:spPr>
      </p:pic>
      <p:pic>
        <p:nvPicPr>
          <p:cNvPr id="3" name="Picture 2" descr="2052063_kalerkantho-2017-7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45" y="2257425"/>
            <a:ext cx="6248400" cy="46005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32840" y="1691640"/>
            <a:ext cx="74123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পরিবার ও সমাজের সদস্য হিসাবে শিশু </a:t>
            </a:r>
            <a:endParaRPr lang="en-US" sz="3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877185" y="247650"/>
            <a:ext cx="35433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শিখন ফল </a:t>
            </a:r>
            <a:endParaRPr lang="en-US" sz="3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91460" y="1495425"/>
            <a:ext cx="59328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এই পাঠ শেষে শিক্ষার্থীরা---</a:t>
            </a:r>
            <a:endParaRPr lang="en-US" sz="2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   পরিবার ও সমাজের মধ্যে পার্থক্য ব্যাখ্যা করতে পারবে।</a:t>
            </a:r>
            <a:endParaRPr lang="en-US" sz="2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   শিশুর বিকাশে পরিবার ও সমাজের ভূমিকা বর্ণণা করতে।</a:t>
            </a:r>
            <a:endParaRPr lang="en-US" sz="2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   শিশুর বিকাশে খেলাধুলা ও বিনোদন গুরুত্বপূর্ণ তা বলতে পারবে। </a:t>
            </a:r>
            <a:endParaRPr lang="en-US" sz="2400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child-care-750x5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3755" y="1997710"/>
            <a:ext cx="3678555" cy="2862580"/>
          </a:xfrm>
          <a:prstGeom prst="rect">
            <a:avLst/>
          </a:prstGeom>
        </p:spPr>
      </p:pic>
      <p:pic>
        <p:nvPicPr>
          <p:cNvPr id="4" name="Picture 3" descr="01-2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55" y="194945"/>
            <a:ext cx="3894455" cy="25812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300730" y="352425"/>
            <a:ext cx="43910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charset="0"/>
                <a:cs typeface="NikoshBAN" panose="02000000000000000000" charset="0"/>
              </a:rPr>
              <a:t>জোড়ায় কাজ </a:t>
            </a:r>
            <a:endParaRPr lang="en-US" sz="40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charset="0"/>
              <a:cs typeface="NikoshBAN" panose="020000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834005" y="2314575"/>
            <a:ext cx="621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  <a:latin typeface="NikoshBAN" panose="02000000000000000000" charset="0"/>
                <a:cs typeface="NikoshBAN" panose="02000000000000000000" charset="0"/>
              </a:rPr>
              <a:t>পরিবারের সদস্য হিসাবে তোমার কি কি দায়িত্ব পালন করা উচিত? </a:t>
            </a:r>
            <a:endParaRPr lang="en-US">
              <a:solidFill>
                <a:srgbClr val="FF0000"/>
              </a:solidFill>
              <a:latin typeface="NikoshBAN" panose="02000000000000000000" charset="0"/>
              <a:cs typeface="NikoshBAN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0" y="347345"/>
            <a:ext cx="3685540" cy="2552700"/>
          </a:xfrm>
          <a:prstGeom prst="rect">
            <a:avLst/>
          </a:prstGeom>
        </p:spPr>
      </p:pic>
      <p:pic>
        <p:nvPicPr>
          <p:cNvPr id="3" name="Picture 2" descr="cont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2299335"/>
            <a:ext cx="3171825" cy="248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main-qimg-a4e55bb3e984756f1e6d1dbc026d8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393700"/>
            <a:ext cx="4285615" cy="2683510"/>
          </a:xfrm>
          <a:prstGeom prst="rect">
            <a:avLst/>
          </a:prstGeom>
        </p:spPr>
      </p:pic>
      <p:pic>
        <p:nvPicPr>
          <p:cNvPr id="3" name="Picture 2" descr="download (2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324735"/>
            <a:ext cx="3071495" cy="256095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WPS Presentation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NikoshBAN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1</cp:revision>
  <dcterms:created xsi:type="dcterms:W3CDTF">2021-04-11T06:14:32Z</dcterms:created>
  <dcterms:modified xsi:type="dcterms:W3CDTF">2021-04-11T06:14:32Z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