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8" r:id="rId3"/>
    <p:sldId id="279" r:id="rId4"/>
    <p:sldId id="272" r:id="rId5"/>
    <p:sldId id="260" r:id="rId6"/>
    <p:sldId id="261" r:id="rId7"/>
    <p:sldId id="292" r:id="rId8"/>
    <p:sldId id="293" r:id="rId9"/>
    <p:sldId id="294" r:id="rId10"/>
    <p:sldId id="282" r:id="rId11"/>
    <p:sldId id="283" r:id="rId12"/>
    <p:sldId id="284" r:id="rId13"/>
    <p:sldId id="285" r:id="rId14"/>
    <p:sldId id="269" r:id="rId15"/>
    <p:sldId id="270" r:id="rId16"/>
    <p:sldId id="290" r:id="rId17"/>
    <p:sldId id="289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2" autoAdjust="0"/>
    <p:restoredTop sz="86343" autoAdjust="0"/>
  </p:normalViewPr>
  <p:slideViewPr>
    <p:cSldViewPr>
      <p:cViewPr varScale="1">
        <p:scale>
          <a:sx n="59" d="100"/>
          <a:sy n="59" d="100"/>
        </p:scale>
        <p:origin x="7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2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4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79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156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85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4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5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8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8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1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4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950828C-1BBB-CA42-8A10-9CE17111C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3" y="130629"/>
            <a:ext cx="8423320" cy="63093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9E03E92-B0C4-F947-9D44-3E52DAD7A98C}"/>
              </a:ext>
            </a:extLst>
          </p:cNvPr>
          <p:cNvSpPr/>
          <p:nvPr/>
        </p:nvSpPr>
        <p:spPr>
          <a:xfrm>
            <a:off x="3249380" y="3703260"/>
            <a:ext cx="27847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i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39" y="1188719"/>
            <a:ext cx="2743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A5B0A2-CE0F-9948-A287-13E90251DFD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1F98F4-85BE-244D-9DD6-D727F5F75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4938279"/>
            <a:ext cx="1219200" cy="1219200"/>
          </a:xfrm>
          <a:prstGeom prst="rect">
            <a:avLst/>
          </a:prstGeom>
          <a:noFill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AEC51B2-FE1C-C747-AA64-83D6C5FF9AD1}"/>
              </a:ext>
            </a:extLst>
          </p:cNvPr>
          <p:cNvGrpSpPr/>
          <p:nvPr/>
        </p:nvGrpSpPr>
        <p:grpSpPr>
          <a:xfrm>
            <a:off x="4724400" y="1066800"/>
            <a:ext cx="4267200" cy="5486400"/>
            <a:chOff x="4724400" y="1066800"/>
            <a:chExt cx="4267200" cy="5486400"/>
          </a:xfrm>
        </p:grpSpPr>
        <p:sp>
          <p:nvSpPr>
            <p:cNvPr id="8" name="Can 7">
              <a:extLst>
                <a:ext uri="{FF2B5EF4-FFF2-40B4-BE49-F238E27FC236}">
                  <a16:creationId xmlns:a16="http://schemas.microsoft.com/office/drawing/2014/main" id="{B62783A0-352D-A44D-8FDF-1719A4400E00}"/>
                </a:ext>
              </a:extLst>
            </p:cNvPr>
            <p:cNvSpPr/>
            <p:nvPr/>
          </p:nvSpPr>
          <p:spPr>
            <a:xfrm>
              <a:off x="4724400" y="1066800"/>
              <a:ext cx="4267200" cy="5486400"/>
            </a:xfrm>
            <a:prstGeom prst="can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996E805-47CF-EB4F-98A5-08D18F7F1BE8}"/>
                </a:ext>
              </a:extLst>
            </p:cNvPr>
            <p:cNvCxnSpPr/>
            <p:nvPr/>
          </p:nvCxnSpPr>
          <p:spPr>
            <a:xfrm flipH="1">
              <a:off x="6324600" y="2133600"/>
              <a:ext cx="76200" cy="441960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9C2A435-9A3F-B14D-9B2E-2E3434A25C14}"/>
                </a:ext>
              </a:extLst>
            </p:cNvPr>
            <p:cNvCxnSpPr/>
            <p:nvPr/>
          </p:nvCxnSpPr>
          <p:spPr>
            <a:xfrm flipH="1">
              <a:off x="7391400" y="2119745"/>
              <a:ext cx="76200" cy="441960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9A662E-5DA2-EA41-B0D1-D382BD72AE8C}"/>
                </a:ext>
              </a:extLst>
            </p:cNvPr>
            <p:cNvCxnSpPr>
              <a:cxnSpLocks/>
            </p:cNvCxnSpPr>
            <p:nvPr/>
          </p:nvCxnSpPr>
          <p:spPr>
            <a:xfrm>
              <a:off x="8534400" y="1877291"/>
              <a:ext cx="0" cy="4447309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297ADC0-530A-1D4F-B5FE-42766C865B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95900" y="1981200"/>
              <a:ext cx="38100" cy="434340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9B0DC73A-63CF-CA4D-849F-7C6F10AB5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670" y="4368511"/>
            <a:ext cx="1219200" cy="12192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48CA62D-1F99-0E45-AD35-9867BD7AF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5413664"/>
            <a:ext cx="1219200" cy="1219200"/>
          </a:xfrm>
          <a:prstGeom prst="rect">
            <a:avLst/>
          </a:prstGeom>
          <a:noFill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47DFEEB-2668-764C-89B1-0D8D34BB6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0" y="4762500"/>
            <a:ext cx="1219200" cy="1219200"/>
          </a:xfrm>
          <a:prstGeom prst="rect">
            <a:avLst/>
          </a:prstGeom>
          <a:noFill/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6E4C8F6-2DDD-284F-8CFC-BD5D3FDC3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5417561"/>
            <a:ext cx="1219200" cy="1219200"/>
          </a:xfrm>
          <a:prstGeom prst="rect">
            <a:avLst/>
          </a:prstGeom>
          <a:noFill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0E356BB-DF8E-F148-9F1F-BA376BD89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570" y="4347729"/>
            <a:ext cx="1219200" cy="1219200"/>
          </a:xfrm>
          <a:prstGeom prst="rect">
            <a:avLst/>
          </a:prstGeom>
          <a:noFill/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7ECFECC-2434-C143-A35E-DC4CAF7CC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200" y="2590800"/>
            <a:ext cx="1219200" cy="1219200"/>
          </a:xfrm>
          <a:prstGeom prst="rect">
            <a:avLst/>
          </a:prstGeom>
          <a:noFill/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722B526-43C9-574F-B9B1-857C82F58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200" y="914400"/>
            <a:ext cx="1219200" cy="1219200"/>
          </a:xfrm>
          <a:prstGeom prst="rect">
            <a:avLst/>
          </a:prstGeom>
          <a:noFill/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0340453-C65A-7942-B5CC-4E964FCEE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7300" y="1676400"/>
            <a:ext cx="12192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94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7778 L 0.55417 -0.17778 C 0.80261 -0.17778 1.10834 -0.02129 1.10834 0.10602 L 1.10834 0.39028 " pathEditMode="relative" rAng="0" ptsTypes="AAAA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417" y="2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8889 L 0.3875 -0.38889 C 0.56129 -0.38889 0.775 -0.23912 0.775 -0.11667 L 0.775 0.15555 " pathEditMode="relative" rAng="0" ptsTypes="AAAA">
                                      <p:cBhvr>
                                        <p:cTn id="1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77 -0.28865 L 0.44427 -0.28865 C 0.61805 -0.28865 0.83177 -0.13889 0.83177 -0.01643 L 0.83177 0.25579 " pathEditMode="relative" rAng="0" ptsTypes="AAAA">
                                      <p:cBhvr>
                                        <p:cTn id="1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4 L 0.42083 -0.4 C 0.60955 -0.4 0.84166 -0.2162 0.84166 -0.0662 L 0.84166 0.26829 " pathEditMode="relative" rAng="0" ptsTypes="AAAA">
                                      <p:cBhvr>
                                        <p:cTn id="1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83" y="3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71B72B-60A2-724D-93FD-D69DA1EA69F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9AE467B-D49C-F144-9B8E-B12E5B943A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" y="1808018"/>
            <a:ext cx="540328" cy="5403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B24C8FF-86CD-6D40-8F12-37611AE2EE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3" y="1794163"/>
            <a:ext cx="540328" cy="54032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98F748B-BEF1-7A44-BB34-72989A9510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8" y="1842654"/>
            <a:ext cx="540328" cy="5403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DFF949A-C7DF-E645-9DC5-D0C46A5C36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7" y="1842654"/>
            <a:ext cx="540328" cy="54032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8A17F0C-1779-284D-921D-8ED0D3799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343891"/>
            <a:ext cx="540328" cy="54032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5205B11-A0E9-D64A-A55F-62A1091D7C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88" y="1385455"/>
            <a:ext cx="540328" cy="54032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0A7CDCF-0011-654D-8926-338876303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1" y="1336964"/>
            <a:ext cx="540328" cy="54032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749E55C-19A7-6C4B-B6A6-844ED52134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2036617"/>
            <a:ext cx="540328" cy="54032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1479410-3713-A546-9FAA-74492244E0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20" y="2022762"/>
            <a:ext cx="540328" cy="54032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369C77A-C211-E94B-A475-28A9516150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745" y="2071253"/>
            <a:ext cx="540328" cy="54032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F1A5F37-4466-1F43-AA9C-1C87615EF3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364" y="2071253"/>
            <a:ext cx="540328" cy="54032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7D7935A-2D8E-0A42-9C31-E8D50F9B66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46" y="1572490"/>
            <a:ext cx="540328" cy="5403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26C506B-AE73-124B-8326-03D4441CF0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35" y="1614054"/>
            <a:ext cx="540328" cy="54032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994C19B-A791-A44E-8BCA-13C9827D5E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108" y="1565563"/>
            <a:ext cx="540328" cy="54032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2E7A33A-FE72-6443-81C9-99BA4BD4A9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66" y="755072"/>
            <a:ext cx="540328" cy="54032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8B9EB8B-BC4B-D745-85CD-2250452362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20" y="1201881"/>
            <a:ext cx="540328" cy="54032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68A1295-CB34-A148-963B-3E48A94C3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182" y="1205346"/>
            <a:ext cx="540328" cy="54032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84C6A1E-6FEA-5649-9EC7-A4CEE4286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784" y="1842654"/>
            <a:ext cx="540328" cy="54032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B1BB691-2077-9F44-B85D-6B176D468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403" y="1842654"/>
            <a:ext cx="540328" cy="54032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0D3CD96-A926-D44F-A215-E0C44480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85" y="1343891"/>
            <a:ext cx="540328" cy="540328"/>
          </a:xfrm>
          <a:prstGeom prst="rect">
            <a:avLst/>
          </a:prstGeom>
        </p:spPr>
      </p:pic>
      <p:sp>
        <p:nvSpPr>
          <p:cNvPr id="51" name="Plus 50">
            <a:extLst>
              <a:ext uri="{FF2B5EF4-FFF2-40B4-BE49-F238E27FC236}">
                <a16:creationId xmlns:a16="http://schemas.microsoft.com/office/drawing/2014/main" id="{0817570D-5B42-9B4A-920D-32AD0B4184C6}"/>
              </a:ext>
            </a:extLst>
          </p:cNvPr>
          <p:cNvSpPr/>
          <p:nvPr/>
        </p:nvSpPr>
        <p:spPr>
          <a:xfrm>
            <a:off x="2126677" y="1115290"/>
            <a:ext cx="1381984" cy="1357745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qual 51">
            <a:extLst>
              <a:ext uri="{FF2B5EF4-FFF2-40B4-BE49-F238E27FC236}">
                <a16:creationId xmlns:a16="http://schemas.microsoft.com/office/drawing/2014/main" id="{EB7E3FCB-4A4B-6A45-9C13-865972B96787}"/>
              </a:ext>
            </a:extLst>
          </p:cNvPr>
          <p:cNvSpPr/>
          <p:nvPr/>
        </p:nvSpPr>
        <p:spPr>
          <a:xfrm>
            <a:off x="5053452" y="1343891"/>
            <a:ext cx="1414894" cy="1267690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5FF513-C32F-4643-94FE-9FF75ACECFE3}"/>
              </a:ext>
            </a:extLst>
          </p:cNvPr>
          <p:cNvSpPr txBox="1"/>
          <p:nvPr/>
        </p:nvSpPr>
        <p:spPr>
          <a:xfrm>
            <a:off x="394853" y="3248892"/>
            <a:ext cx="595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A783CB-59EC-6846-9A47-76B7EE2AE41E}"/>
              </a:ext>
            </a:extLst>
          </p:cNvPr>
          <p:cNvSpPr txBox="1"/>
          <p:nvPr/>
        </p:nvSpPr>
        <p:spPr>
          <a:xfrm>
            <a:off x="3861948" y="3221183"/>
            <a:ext cx="595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7A783EF-8946-354E-B259-E3FB97E9D3A0}"/>
              </a:ext>
            </a:extLst>
          </p:cNvPr>
          <p:cNvSpPr txBox="1"/>
          <p:nvPr/>
        </p:nvSpPr>
        <p:spPr>
          <a:xfrm>
            <a:off x="7630383" y="3248891"/>
            <a:ext cx="744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Plus 55">
            <a:extLst>
              <a:ext uri="{FF2B5EF4-FFF2-40B4-BE49-F238E27FC236}">
                <a16:creationId xmlns:a16="http://schemas.microsoft.com/office/drawing/2014/main" id="{C7E76363-1429-644B-B335-793590EDB78A}"/>
              </a:ext>
            </a:extLst>
          </p:cNvPr>
          <p:cNvSpPr/>
          <p:nvPr/>
        </p:nvSpPr>
        <p:spPr>
          <a:xfrm>
            <a:off x="1863436" y="3324816"/>
            <a:ext cx="1388916" cy="630382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qual 56">
            <a:extLst>
              <a:ext uri="{FF2B5EF4-FFF2-40B4-BE49-F238E27FC236}">
                <a16:creationId xmlns:a16="http://schemas.microsoft.com/office/drawing/2014/main" id="{2DE5629B-1A80-8F4C-B495-4C8DD1C13BD5}"/>
              </a:ext>
            </a:extLst>
          </p:cNvPr>
          <p:cNvSpPr/>
          <p:nvPr/>
        </p:nvSpPr>
        <p:spPr>
          <a:xfrm>
            <a:off x="5197192" y="3304034"/>
            <a:ext cx="1127414" cy="630382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2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/>
      <p:bldP spid="54" grpId="0"/>
      <p:bldP spid="55" grpId="0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71B72B-60A2-724D-93FD-D69DA1EA69F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041959-CC26-5A47-99CE-4024BDF40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10" y="340773"/>
            <a:ext cx="990600" cy="108780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B31DFF2-C0FB-D640-A810-A8B77EE30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340773"/>
            <a:ext cx="990600" cy="108780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5F10522-B2E3-3F40-929E-D2585EFAE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340773"/>
            <a:ext cx="990600" cy="108780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61B65D8-81E5-084F-B2A5-01D27D5C2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336" y="331553"/>
            <a:ext cx="990600" cy="108780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64CC111-2AD6-A44D-9E59-3C0DDC28E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909" y="340773"/>
            <a:ext cx="990600" cy="108780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33318C0-D2F4-914B-9879-B488EAD1B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8" y="2081647"/>
            <a:ext cx="990600" cy="108780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5CC2151-7A68-F54B-A8C2-9DA3A0FA0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28" y="2098762"/>
            <a:ext cx="990600" cy="108780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34F255D-6526-AC46-AA6E-6F309D020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4" y="2093172"/>
            <a:ext cx="990600" cy="108780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A3D7D8E-8D17-124D-811A-867DE5E0E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266" y="2081647"/>
            <a:ext cx="990600" cy="108780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A7E70E6-1E0C-164A-B602-1579D4EDB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5" y="5500255"/>
            <a:ext cx="990600" cy="108780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5F45DB4-D46B-BE49-A5CC-1E296BF34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8" y="4478381"/>
            <a:ext cx="990600" cy="108780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679ED31-D3FA-D745-8BFC-F5DE69C69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07" y="4450672"/>
            <a:ext cx="990600" cy="108780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3DF93D4-440C-D84E-A911-C7D1564CF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407" y="5527300"/>
            <a:ext cx="990600" cy="108780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7416843B-816E-314A-A5C2-BC4E96F2C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504" y="4469823"/>
            <a:ext cx="990600" cy="108780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B7EB62D-62C4-F649-8072-2C54F259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669" y="5557631"/>
            <a:ext cx="990600" cy="108780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BF1D9BB9-16C3-BF42-873E-EF9FFC872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01" y="4469823"/>
            <a:ext cx="990600" cy="108780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291EAA5-4102-2C42-8463-681251BE3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112" y="5500255"/>
            <a:ext cx="990600" cy="108780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A0D02F5-6B00-1049-9E74-9B07FF412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4418268"/>
            <a:ext cx="990600" cy="1087808"/>
          </a:xfrm>
          <a:prstGeom prst="rect">
            <a:avLst/>
          </a:prstGeom>
        </p:spPr>
      </p:pic>
      <p:sp>
        <p:nvSpPr>
          <p:cNvPr id="7" name="Equal 6">
            <a:extLst>
              <a:ext uri="{FF2B5EF4-FFF2-40B4-BE49-F238E27FC236}">
                <a16:creationId xmlns:a16="http://schemas.microsoft.com/office/drawing/2014/main" id="{7E01A3C5-F4B8-5040-87B7-4B5E3796B0F1}"/>
              </a:ext>
            </a:extLst>
          </p:cNvPr>
          <p:cNvSpPr/>
          <p:nvPr/>
        </p:nvSpPr>
        <p:spPr>
          <a:xfrm>
            <a:off x="4752759" y="465690"/>
            <a:ext cx="1305141" cy="683940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Equal 51">
            <a:extLst>
              <a:ext uri="{FF2B5EF4-FFF2-40B4-BE49-F238E27FC236}">
                <a16:creationId xmlns:a16="http://schemas.microsoft.com/office/drawing/2014/main" id="{9233D32F-D9E6-5047-AEB5-0DB6B74946F0}"/>
              </a:ext>
            </a:extLst>
          </p:cNvPr>
          <p:cNvSpPr/>
          <p:nvPr/>
        </p:nvSpPr>
        <p:spPr>
          <a:xfrm>
            <a:off x="4482433" y="2288463"/>
            <a:ext cx="1305141" cy="683940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Equal 52">
            <a:extLst>
              <a:ext uri="{FF2B5EF4-FFF2-40B4-BE49-F238E27FC236}">
                <a16:creationId xmlns:a16="http://schemas.microsoft.com/office/drawing/2014/main" id="{720EC629-1E0C-674B-93AB-CB084C4E0541}"/>
              </a:ext>
            </a:extLst>
          </p:cNvPr>
          <p:cNvSpPr/>
          <p:nvPr/>
        </p:nvSpPr>
        <p:spPr>
          <a:xfrm>
            <a:off x="4835235" y="5307941"/>
            <a:ext cx="1305141" cy="683940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AD787-3C3B-384B-9B0E-89A5F25C051B}"/>
              </a:ext>
            </a:extLst>
          </p:cNvPr>
          <p:cNvSpPr txBox="1"/>
          <p:nvPr/>
        </p:nvSpPr>
        <p:spPr>
          <a:xfrm>
            <a:off x="6057900" y="63352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E36CDE-E3EA-424A-8825-62C7C24FBDD7}"/>
              </a:ext>
            </a:extLst>
          </p:cNvPr>
          <p:cNvSpPr txBox="1"/>
          <p:nvPr/>
        </p:nvSpPr>
        <p:spPr>
          <a:xfrm>
            <a:off x="6008434" y="1963831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938970B-8F8F-4C4C-8D25-60704F77F71C}"/>
              </a:ext>
            </a:extLst>
          </p:cNvPr>
          <p:cNvSpPr txBox="1"/>
          <p:nvPr/>
        </p:nvSpPr>
        <p:spPr>
          <a:xfrm>
            <a:off x="6213438" y="4927156"/>
            <a:ext cx="949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B8465A-C473-1B4C-A3F3-F2656B432B7E}"/>
              </a:ext>
            </a:extLst>
          </p:cNvPr>
          <p:cNvGrpSpPr/>
          <p:nvPr/>
        </p:nvGrpSpPr>
        <p:grpSpPr>
          <a:xfrm>
            <a:off x="7031731" y="1233777"/>
            <a:ext cx="1710874" cy="3229119"/>
            <a:chOff x="7031731" y="1233777"/>
            <a:chExt cx="1710874" cy="32291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750683C-D9BD-2A44-A6F7-0C086914933D}"/>
                </a:ext>
              </a:extLst>
            </p:cNvPr>
            <p:cNvSpPr txBox="1"/>
            <p:nvPr/>
          </p:nvSpPr>
          <p:spPr>
            <a:xfrm>
              <a:off x="7720344" y="1233777"/>
              <a:ext cx="793823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8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E487285-F525-BC49-81A3-A208A5240C72}"/>
                </a:ext>
              </a:extLst>
            </p:cNvPr>
            <p:cNvSpPr txBox="1"/>
            <p:nvPr/>
          </p:nvSpPr>
          <p:spPr>
            <a:xfrm>
              <a:off x="7720344" y="2115834"/>
              <a:ext cx="793823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  <a:r>
                <a:rPr lang="bn-IN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CC74C04-C825-6543-B723-03FF65D10098}"/>
                </a:ext>
              </a:extLst>
            </p:cNvPr>
            <p:cNvSpPr txBox="1"/>
            <p:nvPr/>
          </p:nvSpPr>
          <p:spPr>
            <a:xfrm>
              <a:off x="7687441" y="3139457"/>
              <a:ext cx="949362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8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  <a:r>
                <a:rPr lang="bn-IN" sz="8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Minus 8">
              <a:extLst>
                <a:ext uri="{FF2B5EF4-FFF2-40B4-BE49-F238E27FC236}">
                  <a16:creationId xmlns:a16="http://schemas.microsoft.com/office/drawing/2014/main" id="{1F0718EB-E738-4D49-AB30-0E929E7E7D13}"/>
                </a:ext>
              </a:extLst>
            </p:cNvPr>
            <p:cNvSpPr/>
            <p:nvPr/>
          </p:nvSpPr>
          <p:spPr>
            <a:xfrm>
              <a:off x="7069669" y="3019245"/>
              <a:ext cx="1672936" cy="474518"/>
            </a:xfrm>
            <a:prstGeom prst="mathMinus">
              <a:avLst/>
            </a:prstGeom>
            <a:solidFill>
              <a:srgbClr val="7030A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lus 9">
              <a:extLst>
                <a:ext uri="{FF2B5EF4-FFF2-40B4-BE49-F238E27FC236}">
                  <a16:creationId xmlns:a16="http://schemas.microsoft.com/office/drawing/2014/main" id="{AF36642C-D2FA-CB49-AAE9-AB35CE58666D}"/>
                </a:ext>
              </a:extLst>
            </p:cNvPr>
            <p:cNvSpPr/>
            <p:nvPr/>
          </p:nvSpPr>
          <p:spPr>
            <a:xfrm>
              <a:off x="7031731" y="2439400"/>
              <a:ext cx="776610" cy="695227"/>
            </a:xfrm>
            <a:prstGeom prst="mathPlus">
              <a:avLst/>
            </a:prstGeom>
            <a:solidFill>
              <a:srgbClr val="7030A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005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animBg="1"/>
      <p:bldP spid="53" grpId="0" animBg="1"/>
      <p:bldP spid="8" grpId="0"/>
      <p:bldP spid="55" grpId="0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71B72B-60A2-724D-93FD-D69DA1EA69F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E842A1-DFEF-6A46-B93D-A6F162F0AB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184409" y="1689925"/>
            <a:ext cx="594014" cy="678873"/>
          </a:xfrm>
          <a:prstGeom prst="ellipse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8ADED57-9EF9-F147-BAC7-B5B9DAC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826427" y="1689925"/>
            <a:ext cx="594014" cy="678873"/>
          </a:xfrm>
          <a:prstGeom prst="ellipse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C87B556-86F8-544A-9385-D4B17701F2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2180817" y="1689925"/>
            <a:ext cx="594014" cy="678873"/>
          </a:xfrm>
          <a:prstGeom prst="ellipse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3D836F1-33CE-6942-BAAF-D1AE18D28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1503622" y="1689925"/>
            <a:ext cx="594014" cy="678873"/>
          </a:xfrm>
          <a:prstGeom prst="ellipse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D3B9E3B-55A3-4E4A-9E0B-083CC12A31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3389139" y="1689925"/>
            <a:ext cx="594014" cy="678873"/>
          </a:xfrm>
          <a:prstGeom prst="ellipse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5B35491-2988-754D-A19F-E2F1A1F296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4018277" y="1689924"/>
            <a:ext cx="594014" cy="678873"/>
          </a:xfrm>
          <a:prstGeom prst="ellipse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324B618F-8AD5-3045-8AAB-7DE387CBAA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4647415" y="1689923"/>
            <a:ext cx="594014" cy="678873"/>
          </a:xfrm>
          <a:prstGeom prst="ellipse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C2EC44B2-2A0B-6A4F-90EE-F5F68A65CC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6020178" y="1676400"/>
            <a:ext cx="594014" cy="678873"/>
          </a:xfrm>
          <a:prstGeom prst="ellipse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CC88490-5462-5E42-AFDB-E81AC173A0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6662196" y="1676400"/>
            <a:ext cx="594014" cy="678873"/>
          </a:xfrm>
          <a:prstGeom prst="ellipse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C9065E-EC78-8A4E-93FF-34BA80B1F2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8016586" y="1676400"/>
            <a:ext cx="594014" cy="678873"/>
          </a:xfrm>
          <a:prstGeom prst="ellipse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9570C05-D296-5C4E-8135-A9A87FEDD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7339391" y="1676400"/>
            <a:ext cx="594014" cy="678873"/>
          </a:xfrm>
          <a:prstGeom prst="ellipse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FB02222A-B26A-4548-B370-E3668A9B34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6355529" y="1025234"/>
            <a:ext cx="594014" cy="678873"/>
          </a:xfrm>
          <a:prstGeom prst="ellipse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46405E9F-B1DC-2642-A600-B1A2197236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7014000" y="1046017"/>
            <a:ext cx="594014" cy="678873"/>
          </a:xfrm>
          <a:prstGeom prst="ellipse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0FBC2570-8103-7146-A5D7-6B697F62F6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19618" r="10000" b="35538"/>
          <a:stretch/>
        </p:blipFill>
        <p:spPr>
          <a:xfrm>
            <a:off x="7729837" y="1046017"/>
            <a:ext cx="594014" cy="678873"/>
          </a:xfrm>
          <a:prstGeom prst="ellipse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2E98A1CE-741F-D54B-B7A6-5A487D6F0BA5}"/>
              </a:ext>
            </a:extLst>
          </p:cNvPr>
          <p:cNvSpPr txBox="1"/>
          <p:nvPr/>
        </p:nvSpPr>
        <p:spPr>
          <a:xfrm>
            <a:off x="3869133" y="2188689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E0B81AA-0542-224E-99B2-1B6C167AD0D5}"/>
              </a:ext>
            </a:extLst>
          </p:cNvPr>
          <p:cNvSpPr txBox="1"/>
          <p:nvPr/>
        </p:nvSpPr>
        <p:spPr>
          <a:xfrm>
            <a:off x="751602" y="2355273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6ECC545-A4DB-3F4F-A088-05F67603373B}"/>
              </a:ext>
            </a:extLst>
          </p:cNvPr>
          <p:cNvSpPr txBox="1"/>
          <p:nvPr/>
        </p:nvSpPr>
        <p:spPr>
          <a:xfrm>
            <a:off x="7229597" y="2188689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Equal 73">
            <a:extLst>
              <a:ext uri="{FF2B5EF4-FFF2-40B4-BE49-F238E27FC236}">
                <a16:creationId xmlns:a16="http://schemas.microsoft.com/office/drawing/2014/main" id="{AB176083-8AD5-124C-BBBF-B06B15361BA9}"/>
              </a:ext>
            </a:extLst>
          </p:cNvPr>
          <p:cNvSpPr/>
          <p:nvPr/>
        </p:nvSpPr>
        <p:spPr>
          <a:xfrm>
            <a:off x="5205982" y="1704107"/>
            <a:ext cx="718922" cy="514059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6" name="Plus 75">
            <a:extLst>
              <a:ext uri="{FF2B5EF4-FFF2-40B4-BE49-F238E27FC236}">
                <a16:creationId xmlns:a16="http://schemas.microsoft.com/office/drawing/2014/main" id="{E184B7D2-B872-EB48-BC7D-3845353C0251}"/>
              </a:ext>
            </a:extLst>
          </p:cNvPr>
          <p:cNvSpPr/>
          <p:nvPr/>
        </p:nvSpPr>
        <p:spPr>
          <a:xfrm>
            <a:off x="2713826" y="1664109"/>
            <a:ext cx="776610" cy="695227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03E338-76C4-A847-A19D-2A1C5133D63E}"/>
              </a:ext>
            </a:extLst>
          </p:cNvPr>
          <p:cNvSpPr txBox="1"/>
          <p:nvPr/>
        </p:nvSpPr>
        <p:spPr>
          <a:xfrm>
            <a:off x="3215883" y="3916638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1246E65-F657-2E41-86C2-698627D29704}"/>
              </a:ext>
            </a:extLst>
          </p:cNvPr>
          <p:cNvSpPr txBox="1"/>
          <p:nvPr/>
        </p:nvSpPr>
        <p:spPr>
          <a:xfrm>
            <a:off x="1901292" y="3951679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C37C223-5F66-E54C-B8FF-EE027BB4F451}"/>
              </a:ext>
            </a:extLst>
          </p:cNvPr>
          <p:cNvSpPr txBox="1"/>
          <p:nvPr/>
        </p:nvSpPr>
        <p:spPr>
          <a:xfrm>
            <a:off x="4667955" y="3916638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0" name="Equal 79">
            <a:extLst>
              <a:ext uri="{FF2B5EF4-FFF2-40B4-BE49-F238E27FC236}">
                <a16:creationId xmlns:a16="http://schemas.microsoft.com/office/drawing/2014/main" id="{899D08D9-EE75-824C-B11F-7CA764D49056}"/>
              </a:ext>
            </a:extLst>
          </p:cNvPr>
          <p:cNvSpPr/>
          <p:nvPr/>
        </p:nvSpPr>
        <p:spPr>
          <a:xfrm>
            <a:off x="3896745" y="4321327"/>
            <a:ext cx="718922" cy="514059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1" name="Plus 80">
            <a:extLst>
              <a:ext uri="{FF2B5EF4-FFF2-40B4-BE49-F238E27FC236}">
                <a16:creationId xmlns:a16="http://schemas.microsoft.com/office/drawing/2014/main" id="{23D20C00-549F-134A-8819-E3ECD619F8BA}"/>
              </a:ext>
            </a:extLst>
          </p:cNvPr>
          <p:cNvSpPr/>
          <p:nvPr/>
        </p:nvSpPr>
        <p:spPr>
          <a:xfrm>
            <a:off x="2470437" y="4230745"/>
            <a:ext cx="776610" cy="695227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 animBg="1"/>
      <p:bldP spid="76" grpId="0" animBg="1"/>
      <p:bldP spid="77" grpId="0"/>
      <p:bldP spid="78" grpId="0"/>
      <p:bldP spid="79" grpId="0"/>
      <p:bldP spid="80" grpId="0" animBg="1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>
            <a:extLst>
              <a:ext uri="{FF2B5EF4-FFF2-40B4-BE49-F238E27FC236}">
                <a16:creationId xmlns:a16="http://schemas.microsoft.com/office/drawing/2014/main" id="{024C9AF1-596C-AC45-8525-93106A52B9C5}"/>
              </a:ext>
            </a:extLst>
          </p:cNvPr>
          <p:cNvSpPr/>
          <p:nvPr/>
        </p:nvSpPr>
        <p:spPr>
          <a:xfrm>
            <a:off x="1676400" y="304800"/>
            <a:ext cx="5791200" cy="1295400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C6F5D-CCCF-4445-A952-82EC9A301FC5}"/>
              </a:ext>
            </a:extLst>
          </p:cNvPr>
          <p:cNvSpPr txBox="1"/>
          <p:nvPr/>
        </p:nvSpPr>
        <p:spPr>
          <a:xfrm>
            <a:off x="3276600" y="444668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লীয়</a:t>
            </a:r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>
            <a:extLst>
              <a:ext uri="{FF2B5EF4-FFF2-40B4-BE49-F238E27FC236}">
                <a16:creationId xmlns:a16="http://schemas.microsoft.com/office/drawing/2014/main" id="{827D9F86-0022-4147-B764-514180ACE1EB}"/>
              </a:ext>
            </a:extLst>
          </p:cNvPr>
          <p:cNvSpPr/>
          <p:nvPr/>
        </p:nvSpPr>
        <p:spPr>
          <a:xfrm>
            <a:off x="279400" y="2238375"/>
            <a:ext cx="1676400" cy="990600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 দল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Bevel 6">
            <a:extLst>
              <a:ext uri="{FF2B5EF4-FFF2-40B4-BE49-F238E27FC236}">
                <a16:creationId xmlns:a16="http://schemas.microsoft.com/office/drawing/2014/main" id="{0A860DE6-3180-C44D-B202-441E4D4E5AC6}"/>
              </a:ext>
            </a:extLst>
          </p:cNvPr>
          <p:cNvSpPr/>
          <p:nvPr/>
        </p:nvSpPr>
        <p:spPr>
          <a:xfrm>
            <a:off x="279400" y="3767137"/>
            <a:ext cx="1676400" cy="990600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 দল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Bevel 8">
            <a:extLst>
              <a:ext uri="{FF2B5EF4-FFF2-40B4-BE49-F238E27FC236}">
                <a16:creationId xmlns:a16="http://schemas.microsoft.com/office/drawing/2014/main" id="{8E0EACEE-F260-DB4C-A23B-CB4AC3414551}"/>
              </a:ext>
            </a:extLst>
          </p:cNvPr>
          <p:cNvSpPr/>
          <p:nvPr/>
        </p:nvSpPr>
        <p:spPr>
          <a:xfrm>
            <a:off x="279400" y="5295900"/>
            <a:ext cx="1676400" cy="990600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দল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Plaque 9">
            <a:extLst>
              <a:ext uri="{FF2B5EF4-FFF2-40B4-BE49-F238E27FC236}">
                <a16:creationId xmlns:a16="http://schemas.microsoft.com/office/drawing/2014/main" id="{41F4A3CD-2CB8-9547-8625-FF08BE0A2433}"/>
              </a:ext>
            </a:extLst>
          </p:cNvPr>
          <p:cNvSpPr/>
          <p:nvPr/>
        </p:nvSpPr>
        <p:spPr>
          <a:xfrm>
            <a:off x="2133600" y="2057400"/>
            <a:ext cx="6781800" cy="121920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Plaque 11">
            <a:extLst>
              <a:ext uri="{FF2B5EF4-FFF2-40B4-BE49-F238E27FC236}">
                <a16:creationId xmlns:a16="http://schemas.microsoft.com/office/drawing/2014/main" id="{B2A789E5-59CE-414D-BB7A-FCDD19E44DEA}"/>
              </a:ext>
            </a:extLst>
          </p:cNvPr>
          <p:cNvSpPr/>
          <p:nvPr/>
        </p:nvSpPr>
        <p:spPr>
          <a:xfrm>
            <a:off x="2133600" y="5181600"/>
            <a:ext cx="6781800" cy="121920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696687-699B-BD43-A8AA-36AB9086E241}"/>
              </a:ext>
            </a:extLst>
          </p:cNvPr>
          <p:cNvSpPr txBox="1"/>
          <p:nvPr/>
        </p:nvSpPr>
        <p:spPr>
          <a:xfrm>
            <a:off x="3810000" y="1983646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A2D0E7-9442-D140-AC8D-95E453685FF8}"/>
              </a:ext>
            </a:extLst>
          </p:cNvPr>
          <p:cNvSpPr txBox="1"/>
          <p:nvPr/>
        </p:nvSpPr>
        <p:spPr>
          <a:xfrm>
            <a:off x="2495409" y="2018687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bn-IN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3C04D-4215-B44F-B85C-34940CCAAF91}"/>
              </a:ext>
            </a:extLst>
          </p:cNvPr>
          <p:cNvSpPr txBox="1"/>
          <p:nvPr/>
        </p:nvSpPr>
        <p:spPr>
          <a:xfrm>
            <a:off x="5249440" y="1983646"/>
            <a:ext cx="2129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bn-IN" sz="4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Equal 15">
            <a:extLst>
              <a:ext uri="{FF2B5EF4-FFF2-40B4-BE49-F238E27FC236}">
                <a16:creationId xmlns:a16="http://schemas.microsoft.com/office/drawing/2014/main" id="{D87548C3-C499-E84C-A89D-B654C5952AAD}"/>
              </a:ext>
            </a:extLst>
          </p:cNvPr>
          <p:cNvSpPr/>
          <p:nvPr/>
        </p:nvSpPr>
        <p:spPr>
          <a:xfrm>
            <a:off x="4490862" y="2388335"/>
            <a:ext cx="718922" cy="514059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Plus 16">
            <a:extLst>
              <a:ext uri="{FF2B5EF4-FFF2-40B4-BE49-F238E27FC236}">
                <a16:creationId xmlns:a16="http://schemas.microsoft.com/office/drawing/2014/main" id="{4A9BAD8D-4AFC-1F43-A07A-E57BAC15CAAC}"/>
              </a:ext>
            </a:extLst>
          </p:cNvPr>
          <p:cNvSpPr/>
          <p:nvPr/>
        </p:nvSpPr>
        <p:spPr>
          <a:xfrm>
            <a:off x="3064554" y="2297753"/>
            <a:ext cx="776610" cy="695227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56C544-3B6A-8644-9BC9-04277B6EA7F1}"/>
              </a:ext>
            </a:extLst>
          </p:cNvPr>
          <p:cNvSpPr txBox="1"/>
          <p:nvPr/>
        </p:nvSpPr>
        <p:spPr>
          <a:xfrm>
            <a:off x="3797368" y="3480220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9CEFDC-70A4-894C-B1DC-FED672984582}"/>
              </a:ext>
            </a:extLst>
          </p:cNvPr>
          <p:cNvSpPr txBox="1"/>
          <p:nvPr/>
        </p:nvSpPr>
        <p:spPr>
          <a:xfrm>
            <a:off x="2482777" y="3515261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8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Equal 20">
            <a:extLst>
              <a:ext uri="{FF2B5EF4-FFF2-40B4-BE49-F238E27FC236}">
                <a16:creationId xmlns:a16="http://schemas.microsoft.com/office/drawing/2014/main" id="{E66DC436-7A97-194E-89DF-AF6F6E397E87}"/>
              </a:ext>
            </a:extLst>
          </p:cNvPr>
          <p:cNvSpPr/>
          <p:nvPr/>
        </p:nvSpPr>
        <p:spPr>
          <a:xfrm>
            <a:off x="4478230" y="3884909"/>
            <a:ext cx="718922" cy="514059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Plus 21">
            <a:extLst>
              <a:ext uri="{FF2B5EF4-FFF2-40B4-BE49-F238E27FC236}">
                <a16:creationId xmlns:a16="http://schemas.microsoft.com/office/drawing/2014/main" id="{59FCE268-8FFA-B740-9093-185CFD2BA859}"/>
              </a:ext>
            </a:extLst>
          </p:cNvPr>
          <p:cNvSpPr/>
          <p:nvPr/>
        </p:nvSpPr>
        <p:spPr>
          <a:xfrm>
            <a:off x="3051922" y="3794327"/>
            <a:ext cx="776610" cy="695227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BFB8B3-7136-FA49-A409-F8866A054B2C}"/>
              </a:ext>
            </a:extLst>
          </p:cNvPr>
          <p:cNvSpPr txBox="1"/>
          <p:nvPr/>
        </p:nvSpPr>
        <p:spPr>
          <a:xfrm>
            <a:off x="3797368" y="5018075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CA4388-C68F-574B-91C6-07A2EB5225A1}"/>
              </a:ext>
            </a:extLst>
          </p:cNvPr>
          <p:cNvSpPr txBox="1"/>
          <p:nvPr/>
        </p:nvSpPr>
        <p:spPr>
          <a:xfrm>
            <a:off x="2482777" y="5053116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8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00914B-AF2B-DA43-AF8F-6612008910E8}"/>
              </a:ext>
            </a:extLst>
          </p:cNvPr>
          <p:cNvSpPr txBox="1"/>
          <p:nvPr/>
        </p:nvSpPr>
        <p:spPr>
          <a:xfrm>
            <a:off x="5249440" y="5018075"/>
            <a:ext cx="2129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Equal 25">
            <a:extLst>
              <a:ext uri="{FF2B5EF4-FFF2-40B4-BE49-F238E27FC236}">
                <a16:creationId xmlns:a16="http://schemas.microsoft.com/office/drawing/2014/main" id="{4C4A26EA-88B3-0441-BF33-29AC0C3CB219}"/>
              </a:ext>
            </a:extLst>
          </p:cNvPr>
          <p:cNvSpPr/>
          <p:nvPr/>
        </p:nvSpPr>
        <p:spPr>
          <a:xfrm>
            <a:off x="4478230" y="5422764"/>
            <a:ext cx="718922" cy="514059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Plus 26">
            <a:extLst>
              <a:ext uri="{FF2B5EF4-FFF2-40B4-BE49-F238E27FC236}">
                <a16:creationId xmlns:a16="http://schemas.microsoft.com/office/drawing/2014/main" id="{095EB1AC-C953-BE46-8FD5-FC079DAA8284}"/>
              </a:ext>
            </a:extLst>
          </p:cNvPr>
          <p:cNvSpPr/>
          <p:nvPr/>
        </p:nvSpPr>
        <p:spPr>
          <a:xfrm>
            <a:off x="3051922" y="5332182"/>
            <a:ext cx="776610" cy="695227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4500" y="4097493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91199" y="3749040"/>
            <a:ext cx="128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কত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  <p:bldP spid="10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38100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200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laque 2">
            <a:extLst>
              <a:ext uri="{FF2B5EF4-FFF2-40B4-BE49-F238E27FC236}">
                <a16:creationId xmlns:a16="http://schemas.microsoft.com/office/drawing/2014/main" id="{8E2CFC9A-9C0F-924A-B88E-027BBC7C61CD}"/>
              </a:ext>
            </a:extLst>
          </p:cNvPr>
          <p:cNvSpPr/>
          <p:nvPr/>
        </p:nvSpPr>
        <p:spPr>
          <a:xfrm>
            <a:off x="762000" y="3008531"/>
            <a:ext cx="7391400" cy="167640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F0820-D3FF-AE4A-BA66-6AB369F28912}"/>
              </a:ext>
            </a:extLst>
          </p:cNvPr>
          <p:cNvSpPr txBox="1"/>
          <p:nvPr/>
        </p:nvSpPr>
        <p:spPr>
          <a:xfrm>
            <a:off x="3276600" y="3112440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0CC869-8062-8F41-9507-7C4DE516D6D0}"/>
              </a:ext>
            </a:extLst>
          </p:cNvPr>
          <p:cNvSpPr txBox="1"/>
          <p:nvPr/>
        </p:nvSpPr>
        <p:spPr>
          <a:xfrm>
            <a:off x="1962009" y="3147481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131ECC-FF58-794D-8E48-B01ED574EE89}"/>
              </a:ext>
            </a:extLst>
          </p:cNvPr>
          <p:cNvSpPr txBox="1"/>
          <p:nvPr/>
        </p:nvSpPr>
        <p:spPr>
          <a:xfrm>
            <a:off x="4728672" y="3112440"/>
            <a:ext cx="2586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</a:t>
            </a:r>
            <a:r>
              <a:rPr lang="bn-IN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Equal 8">
            <a:extLst>
              <a:ext uri="{FF2B5EF4-FFF2-40B4-BE49-F238E27FC236}">
                <a16:creationId xmlns:a16="http://schemas.microsoft.com/office/drawing/2014/main" id="{C7B2B2DA-F96E-F845-83CB-0E0230D085B4}"/>
              </a:ext>
            </a:extLst>
          </p:cNvPr>
          <p:cNvSpPr/>
          <p:nvPr/>
        </p:nvSpPr>
        <p:spPr>
          <a:xfrm>
            <a:off x="3957462" y="3517129"/>
            <a:ext cx="718922" cy="514059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lus 9">
            <a:extLst>
              <a:ext uri="{FF2B5EF4-FFF2-40B4-BE49-F238E27FC236}">
                <a16:creationId xmlns:a16="http://schemas.microsoft.com/office/drawing/2014/main" id="{61A0DE48-3548-DD4C-86C8-7CF338F10B2C}"/>
              </a:ext>
            </a:extLst>
          </p:cNvPr>
          <p:cNvSpPr/>
          <p:nvPr/>
        </p:nvSpPr>
        <p:spPr>
          <a:xfrm>
            <a:off x="2531154" y="3426547"/>
            <a:ext cx="776610" cy="695227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6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0" y="1944469"/>
            <a:ext cx="30861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42304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laque 2">
            <a:extLst>
              <a:ext uri="{FF2B5EF4-FFF2-40B4-BE49-F238E27FC236}">
                <a16:creationId xmlns:a16="http://schemas.microsoft.com/office/drawing/2014/main" id="{8E2CFC9A-9C0F-924A-B88E-027BBC7C61CD}"/>
              </a:ext>
            </a:extLst>
          </p:cNvPr>
          <p:cNvSpPr/>
          <p:nvPr/>
        </p:nvSpPr>
        <p:spPr>
          <a:xfrm>
            <a:off x="304800" y="4038600"/>
            <a:ext cx="7391400" cy="167640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DF876E-103D-6D47-9EC7-4257916B7584}"/>
              </a:ext>
            </a:extLst>
          </p:cNvPr>
          <p:cNvSpPr txBox="1"/>
          <p:nvPr/>
        </p:nvSpPr>
        <p:spPr>
          <a:xfrm>
            <a:off x="2635177" y="4052455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D72A01-D043-5348-A7F7-4823EBEC0D41}"/>
              </a:ext>
            </a:extLst>
          </p:cNvPr>
          <p:cNvSpPr txBox="1"/>
          <p:nvPr/>
        </p:nvSpPr>
        <p:spPr>
          <a:xfrm>
            <a:off x="1320586" y="4087496"/>
            <a:ext cx="793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801E5-586F-864B-B548-EA11CF1E2C11}"/>
              </a:ext>
            </a:extLst>
          </p:cNvPr>
          <p:cNvSpPr txBox="1"/>
          <p:nvPr/>
        </p:nvSpPr>
        <p:spPr>
          <a:xfrm>
            <a:off x="4087249" y="4052455"/>
            <a:ext cx="2161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Equal 8">
            <a:extLst>
              <a:ext uri="{FF2B5EF4-FFF2-40B4-BE49-F238E27FC236}">
                <a16:creationId xmlns:a16="http://schemas.microsoft.com/office/drawing/2014/main" id="{CFA3C3B3-477C-2F49-BA8C-356A7BAB9187}"/>
              </a:ext>
            </a:extLst>
          </p:cNvPr>
          <p:cNvSpPr/>
          <p:nvPr/>
        </p:nvSpPr>
        <p:spPr>
          <a:xfrm>
            <a:off x="3316039" y="4457144"/>
            <a:ext cx="718922" cy="514059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Plus 9">
            <a:extLst>
              <a:ext uri="{FF2B5EF4-FFF2-40B4-BE49-F238E27FC236}">
                <a16:creationId xmlns:a16="http://schemas.microsoft.com/office/drawing/2014/main" id="{CE2B8456-FA0D-ED4A-B5DD-92895CAA8091}"/>
              </a:ext>
            </a:extLst>
          </p:cNvPr>
          <p:cNvSpPr/>
          <p:nvPr/>
        </p:nvSpPr>
        <p:spPr>
          <a:xfrm>
            <a:off x="1889731" y="4366562"/>
            <a:ext cx="776610" cy="695227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C8ADAE-81E8-6A40-A544-38D810EA382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B0A2A9E2-CB14-6D44-A072-0EBFB6E99C70}"/>
              </a:ext>
            </a:extLst>
          </p:cNvPr>
          <p:cNvSpPr/>
          <p:nvPr/>
        </p:nvSpPr>
        <p:spPr>
          <a:xfrm>
            <a:off x="2247900" y="838200"/>
            <a:ext cx="4419600" cy="1676400"/>
          </a:xfrm>
          <a:prstGeom prst="fram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2910C5-2A56-4847-84F8-7EC5DF35A06C}"/>
              </a:ext>
            </a:extLst>
          </p:cNvPr>
          <p:cNvSpPr/>
          <p:nvPr/>
        </p:nvSpPr>
        <p:spPr>
          <a:xfrm>
            <a:off x="2903428" y="838200"/>
            <a:ext cx="31085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576C07-458E-D04C-8252-0D879FE5D275}"/>
              </a:ext>
            </a:extLst>
          </p:cNvPr>
          <p:cNvSpPr/>
          <p:nvPr/>
        </p:nvSpPr>
        <p:spPr>
          <a:xfrm>
            <a:off x="685800" y="3886200"/>
            <a:ext cx="412003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৩+৪= </a:t>
            </a:r>
            <a:r>
              <a:rPr lang="bn-IN" sz="5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 ? 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৪+৪=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৩+৫=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9690A6-561F-134C-8334-E15918666734}"/>
              </a:ext>
            </a:extLst>
          </p:cNvPr>
          <p:cNvSpPr/>
          <p:nvPr/>
        </p:nvSpPr>
        <p:spPr>
          <a:xfrm>
            <a:off x="1600200" y="1066800"/>
            <a:ext cx="52450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1" b="9571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</a:rPr>
              <a:t>সবাইকে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D76D47-7C74-404A-B315-B6A8C0D38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96076"/>
            <a:ext cx="8534400" cy="50333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5773E5-5F62-9D49-874E-631062462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9" y="327122"/>
            <a:ext cx="4565822" cy="106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05A9CE-5D39-2D43-8D2E-B0798810343E}"/>
              </a:ext>
            </a:extLst>
          </p:cNvPr>
          <p:cNvSpPr txBox="1"/>
          <p:nvPr/>
        </p:nvSpPr>
        <p:spPr>
          <a:xfrm>
            <a:off x="2552700" y="501941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3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9BA26-AE9F-D840-92D6-FC0A7EA16A77}"/>
              </a:ext>
            </a:extLst>
          </p:cNvPr>
          <p:cNvSpPr/>
          <p:nvPr/>
        </p:nvSpPr>
        <p:spPr>
          <a:xfrm>
            <a:off x="1104900" y="2169638"/>
            <a:ext cx="6705600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সংগীতা</a:t>
            </a:r>
            <a:r>
              <a:rPr lang="en-GB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মাওলানাবাদ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60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E48074-767B-7D48-891B-6193D1E3C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35479"/>
            <a:ext cx="8839200" cy="50333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E2640D2-1B37-8F4C-BAD0-D59CC60E1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1676"/>
            <a:ext cx="5181600" cy="13338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BA2873-92FB-354A-915D-FFD74C375C54}"/>
              </a:ext>
            </a:extLst>
          </p:cNvPr>
          <p:cNvSpPr txBox="1"/>
          <p:nvPr/>
        </p:nvSpPr>
        <p:spPr>
          <a:xfrm>
            <a:off x="3124200" y="45307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E28304-ED4B-894E-B880-BA16C655F736}"/>
              </a:ext>
            </a:extLst>
          </p:cNvPr>
          <p:cNvSpPr txBox="1"/>
          <p:nvPr/>
        </p:nvSpPr>
        <p:spPr>
          <a:xfrm>
            <a:off x="1981200" y="2362200"/>
            <a:ext cx="5486400" cy="36009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গণিত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অধ্যয়ঃ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সপ্তম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শ্রেণিঃ ১ম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1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3CA63D-F5B7-9640-ABC3-0D8EA79B89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220" y="130942"/>
            <a:ext cx="4572000" cy="194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75D6F7-B3D4-4646-BE8E-54EF7D090BF9}"/>
              </a:ext>
            </a:extLst>
          </p:cNvPr>
          <p:cNvSpPr/>
          <p:nvPr/>
        </p:nvSpPr>
        <p:spPr>
          <a:xfrm>
            <a:off x="2713217" y="304800"/>
            <a:ext cx="3248005" cy="923330"/>
          </a:xfrm>
          <a:prstGeom prst="rect">
            <a:avLst/>
          </a:prstGeom>
          <a:gradFill>
            <a:gsLst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i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F8D3F3-DF14-454C-BA9C-CDAF90796EEC}"/>
              </a:ext>
            </a:extLst>
          </p:cNvPr>
          <p:cNvSpPr txBox="1"/>
          <p:nvPr/>
        </p:nvSpPr>
        <p:spPr>
          <a:xfrm>
            <a:off x="228600" y="2247900"/>
            <a:ext cx="8686800" cy="3570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৯.1.1-উপকরন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গুচ্ছ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৯.1.2-উপকরণের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৯.1.3-যোগ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চি্নে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বলেতে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৯.1.4-সংখ্যার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3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93700"/>
            <a:ext cx="35814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আবেগ সৃষ্টি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E7183-CD5B-1C41-A0E3-FB11C8CC0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94029"/>
            <a:ext cx="1943100" cy="4178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5BCD24-ED5F-664A-BC2F-5BE05899C67E}"/>
              </a:ext>
            </a:extLst>
          </p:cNvPr>
          <p:cNvSpPr txBox="1"/>
          <p:nvPr/>
        </p:nvSpPr>
        <p:spPr>
          <a:xfrm>
            <a:off x="2169968" y="3083014"/>
            <a:ext cx="39641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ছড়ার মাধ্যমে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EB9420-518A-E64C-B647-AC8483BCD03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097CD-85E5-8548-80E9-906B38358855}"/>
              </a:ext>
            </a:extLst>
          </p:cNvPr>
          <p:cNvSpPr txBox="1"/>
          <p:nvPr/>
        </p:nvSpPr>
        <p:spPr>
          <a:xfrm>
            <a:off x="1028700" y="3657600"/>
            <a:ext cx="6591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শিখব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ধারনা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4F0A6B-B238-F94E-A5DE-7F2A3176BDA5}"/>
              </a:ext>
            </a:extLst>
          </p:cNvPr>
          <p:cNvSpPr txBox="1"/>
          <p:nvPr/>
        </p:nvSpPr>
        <p:spPr>
          <a:xfrm>
            <a:off x="2971800" y="720804"/>
            <a:ext cx="32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4480" y="1097280"/>
            <a:ext cx="10776861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8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1280160"/>
            <a:ext cx="9204960" cy="51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3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916</TotalTime>
  <Words>144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Primary</dc:creator>
  <cp:lastModifiedBy>WALTON</cp:lastModifiedBy>
  <cp:revision>71</cp:revision>
  <dcterms:created xsi:type="dcterms:W3CDTF">2006-08-16T00:00:00Z</dcterms:created>
  <dcterms:modified xsi:type="dcterms:W3CDTF">2021-03-23T15:25:19Z</dcterms:modified>
</cp:coreProperties>
</file>