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87" r:id="rId4"/>
    <p:sldId id="288" r:id="rId5"/>
    <p:sldId id="289" r:id="rId6"/>
    <p:sldId id="298" r:id="rId7"/>
    <p:sldId id="260" r:id="rId8"/>
    <p:sldId id="299" r:id="rId9"/>
    <p:sldId id="263" r:id="rId10"/>
    <p:sldId id="269" r:id="rId11"/>
    <p:sldId id="270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5.pn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219052" y="5797993"/>
            <a:ext cx="76278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5997558" y="2286112"/>
            <a:ext cx="92084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3005740" y="2250831"/>
            <a:ext cx="92084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672177" y="6141774"/>
            <a:ext cx="2329543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1572985" y="787400"/>
            <a:ext cx="576943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287040" y="1705878"/>
            <a:ext cx="772886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7190015" y="787400"/>
            <a:ext cx="576943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6942170" y="1796368"/>
            <a:ext cx="772886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164772" y="1219201"/>
            <a:ext cx="7043057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1975417" y="6072660"/>
            <a:ext cx="5311615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3018382" y="1238738"/>
            <a:ext cx="131885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6010201" y="1274019"/>
            <a:ext cx="131885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1801585" y="5888830"/>
            <a:ext cx="784833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7097401" y="5547891"/>
            <a:ext cx="654113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1572985" y="5509653"/>
            <a:ext cx="654113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987744" y="5296801"/>
            <a:ext cx="976393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1872151" y="5529083"/>
            <a:ext cx="519503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6357565" y="5428404"/>
            <a:ext cx="2329543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1515545" y="1489571"/>
            <a:ext cx="554868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1692112" y="1390079"/>
            <a:ext cx="158685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7187263" y="1531292"/>
            <a:ext cx="497438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7363652" y="1447238"/>
            <a:ext cx="158685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2579915" y="1933131"/>
            <a:ext cx="4016828" cy="3350069"/>
            <a:chOff x="3439886" y="1933130"/>
            <a:chExt cx="5355771" cy="335006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9886" y="2481942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784783" y="2977736"/>
              <a:ext cx="4526076" cy="1446550"/>
            </a:xfrm>
            <a:prstGeom prst="rect">
              <a:avLst/>
            </a:prstGeom>
            <a:noFill/>
          </p:spPr>
          <p:txBody>
            <a:bodyPr wrap="square" rtlCol="0">
              <a:prstTxWarp prst="textWave4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44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স্বাগতম</a:t>
              </a:r>
              <a:r>
                <a:rPr lang="en-US" sz="44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মাল্টিমিডিয়া</a:t>
              </a:r>
              <a:r>
                <a:rPr lang="en-US" sz="44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ক্লাসে</a:t>
              </a:r>
              <a:endPara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ea typeface="Hand Of Sean" panose="02000500000000000000" pitchFamily="2" charset="-128"/>
                <a:cs typeface="NikoshBAN" pitchFamily="2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9" name="Frame 6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ame 6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ame 7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4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>
                <a:lumMod val="85000"/>
              </a:schemeClr>
            </a:gs>
            <a:gs pos="57000">
              <a:schemeClr val="tx1">
                <a:lumMod val="85000"/>
              </a:schemeClr>
            </a:gs>
            <a:gs pos="9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95600" y="152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727" y="1837075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সৃষ্টির পার্থক্য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 রকম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3429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খ।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1066799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ব্যক্তিস্বাতন্ত্র হলো-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58119"/>
            <a:ext cx="1247543" cy="10138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60000"/>
                <a:lumOff val="40000"/>
              </a:schemeClr>
            </a:gs>
            <a:gs pos="57000">
              <a:schemeClr val="accent1">
                <a:lumMod val="40000"/>
                <a:lumOff val="60000"/>
              </a:schemeClr>
            </a:gs>
            <a:gs pos="98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152525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 তোমার সহপাঠীর চেয়ে কীভাবে আলাদা তা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5" y="2971800"/>
            <a:ext cx="4838700" cy="26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2616" flipV="1">
            <a:off x="7097324" y="4694300"/>
            <a:ext cx="2157845" cy="1535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tx1">
                <a:lumMod val="9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39200" cy="55626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723900"/>
            <a:ext cx="5486400" cy="1143000"/>
          </a:xfrm>
          <a:prstGeom prst="rect">
            <a:avLst/>
          </a:prstGeom>
        </p:spPr>
        <p:txBody>
          <a:bodyPr vert="horz" anchor="ctr">
            <a:prstTxWarp prst="textWave2">
              <a:avLst/>
            </a:prstTxWarp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 err="1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13800" b="1" i="0" u="none" strike="noStrike" kern="1200" cap="none" spc="0" normalizeH="0" baseline="0" noProof="0" dirty="0">
              <a:ln w="6350">
                <a:noFill/>
              </a:ln>
              <a:solidFill>
                <a:srgbClr val="00B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4939988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99" y="29094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3418607"/>
            <a:ext cx="4114799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r>
              <a:rPr lang="en-US" sz="2400" b="1" dirty="0" err="1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400" b="1" dirty="0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2400" b="1" dirty="0">
              <a:ln w="3810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2400" b="1" dirty="0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lvl="1" algn="ctr"/>
            <a:r>
              <a:rPr lang="en-US" sz="2400" b="1" dirty="0" err="1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400" b="1" dirty="0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400" b="1" dirty="0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2400" b="1" dirty="0" err="1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400" b="1" dirty="0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b="1" dirty="0" smtClean="0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bn-BD" b="1" dirty="0" smtClean="0">
                <a:ln w="3810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en-US" b="1" dirty="0" smtClean="0">
                <a:ln w="38100"/>
                <a:solidFill>
                  <a:srgbClr val="002060"/>
                </a:solidFill>
                <a:latin typeface="Times New Roman" pitchFamily="18" charset="0"/>
                <a:cs typeface="NikoshBAN" panose="02000000000000000000" pitchFamily="2" charset="0"/>
              </a:rPr>
              <a:t>biplobbraj88</a:t>
            </a:r>
            <a:r>
              <a:rPr lang="bn-BD" b="1" dirty="0" smtClean="0">
                <a:ln w="38100"/>
                <a:solidFill>
                  <a:srgbClr val="002060"/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b="1" dirty="0">
              <a:ln w="38100"/>
              <a:solidFill>
                <a:srgbClr val="002060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1400" b="1" dirty="0">
              <a:ln w="38100"/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3200400"/>
            <a:ext cx="4419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দ্বিতীয়ঃ স্বাধীনতা ও আমি  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০৫/০৫/২০১৭ ইং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19863" y="1301619"/>
            <a:ext cx="2019655" cy="2047007"/>
            <a:chOff x="1019863" y="1301619"/>
            <a:chExt cx="2019655" cy="20470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63" y="1301619"/>
              <a:ext cx="2019655" cy="20470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690" y="1459138"/>
              <a:ext cx="1524000" cy="143646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1965" y="3196963"/>
            <a:ext cx="5721873" cy="11430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0" name="Frame 19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ame 24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6" name="Picture 25" descr="1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564" y="1459138"/>
            <a:ext cx="1305236" cy="1741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75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60000"/>
                <a:lumOff val="40000"/>
              </a:schemeClr>
            </a:gs>
            <a:gs pos="98000">
              <a:schemeClr val="tx1">
                <a:lumMod val="50000"/>
                <a:alpha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4" name="Frame 3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1287685" y="30480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 দ্বারা কি বুঝায়?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304800" y="4989833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0d97caa210f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390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1287685" y="30480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স্বাতন্ত্র অর্থ কী?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304800" y="4989833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ব্যক্তিস্বাতন্ত্র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239000" cy="35126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1287685" y="30480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মানুষের বৈশিষ্ট্য কেন এক হয় না?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304800" y="498983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ইশ্বরের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239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2">
                <a:lumMod val="60000"/>
                <a:lumOff val="40000"/>
              </a:schemeClr>
            </a:gs>
            <a:gs pos="57000">
              <a:schemeClr val="accent1">
                <a:lumMod val="60000"/>
                <a:lumOff val="40000"/>
              </a:schemeClr>
            </a:gs>
            <a:gs pos="81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0833"/>
            <a:ext cx="6338456" cy="4953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27364" y="949571"/>
            <a:ext cx="5638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219" y="1925803"/>
            <a:ext cx="5379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ব্যক্তিস্বাতন্ত্র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400"/>
            <a:ext cx="2971800" cy="38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60000"/>
                <a:lumOff val="4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81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AE0F45-C18B-4B00-8C52-1AF7B55ACE15}"/>
              </a:ext>
            </a:extLst>
          </p:cNvPr>
          <p:cNvSpPr txBox="1"/>
          <p:nvPr/>
        </p:nvSpPr>
        <p:spPr>
          <a:xfrm>
            <a:off x="1673514" y="387446"/>
            <a:ext cx="5746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DAE0F45-C18B-4B00-8C52-1AF7B55ACE15}"/>
              </a:ext>
            </a:extLst>
          </p:cNvPr>
          <p:cNvSpPr txBox="1"/>
          <p:nvPr/>
        </p:nvSpPr>
        <p:spPr>
          <a:xfrm>
            <a:off x="1219200" y="1396214"/>
            <a:ext cx="57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spc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spc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b="1" spc="3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58" name="Frame 5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ame 5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ame 5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1000" y="227483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ব্যক্তিস্বতন্ত্র কি তা লিখতে পারবে।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013502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ব্যক্তিস্বতন্ত্র এর বৈশিষ্ট্য  বর্ননা করতে পারবে। 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65281"/>
            <a:ext cx="7847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ব্যক্তিস্বতন্ত্র এর ফলাফল ব্যাখ্যা করতে পারবে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ব্যক্তিস্বাতন্ত্রের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916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চেহারার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আচার-আচরনের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প্রতিভা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বুদ্ধিশক্তির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প্রকাশভঙ্গির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পছন্দ-অপছন্দ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SzPct val="72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ব্যক্তিস্বাতন্ত্র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9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472" y="17526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প্রত্যেকে নিজের নিজের তিনটি সবল ও দুর্বল দিক চিহ্নিত করে একটি তালিকা তৈরী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5562600" cy="2620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95800"/>
            <a:ext cx="2590800" cy="2396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2092035"/>
            <a:ext cx="6324600" cy="2861047"/>
            <a:chOff x="0" y="-4916"/>
            <a:chExt cx="8915400" cy="2861047"/>
          </a:xfrm>
        </p:grpSpPr>
        <p:pic>
          <p:nvPicPr>
            <p:cNvPr id="16" name="Picture 15" descr="Jonas-Paul-Eyewear-Paul-Tortoise-Boys-Round-Glasses-web_grand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4419600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sabina-surjit-henderson-up-clos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-4916"/>
              <a:ext cx="4343400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04801" y="2209800"/>
              <a:ext cx="1904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ছেলে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398" y="2057400"/>
              <a:ext cx="201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মেয়ে 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38400" y="990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 গঠন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আকৃতি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99308" y="1957433"/>
            <a:ext cx="6296891" cy="2995649"/>
            <a:chOff x="1752600" y="3195601"/>
            <a:chExt cx="6096000" cy="2995649"/>
          </a:xfrm>
        </p:grpSpPr>
        <p:pic>
          <p:nvPicPr>
            <p:cNvPr id="25" name="Picture 24" descr="141625696495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3195601"/>
              <a:ext cx="2971800" cy="2995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 descr="636072273734036794-482133188_identit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3195601"/>
              <a:ext cx="3124200" cy="2995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13809" y="100839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আত্মপরিচয়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47799" y="1981200"/>
            <a:ext cx="6400801" cy="2971882"/>
            <a:chOff x="1447799" y="1981200"/>
            <a:chExt cx="6400801" cy="2888673"/>
          </a:xfrm>
        </p:grpSpPr>
        <p:pic>
          <p:nvPicPr>
            <p:cNvPr id="33" name="Picture 32" descr="environment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7799" y="1981200"/>
              <a:ext cx="3061855" cy="2888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 descr="giant_31442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26974" y="1981200"/>
              <a:ext cx="3321626" cy="2888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5" name="TextBox 34"/>
          <p:cNvSpPr txBox="1"/>
          <p:nvPr/>
        </p:nvSpPr>
        <p:spPr>
          <a:xfrm>
            <a:off x="3229544" y="100839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 ব্যক্তিত্ব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36159" y="1957433"/>
            <a:ext cx="6624081" cy="2981794"/>
            <a:chOff x="903761" y="1697182"/>
            <a:chExt cx="6624081" cy="2819400"/>
          </a:xfrm>
        </p:grpSpPr>
        <p:pic>
          <p:nvPicPr>
            <p:cNvPr id="37" name="Picture 36" descr="TELEMMGLPICT000173026221-xlarge_trans_NvBQzQNjv4BqYG-7GzYVtFQSFAHuTMXOjE_576i42-XSqgQd283hHmQ.jpe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3761" y="1697182"/>
              <a:ext cx="3283527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 descr="falsetto-singing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85681" y="1735282"/>
              <a:ext cx="3342161" cy="2781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9" name="TextBox 38"/>
          <p:cNvSpPr txBox="1"/>
          <p:nvPr/>
        </p:nvSpPr>
        <p:spPr>
          <a:xfrm>
            <a:off x="3200400" y="100839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নিজেস্ব গুণাবলী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06742" y="1957432"/>
            <a:ext cx="6653498" cy="2995649"/>
            <a:chOff x="1143000" y="2119745"/>
            <a:chExt cx="6324600" cy="2590800"/>
          </a:xfrm>
        </p:grpSpPr>
        <p:pic>
          <p:nvPicPr>
            <p:cNvPr id="41" name="Picture 40" descr="74040887-thumb-up-and-thumb-down-symbol-icon-isolated-on-a-background-like-dislike-symbol-vector-illustration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3000" y="2119745"/>
              <a:ext cx="3352800" cy="259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41" descr="like-dislike-featured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19600" y="2119745"/>
              <a:ext cx="3048000" cy="259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3" name="TextBox 42"/>
          <p:cNvSpPr txBox="1"/>
          <p:nvPr/>
        </p:nvSpPr>
        <p:spPr>
          <a:xfrm>
            <a:off x="3478442" y="1066800"/>
            <a:ext cx="232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পছন্দ-অপছন্দ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295400" y="1957432"/>
            <a:ext cx="6664840" cy="3071768"/>
            <a:chOff x="1295400" y="1676400"/>
            <a:chExt cx="5334000" cy="2743200"/>
          </a:xfrm>
        </p:grpSpPr>
        <p:pic>
          <p:nvPicPr>
            <p:cNvPr id="45" name="Picture 44" descr="79308-004-63CACDB1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86200" y="1676400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45" descr="Gandhi_inc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95400" y="1676400"/>
              <a:ext cx="25908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7" name="TextBox 46"/>
          <p:cNvSpPr txBox="1"/>
          <p:nvPr/>
        </p:nvSpPr>
        <p:spPr>
          <a:xfrm>
            <a:off x="2848609" y="990599"/>
            <a:ext cx="374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মুল্যবোধের পার্থক্য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12274" y="1963092"/>
            <a:ext cx="6747966" cy="3218508"/>
            <a:chOff x="1066800" y="2286000"/>
            <a:chExt cx="5486400" cy="2401347"/>
          </a:xfrm>
        </p:grpSpPr>
        <p:pic>
          <p:nvPicPr>
            <p:cNvPr id="49" name="Picture 48" descr="index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6800" y="2286000"/>
              <a:ext cx="2743200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0" name="Picture 49" descr="tired_businesswoman-1200x600.jp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10000" y="2286000"/>
              <a:ext cx="2743200" cy="2401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1" name="TextBox 50"/>
          <p:cNvSpPr txBox="1"/>
          <p:nvPr/>
        </p:nvSpPr>
        <p:spPr>
          <a:xfrm>
            <a:off x="2327564" y="1143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 স্বাধীনতা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10244" y="1957432"/>
            <a:ext cx="6749996" cy="3224168"/>
            <a:chOff x="1143000" y="1905000"/>
            <a:chExt cx="5600357" cy="2286000"/>
          </a:xfrm>
        </p:grpSpPr>
        <p:pic>
          <p:nvPicPr>
            <p:cNvPr id="53" name="Picture 52" descr="02_doctor_Insider-Tips-to-Choosing-the-Best-Primary-Care-Doctor_519507367_Stokkete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3000" y="1905000"/>
              <a:ext cx="28194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" name="Picture 53" descr="kasimpur-village-farmer-Manahor.jp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69327" y="1905000"/>
              <a:ext cx="277403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5" name="TextBox 54"/>
          <p:cNvSpPr txBox="1"/>
          <p:nvPr/>
        </p:nvSpPr>
        <p:spPr>
          <a:xfrm>
            <a:off x="3420044" y="94344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 নির্বাচন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210244" y="1789332"/>
            <a:ext cx="6749996" cy="3392268"/>
            <a:chOff x="1943100" y="2057400"/>
            <a:chExt cx="5676899" cy="2376055"/>
          </a:xfrm>
        </p:grpSpPr>
        <p:pic>
          <p:nvPicPr>
            <p:cNvPr id="57" name="Picture 56" descr="900-498702189-arabian-muslim-man-praying.jp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43100" y="2057400"/>
              <a:ext cx="2781300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8" name="Picture 57" descr="Hand-with-cross-inside.jp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52108" y="2071255"/>
              <a:ext cx="2867891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9" name="TextBox 58"/>
          <p:cNvSpPr txBox="1"/>
          <p:nvPr/>
        </p:nvSpPr>
        <p:spPr>
          <a:xfrm>
            <a:off x="3368776" y="109249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 বিশ্বাস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7" grpId="0"/>
      <p:bldP spid="27" grpId="1"/>
      <p:bldP spid="27" grpId="2"/>
      <p:bldP spid="35" grpId="0"/>
      <p:bldP spid="35" grpId="1"/>
      <p:bldP spid="35" grpId="2"/>
      <p:bldP spid="39" grpId="0"/>
      <p:bldP spid="39" grpId="1"/>
      <p:bldP spid="39" grpId="2"/>
      <p:bldP spid="43" grpId="0"/>
      <p:bldP spid="43" grpId="1"/>
      <p:bldP spid="43" grpId="2"/>
      <p:bldP spid="47" grpId="0"/>
      <p:bldP spid="47" grpId="1"/>
      <p:bldP spid="47" grpId="2"/>
      <p:bldP spid="51" grpId="0"/>
      <p:bldP spid="51" grpId="1"/>
      <p:bldP spid="51" grpId="2"/>
      <p:bldP spid="55" grpId="0"/>
      <p:bldP spid="55" grpId="1"/>
      <p:bldP spid="55" grpId="2"/>
      <p:bldP spid="59" grpId="0"/>
      <p:bldP spid="59" grpId="1"/>
      <p:bldP spid="5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তুমি তোমার সহপাঠীর চেয়ে কীভাবে আলাদা তা তোমার খাতায় লেখ?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98070"/>
            <a:ext cx="5405438" cy="3310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4150">
            <a:off x="-686292" y="3979708"/>
            <a:ext cx="3272589" cy="22297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5" name="Frame 14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1285</TotalTime>
  <Words>247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ব্যক্তিস্বাতন্ত্রের বৈশিষ্ট্যঃ </vt:lpstr>
      <vt:lpstr>একক কাজ </vt:lpstr>
      <vt:lpstr>PowerPoint Presentation</vt:lpstr>
      <vt:lpstr>একক কাজ 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BIPLOB BASKI</dc:creator>
  <cp:lastModifiedBy>Windows User</cp:lastModifiedBy>
  <cp:revision>648</cp:revision>
  <dcterms:created xsi:type="dcterms:W3CDTF">2006-08-16T00:00:00Z</dcterms:created>
  <dcterms:modified xsi:type="dcterms:W3CDTF">2021-04-10T17:57:09Z</dcterms:modified>
</cp:coreProperties>
</file>