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5" r:id="rId3"/>
    <p:sldId id="287" r:id="rId4"/>
    <p:sldId id="297" r:id="rId5"/>
    <p:sldId id="298" r:id="rId6"/>
    <p:sldId id="288" r:id="rId7"/>
    <p:sldId id="299" r:id="rId8"/>
    <p:sldId id="300" r:id="rId9"/>
    <p:sldId id="289" r:id="rId10"/>
    <p:sldId id="302" r:id="rId11"/>
    <p:sldId id="292" r:id="rId12"/>
    <p:sldId id="278" r:id="rId13"/>
    <p:sldId id="260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50000">
              <a:schemeClr val="tx1">
                <a:lumMod val="85000"/>
              </a:schemeClr>
            </a:gs>
            <a:gs pos="100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378497E-0CB3-46F4-80BA-8ADAFA539F29}"/>
              </a:ext>
            </a:extLst>
          </p:cNvPr>
          <p:cNvSpPr/>
          <p:nvPr/>
        </p:nvSpPr>
        <p:spPr>
          <a:xfrm>
            <a:off x="0" y="2"/>
            <a:ext cx="9165771" cy="3160271"/>
          </a:xfrm>
          <a:custGeom>
            <a:avLst/>
            <a:gdLst>
              <a:gd name="connsiteX0" fmla="*/ 0 w 12221028"/>
              <a:gd name="connsiteY0" fmla="*/ 0 h 1155624"/>
              <a:gd name="connsiteX1" fmla="*/ 12221028 w 12221028"/>
              <a:gd name="connsiteY1" fmla="*/ 0 h 1155624"/>
              <a:gd name="connsiteX2" fmla="*/ 12221028 w 12221028"/>
              <a:gd name="connsiteY2" fmla="*/ 1155624 h 1155624"/>
              <a:gd name="connsiteX3" fmla="*/ 0 w 12221028"/>
              <a:gd name="connsiteY3" fmla="*/ 1155624 h 1155624"/>
              <a:gd name="connsiteX4" fmla="*/ 0 w 12221028"/>
              <a:gd name="connsiteY4" fmla="*/ 0 h 1155624"/>
              <a:gd name="connsiteX0" fmla="*/ 0 w 12221028"/>
              <a:gd name="connsiteY0" fmla="*/ 0 h 1807557"/>
              <a:gd name="connsiteX1" fmla="*/ 12221028 w 12221028"/>
              <a:gd name="connsiteY1" fmla="*/ 0 h 1807557"/>
              <a:gd name="connsiteX2" fmla="*/ 12221028 w 12221028"/>
              <a:gd name="connsiteY2" fmla="*/ 1155624 h 1807557"/>
              <a:gd name="connsiteX3" fmla="*/ 0 w 12221028"/>
              <a:gd name="connsiteY3" fmla="*/ 1155624 h 1807557"/>
              <a:gd name="connsiteX4" fmla="*/ 0 w 12221028"/>
              <a:gd name="connsiteY4" fmla="*/ 0 h 1807557"/>
              <a:gd name="connsiteX0" fmla="*/ 0 w 12221028"/>
              <a:gd name="connsiteY0" fmla="*/ 0 h 2105059"/>
              <a:gd name="connsiteX1" fmla="*/ 12221028 w 12221028"/>
              <a:gd name="connsiteY1" fmla="*/ 0 h 2105059"/>
              <a:gd name="connsiteX2" fmla="*/ 12221028 w 12221028"/>
              <a:gd name="connsiteY2" fmla="*/ 1155624 h 2105059"/>
              <a:gd name="connsiteX3" fmla="*/ 0 w 12221028"/>
              <a:gd name="connsiteY3" fmla="*/ 1155624 h 2105059"/>
              <a:gd name="connsiteX4" fmla="*/ 0 w 12221028"/>
              <a:gd name="connsiteY4" fmla="*/ 0 h 2105059"/>
              <a:gd name="connsiteX0" fmla="*/ 0 w 12221028"/>
              <a:gd name="connsiteY0" fmla="*/ 0 h 2150493"/>
              <a:gd name="connsiteX1" fmla="*/ 12221028 w 12221028"/>
              <a:gd name="connsiteY1" fmla="*/ 0 h 2150493"/>
              <a:gd name="connsiteX2" fmla="*/ 12221028 w 12221028"/>
              <a:gd name="connsiteY2" fmla="*/ 1155624 h 2150493"/>
              <a:gd name="connsiteX3" fmla="*/ 0 w 12221028"/>
              <a:gd name="connsiteY3" fmla="*/ 1155624 h 2150493"/>
              <a:gd name="connsiteX4" fmla="*/ 0 w 12221028"/>
              <a:gd name="connsiteY4" fmla="*/ 0 h 2150493"/>
              <a:gd name="connsiteX0" fmla="*/ 0 w 12221028"/>
              <a:gd name="connsiteY0" fmla="*/ 0 h 2165971"/>
              <a:gd name="connsiteX1" fmla="*/ 12221028 w 12221028"/>
              <a:gd name="connsiteY1" fmla="*/ 0 h 2165971"/>
              <a:gd name="connsiteX2" fmla="*/ 12221028 w 12221028"/>
              <a:gd name="connsiteY2" fmla="*/ 1155624 h 2165971"/>
              <a:gd name="connsiteX3" fmla="*/ 0 w 12221028"/>
              <a:gd name="connsiteY3" fmla="*/ 1155624 h 2165971"/>
              <a:gd name="connsiteX4" fmla="*/ 0 w 12221028"/>
              <a:gd name="connsiteY4" fmla="*/ 0 h 21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1028" h="2165971">
                <a:moveTo>
                  <a:pt x="0" y="0"/>
                </a:moveTo>
                <a:lnTo>
                  <a:pt x="12221028" y="0"/>
                </a:lnTo>
                <a:lnTo>
                  <a:pt x="12221028" y="1155624"/>
                </a:lnTo>
                <a:cubicBezTo>
                  <a:pt x="7518702" y="2661643"/>
                  <a:pt x="3635526" y="2333938"/>
                  <a:pt x="0" y="11556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4F4ED07-2D0D-43B3-A384-4F607F6A37BA}"/>
              </a:ext>
            </a:extLst>
          </p:cNvPr>
          <p:cNvSpPr/>
          <p:nvPr/>
        </p:nvSpPr>
        <p:spPr>
          <a:xfrm>
            <a:off x="-10886" y="1204687"/>
            <a:ext cx="9165771" cy="874489"/>
          </a:xfrm>
          <a:custGeom>
            <a:avLst/>
            <a:gdLst>
              <a:gd name="connsiteX0" fmla="*/ 0 w 12221028"/>
              <a:gd name="connsiteY0" fmla="*/ 0 h 29028"/>
              <a:gd name="connsiteX1" fmla="*/ 12221028 w 12221028"/>
              <a:gd name="connsiteY1" fmla="*/ 29028 h 29028"/>
              <a:gd name="connsiteX0" fmla="*/ 0 w 12221028"/>
              <a:gd name="connsiteY0" fmla="*/ 0 h 400030"/>
              <a:gd name="connsiteX1" fmla="*/ 12221028 w 12221028"/>
              <a:gd name="connsiteY1" fmla="*/ 29028 h 400030"/>
              <a:gd name="connsiteX0" fmla="*/ 0 w 12221028"/>
              <a:gd name="connsiteY0" fmla="*/ 0 h 706185"/>
              <a:gd name="connsiteX1" fmla="*/ 12221028 w 12221028"/>
              <a:gd name="connsiteY1" fmla="*/ 29028 h 706185"/>
              <a:gd name="connsiteX0" fmla="*/ 0 w 12221028"/>
              <a:gd name="connsiteY0" fmla="*/ 0 h 774329"/>
              <a:gd name="connsiteX1" fmla="*/ 12221028 w 12221028"/>
              <a:gd name="connsiteY1" fmla="*/ 29028 h 774329"/>
              <a:gd name="connsiteX0" fmla="*/ 0 w 12221028"/>
              <a:gd name="connsiteY0" fmla="*/ 0 h 874489"/>
              <a:gd name="connsiteX1" fmla="*/ 12221028 w 12221028"/>
              <a:gd name="connsiteY1" fmla="*/ 29028 h 8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1028" h="874489">
                <a:moveTo>
                  <a:pt x="0" y="0"/>
                </a:moveTo>
                <a:cubicBezTo>
                  <a:pt x="4015619" y="1170819"/>
                  <a:pt x="8277980" y="1151466"/>
                  <a:pt x="12221028" y="29028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AB4F650-6830-4D0F-8F35-9C0FFE1EE163}"/>
              </a:ext>
            </a:extLst>
          </p:cNvPr>
          <p:cNvSpPr/>
          <p:nvPr/>
        </p:nvSpPr>
        <p:spPr>
          <a:xfrm>
            <a:off x="737507" y="6076655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645C2CD-7FFC-442E-8C65-6502D9ED8656}"/>
              </a:ext>
            </a:extLst>
          </p:cNvPr>
          <p:cNvSpPr/>
          <p:nvPr/>
        </p:nvSpPr>
        <p:spPr>
          <a:xfrm>
            <a:off x="2718672" y="659814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F7BE100B-F9CC-4BD1-AF12-1B483A82BAE6}"/>
              </a:ext>
            </a:extLst>
          </p:cNvPr>
          <p:cNvSpPr/>
          <p:nvPr/>
        </p:nvSpPr>
        <p:spPr>
          <a:xfrm>
            <a:off x="4819270" y="6698417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C10921D-91CC-422C-B9E8-C0DADCF2490E}"/>
              </a:ext>
            </a:extLst>
          </p:cNvPr>
          <p:cNvSpPr/>
          <p:nvPr/>
        </p:nvSpPr>
        <p:spPr>
          <a:xfrm>
            <a:off x="7115723" y="6309046"/>
            <a:ext cx="1360714" cy="159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rgbClr val="D6DDE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09AFA2-4D89-4952-930C-FF5A2397FD6B}"/>
              </a:ext>
            </a:extLst>
          </p:cNvPr>
          <p:cNvGrpSpPr/>
          <p:nvPr/>
        </p:nvGrpSpPr>
        <p:grpSpPr>
          <a:xfrm>
            <a:off x="730431" y="1593790"/>
            <a:ext cx="1452155" cy="3368928"/>
            <a:chOff x="313508" y="1438962"/>
            <a:chExt cx="1936206" cy="3391885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EDC5B32-13D9-433C-81C9-591AEEC4E43A}"/>
                </a:ext>
              </a:extLst>
            </p:cNvPr>
            <p:cNvSpPr/>
            <p:nvPr/>
          </p:nvSpPr>
          <p:spPr>
            <a:xfrm>
              <a:off x="319314" y="2848426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960171E-6094-48A4-AE50-A79AEFA77755}"/>
                </a:ext>
              </a:extLst>
            </p:cNvPr>
            <p:cNvSpPr/>
            <p:nvPr/>
          </p:nvSpPr>
          <p:spPr>
            <a:xfrm>
              <a:off x="979714" y="2848426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2C1D4B5-1141-463D-8A1C-17C016490AD2}"/>
                </a:ext>
              </a:extLst>
            </p:cNvPr>
            <p:cNvSpPr/>
            <p:nvPr/>
          </p:nvSpPr>
          <p:spPr>
            <a:xfrm>
              <a:off x="1230085" y="2876503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8471226-B1F0-47B3-BAC4-723C5D3C23E3}"/>
                </a:ext>
              </a:extLst>
            </p:cNvPr>
            <p:cNvSpPr/>
            <p:nvPr/>
          </p:nvSpPr>
          <p:spPr>
            <a:xfrm>
              <a:off x="1306285" y="1554237"/>
              <a:ext cx="29029" cy="1364342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E40A25D-D106-407B-B384-4F8DFDD39F61}"/>
                </a:ext>
              </a:extLst>
            </p:cNvPr>
            <p:cNvSpPr/>
            <p:nvPr/>
          </p:nvSpPr>
          <p:spPr>
            <a:xfrm>
              <a:off x="1108830" y="1438962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4B9548A-7C6D-45C1-83C1-6345979125F7}"/>
                </a:ext>
              </a:extLst>
            </p:cNvPr>
            <p:cNvSpPr/>
            <p:nvPr/>
          </p:nvSpPr>
          <p:spPr>
            <a:xfrm>
              <a:off x="1184098" y="2757342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99BA08-6B48-41AE-879C-295C7390C1D2}"/>
                </a:ext>
              </a:extLst>
            </p:cNvPr>
            <p:cNvSpPr txBox="1"/>
            <p:nvPr/>
          </p:nvSpPr>
          <p:spPr>
            <a:xfrm>
              <a:off x="313508" y="3261187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1922504-998D-4CE0-BA8E-078BDD80F919}"/>
              </a:ext>
            </a:extLst>
          </p:cNvPr>
          <p:cNvGrpSpPr/>
          <p:nvPr/>
        </p:nvGrpSpPr>
        <p:grpSpPr>
          <a:xfrm>
            <a:off x="2715951" y="1928649"/>
            <a:ext cx="1447800" cy="3609464"/>
            <a:chOff x="2661328" y="1814761"/>
            <a:chExt cx="1930400" cy="360946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AC3A3343-B9FE-42B3-8F47-DC75F31BA02C}"/>
                </a:ext>
              </a:extLst>
            </p:cNvPr>
            <p:cNvSpPr/>
            <p:nvPr/>
          </p:nvSpPr>
          <p:spPr>
            <a:xfrm>
              <a:off x="2661328" y="3410857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9900CC"/>
                </a:gs>
                <a:gs pos="100000">
                  <a:srgbClr val="6600CC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A6C3B7B-6522-48DA-965B-69976ECE9E6A}"/>
                </a:ext>
              </a:extLst>
            </p:cNvPr>
            <p:cNvSpPr/>
            <p:nvPr/>
          </p:nvSpPr>
          <p:spPr>
            <a:xfrm>
              <a:off x="3321728" y="3410857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CC0E72C-F31A-4D64-9A9E-BB1DF9FE88A1}"/>
                </a:ext>
              </a:extLst>
            </p:cNvPr>
            <p:cNvSpPr/>
            <p:nvPr/>
          </p:nvSpPr>
          <p:spPr>
            <a:xfrm>
              <a:off x="3590759" y="3438934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6BC67A8B-5E1E-4DD4-8073-97F570A822F7}"/>
                </a:ext>
              </a:extLst>
            </p:cNvPr>
            <p:cNvSpPr/>
            <p:nvPr/>
          </p:nvSpPr>
          <p:spPr>
            <a:xfrm>
              <a:off x="3544772" y="3319773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3483D57-E347-48E1-97F3-7B355F8FFE2D}"/>
                </a:ext>
              </a:extLst>
            </p:cNvPr>
            <p:cNvSpPr/>
            <p:nvPr/>
          </p:nvSpPr>
          <p:spPr>
            <a:xfrm>
              <a:off x="3654296" y="1928649"/>
              <a:ext cx="45719" cy="1550563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30FBF926-E4B3-4491-B3B8-744D1CB35035}"/>
                </a:ext>
              </a:extLst>
            </p:cNvPr>
            <p:cNvSpPr/>
            <p:nvPr/>
          </p:nvSpPr>
          <p:spPr>
            <a:xfrm>
              <a:off x="3473531" y="1814761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45C2568-4D38-41EA-8EBC-8E8E429BA9AA}"/>
                </a:ext>
              </a:extLst>
            </p:cNvPr>
            <p:cNvSpPr txBox="1"/>
            <p:nvPr/>
          </p:nvSpPr>
          <p:spPr>
            <a:xfrm>
              <a:off x="2683610" y="3854565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EB7820C-FE33-4977-A855-C489087FF656}"/>
              </a:ext>
            </a:extLst>
          </p:cNvPr>
          <p:cNvGrpSpPr/>
          <p:nvPr/>
        </p:nvGrpSpPr>
        <p:grpSpPr>
          <a:xfrm>
            <a:off x="4762164" y="1974851"/>
            <a:ext cx="1447800" cy="3772697"/>
            <a:chOff x="5092482" y="1969946"/>
            <a:chExt cx="1930400" cy="37726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86AB1BF-24A2-40B9-8200-FBF3CBE978DD}"/>
                </a:ext>
              </a:extLst>
            </p:cNvPr>
            <p:cNvSpPr/>
            <p:nvPr/>
          </p:nvSpPr>
          <p:spPr>
            <a:xfrm>
              <a:off x="5092482" y="3722914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00CC66"/>
                </a:gs>
                <a:gs pos="100000">
                  <a:srgbClr val="0066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063DC87-567F-44FF-BDB8-C109369AAA31}"/>
                </a:ext>
              </a:extLst>
            </p:cNvPr>
            <p:cNvSpPr/>
            <p:nvPr/>
          </p:nvSpPr>
          <p:spPr>
            <a:xfrm>
              <a:off x="5752882" y="3722914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32133DD-F13A-4107-8F93-D014B6256D83}"/>
                </a:ext>
              </a:extLst>
            </p:cNvPr>
            <p:cNvSpPr/>
            <p:nvPr/>
          </p:nvSpPr>
          <p:spPr>
            <a:xfrm>
              <a:off x="6003253" y="3750991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4F3F0CE-9328-47B0-84A9-3594939DCD2C}"/>
                </a:ext>
              </a:extLst>
            </p:cNvPr>
            <p:cNvSpPr/>
            <p:nvPr/>
          </p:nvSpPr>
          <p:spPr>
            <a:xfrm>
              <a:off x="5957266" y="3631830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6A45ECC6-4848-4AB2-B8B0-21E64FD1FBCB}"/>
                </a:ext>
              </a:extLst>
            </p:cNvPr>
            <p:cNvSpPr/>
            <p:nvPr/>
          </p:nvSpPr>
          <p:spPr>
            <a:xfrm>
              <a:off x="6075766" y="2079175"/>
              <a:ext cx="45719" cy="1716827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5841025-CD79-42D7-A7A2-82D5BC5C8B3C}"/>
                </a:ext>
              </a:extLst>
            </p:cNvPr>
            <p:cNvSpPr/>
            <p:nvPr/>
          </p:nvSpPr>
          <p:spPr>
            <a:xfrm>
              <a:off x="5891896" y="1969946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E4E6D50-1CF5-4097-8896-15F93047A2D8}"/>
                </a:ext>
              </a:extLst>
            </p:cNvPr>
            <p:cNvSpPr txBox="1"/>
            <p:nvPr/>
          </p:nvSpPr>
          <p:spPr>
            <a:xfrm>
              <a:off x="5123196" y="4172983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13002" y="1575836"/>
            <a:ext cx="1447800" cy="3700899"/>
            <a:chOff x="7658135" y="1800643"/>
            <a:chExt cx="1930400" cy="3700899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36268" y="3931882"/>
              <a:ext cx="18142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894653-8ABC-47F5-ACAC-5F21E7ABC3B2}"/>
              </a:ext>
            </a:extLst>
          </p:cNvPr>
          <p:cNvSpPr txBox="1"/>
          <p:nvPr/>
        </p:nvSpPr>
        <p:spPr>
          <a:xfrm>
            <a:off x="21771" y="4693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bg1"/>
                </a:solidFill>
                <a:latin typeface="Oswald" panose="02000503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Oswald" panose="02000503000000000000" pitchFamily="2" charset="0"/>
              </a:rPr>
              <a:t>ক্লাসে</a:t>
            </a:r>
            <a:endParaRPr lang="en-US" sz="40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48" name="Frame 47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5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SzPct val="68000"/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সৃষ্টির পুর্বে জগত কেমন ছিল?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2060"/>
              </a:buClr>
              <a:buSzPct val="68000"/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জগত তখন কার অস্তিত্বে ছিল?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2060"/>
              </a:buClr>
              <a:buSzPct val="68000"/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শূন্যতাকে কে পুর্নতা দিয়েছেন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2060"/>
              </a:buClr>
              <a:buSzPct val="68000"/>
              <a:buFont typeface="Wingdings" pitchFamily="2" charset="2"/>
              <a:buChar char="q"/>
            </a:pP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কতদিনে সৃষ্টির কাজ শেষ হয়েছে?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1950" y="2844225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1"/>
            </a:gs>
            <a:gs pos="57000">
              <a:schemeClr val="tx1">
                <a:lumMod val="95000"/>
              </a:schemeClr>
            </a:gs>
            <a:gs pos="98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9144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অনাদিকাল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অনন্ত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গাহে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5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5" y="15240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গানে কি কি সৃষ্টির কথা বলা হয়েছে?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এসব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সৃষ্ট বস্তুর মাধ্যমে আমরা কাকে ভালবাসতে পারি, কীভাবে?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2913"/>
            <a:ext cx="4495800" cy="2367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6255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1926" y="1268995"/>
            <a:ext cx="822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|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926" y="1979489"/>
            <a:ext cx="723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|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926" y="2923309"/>
            <a:ext cx="7287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|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60">
            <a:off x="6502101" y="3781322"/>
            <a:ext cx="2342234" cy="2681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926" y="3762813"/>
            <a:ext cx="743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 |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সর্বশ্রেষ্ঠ সৃষ্টির একজন হিসেবে তুমি ঈশ্বরের প্রতি কেমন আচরণ করবে?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মানুষ সর্বশ্রেষ্ঠ জীব ব্যাখ্যা কর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23310"/>
            <a:ext cx="3429000" cy="28678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60000"/>
                <a:lumOff val="40000"/>
              </a:schemeClr>
            </a:gs>
            <a:gs pos="57000">
              <a:schemeClr val="accent1">
                <a:lumMod val="7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493998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4324"/>
            <a:ext cx="7924800" cy="382342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66800" y="457200"/>
            <a:ext cx="6355773" cy="1409700"/>
          </a:xfrm>
          <a:prstGeom prst="rect">
            <a:avLst/>
          </a:prstGeom>
        </p:spPr>
        <p:txBody>
          <a:bodyPr vert="horz" anchor="ctr">
            <a:prstTxWarp prst="textChevronInverted">
              <a:avLst/>
            </a:prstTxWarp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8800" b="1" i="0" u="none" strike="noStrike" kern="1200" cap="none" spc="0" normalizeH="0" baseline="0" noProof="0" dirty="0">
              <a:ln w="6350">
                <a:noFill/>
              </a:ln>
              <a:solidFill>
                <a:srgbClr val="00B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9094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 algn="ctr"/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7006" y="691469"/>
            <a:ext cx="3090593" cy="2971800"/>
            <a:chOff x="567006" y="691469"/>
            <a:chExt cx="3090593" cy="2971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06" y="691469"/>
              <a:ext cx="3090593" cy="2971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214276"/>
              <a:ext cx="1981200" cy="183372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486400" cy="548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0" y="3200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ইশ্বরের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6" name="Frame 2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 descr="class6_kristh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599" y="1371600"/>
            <a:ext cx="1371601" cy="1788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6">
                <a:lumMod val="60000"/>
                <a:lumOff val="40000"/>
              </a:schemeClr>
            </a:gs>
            <a:gs pos="98000">
              <a:schemeClr val="tx1">
                <a:lumMod val="50000"/>
                <a:alpha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1249585" y="304800"/>
            <a:ext cx="66448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0" y="400201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চারিদিকে কি কি রয়েছে?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381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8710" y="381000"/>
            <a:ext cx="749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এসব  সৃষ্টি করেছেন?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5" y="1150442"/>
            <a:ext cx="7288935" cy="380255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8780AD0-AD5D-487E-B6BB-0E230245C18E}"/>
              </a:ext>
            </a:extLst>
          </p:cNvPr>
          <p:cNvSpPr txBox="1"/>
          <p:nvPr/>
        </p:nvSpPr>
        <p:spPr>
          <a:xfrm>
            <a:off x="228600" y="515754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গৌরবের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8710" y="381000"/>
            <a:ext cx="7493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4" y="1150441"/>
            <a:ext cx="7375526" cy="3785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2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2667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eation (Genesis 1-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7" y="23813"/>
            <a:ext cx="9177867" cy="63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tx2">
                <a:lumMod val="60000"/>
                <a:lumOff val="40000"/>
              </a:schemeClr>
            </a:gs>
            <a:gs pos="57000">
              <a:schemeClr val="accent1">
                <a:lumMod val="60000"/>
                <a:lumOff val="40000"/>
              </a:schemeClr>
            </a:gs>
            <a:gs pos="81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833"/>
            <a:ext cx="6338456" cy="4953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27364" y="949571"/>
            <a:ext cx="5638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64" y="2133600"/>
            <a:ext cx="5379028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ইশ্বরের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সৃষ্টিকর্মের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2144" y="1618874"/>
            <a:ext cx="1995056" cy="3954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ঈশ্বরের সৃষ্টি কর্ম সম্পর্কে ব্যাখ্যা করতে পারবে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ঈশ্বরের সৃষ্টি কর্মের জন্য তার প্রতি কৃতজ্ঞতা প্রকাশ করতে সক্ষম হবে।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বাইবেলের মাধ্যমে ঈশ্বরের সৃষ্টি কর্ম সম্পর্কে বর্ননা  করতে পারবে।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" y="131618"/>
            <a:ext cx="1523818" cy="11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0218" y="1676400"/>
            <a:ext cx="8001000" cy="2895600"/>
            <a:chOff x="381000" y="1143000"/>
            <a:chExt cx="8001000" cy="2895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43000"/>
              <a:ext cx="3962400" cy="28956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143000"/>
              <a:ext cx="3886200" cy="28956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47244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27" y="533400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2891" y="131617"/>
            <a:ext cx="1792509" cy="1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60000"/>
                <a:lumOff val="40000"/>
              </a:schemeClr>
            </a:gs>
            <a:gs pos="57000">
              <a:schemeClr val="accent3">
                <a:lumMod val="60000"/>
                <a:lumOff val="40000"/>
              </a:schemeClr>
            </a:gs>
            <a:gs pos="81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3177" y="1676400"/>
            <a:ext cx="7848601" cy="2758786"/>
            <a:chOff x="685800" y="762001"/>
            <a:chExt cx="7848601" cy="27587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62001"/>
              <a:ext cx="3962400" cy="27587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762001"/>
              <a:ext cx="3733801" cy="275878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483177" y="4724400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ইশ্বর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927" y="533400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2400" y="0"/>
            <a:ext cx="9296400" cy="6837217"/>
            <a:chOff x="-152400" y="0"/>
            <a:chExt cx="92964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5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1286</TotalTime>
  <Words>287</Words>
  <Application>Microsoft Office PowerPoint</Application>
  <PresentationFormat>On-screen Show (4:3)</PresentationFormat>
  <Paragraphs>55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শিক্ষনফল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দলগত কাজ </vt:lpstr>
      <vt:lpstr>মুল্যায়ন </vt:lpstr>
      <vt:lpstr>বাড়ির কাজ </vt:lpstr>
      <vt:lpstr>আগামী ক্লাসে আবার দেখা হবে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BIPLOB BASKI</dc:creator>
  <cp:lastModifiedBy>Windows User</cp:lastModifiedBy>
  <cp:revision>645</cp:revision>
  <dcterms:created xsi:type="dcterms:W3CDTF">2006-08-16T00:00:00Z</dcterms:created>
  <dcterms:modified xsi:type="dcterms:W3CDTF">2021-04-11T12:37:41Z</dcterms:modified>
</cp:coreProperties>
</file>