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58" r:id="rId7"/>
    <p:sldId id="259" r:id="rId8"/>
    <p:sldId id="260" r:id="rId9"/>
    <p:sldId id="278" r:id="rId10"/>
    <p:sldId id="261" r:id="rId11"/>
    <p:sldId id="262" r:id="rId12"/>
    <p:sldId id="263" r:id="rId13"/>
    <p:sldId id="264" r:id="rId14"/>
    <p:sldId id="265" r:id="rId15"/>
    <p:sldId id="267" r:id="rId16"/>
    <p:sldId id="274" r:id="rId17"/>
    <p:sldId id="275" r:id="rId18"/>
    <p:sldId id="276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arrat luna" initials="ml" lastIdx="1" clrIdx="0">
    <p:extLst>
      <p:ext uri="{19B8F6BF-5375-455C-9EA6-DF929625EA0E}">
        <p15:presenceInfo xmlns:p15="http://schemas.microsoft.com/office/powerpoint/2012/main" userId="7c6cfb50d590eb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7T17:20:21.249" idx="1">
    <p:pos x="7656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01F6-9E6E-4017-8D06-F89052186B6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45F8D-F347-4C92-A31C-3E0CCBC0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45F8D-F347-4C92-A31C-3E0CCBC00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A717-46FC-4FD0-A1B1-96955CBBA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2069C-FE5D-4471-97B6-18C43DBD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6E0C-59E8-4352-9A87-9146E514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5200-3437-41F3-8E89-DF589187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536F3-D3D3-4909-B9BC-1EA03031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0989-8DD6-4A76-9A6F-CCF03BAE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39A27-9010-492A-8471-A4D614D28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0B29-EDAC-432E-A032-BC5468B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7317-4C39-416B-8168-2CBAB822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284E4-E573-4550-93FD-8347A86F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76859-79D0-4F5A-BD87-CF96D6079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A9442-417A-4425-A9FB-412550F10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245B-3626-4EDB-847D-537013F6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BEE-F374-4AF9-8866-44081858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CFF2-68D9-42FB-A67F-4CB75F88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D712-00A1-4C0E-AF85-D11251B7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D6FC-BBED-46C3-925B-CB92C332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BA85-4DE7-4BFD-9E22-9AE35246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B1D6-AB52-4E2F-967C-05B98F5A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3CFE-5A49-4ED3-A47D-418F1F5C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2F7-489D-436A-A6D9-A4438A5F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D279D-3B75-4EBE-9E75-935EE775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DF9A8-D79F-4B2B-AA17-8CED6583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B70E-3EE4-4A54-9F07-1DEB44F0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5CF9-1655-4357-AADA-99B4A1E1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539E-E014-4669-ABFD-3C580303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2DF3-B516-4BA8-9DB7-AE68CB610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8C02D-2F8A-4373-B0A2-CE1D06551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44347-DF18-4AC3-B78A-314E6849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2BA11-0DDC-41CD-B4FF-C1BAA69A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0614C-2A0F-48C3-97E8-A633F8B7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F783-1415-4602-905F-615CA312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DF91B-0BCF-4FEB-B9F8-4CEED862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FF3DE-144A-48BF-8550-147DEEA5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53E8D-D542-422F-A937-08FC42FEF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552EE-91C2-497C-AE53-C9CC130DE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BCBC0-0298-42F0-AE51-02E11BD8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4BD71-4751-4D1A-BAB3-99B5862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0C921-FD85-48CA-AB07-017E2E26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44BA-0255-453D-978D-6ED96129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08159-6FB9-41A2-BC02-58A3498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91C0-7ABA-4AF4-88DB-D30F0772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36D10-40FB-444B-8E17-17E0D3F7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B287B-8B1A-4F28-9636-674BD7AC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61775-04DF-4538-ABFD-01E499EE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59428-CE71-4C8E-99BE-85F69B7B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0096-1E17-489B-9F43-12A88B15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1CFA-427E-43DD-81EF-C1F65832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684DA-31B3-4D0F-9FA9-661AFEDC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8DFFC-DCA1-4579-B60C-CB6C77E6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59C88-79F0-4CEF-8B79-1B98CB82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52684-CB12-4535-85EF-661BB725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E461-2338-4D01-B557-12187D28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0A475-EC32-48BA-B2E6-94D2AF81F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176C8-A701-4CBC-B48B-B38A7D7E4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9CB30-D3A3-4D8C-A1DF-1952FC8A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8CDC4-AE3B-4A04-93C2-77BED43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C3FF3-38F2-4FCB-B959-E0F3F7EA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3C42D-C5FD-4E56-A443-C6B88C08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1F2E-6751-4E3E-ADDB-8219D6E1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1997-90FA-4596-B8F5-62BDDDA09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B720-0B90-4B8C-9E81-7702F1E39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61AE-44A8-4D9E-B115-B54D68467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EDCB9-88B1-4720-BCFF-617FC568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0E3D-55A8-4926-91ED-D2D20FFF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A82A-E0AC-4590-BB8F-4F4671B53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A0B0F-3B67-4C22-BCE1-48465B015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46841-35BE-4562-903B-8B17B123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F8EF7-BF52-4E76-A5F1-713483F5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B34EF-7589-4A3C-8A99-444AEFC1AB02}"/>
              </a:ext>
            </a:extLst>
          </p:cNvPr>
          <p:cNvSpPr txBox="1"/>
          <p:nvPr/>
        </p:nvSpPr>
        <p:spPr>
          <a:xfrm>
            <a:off x="310819" y="1201003"/>
            <a:ext cx="11518710" cy="541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36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36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</a:t>
            </a:r>
            <a:r>
              <a:rPr lang="en-US" sz="36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স্বদেশে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কুসংস্কারাছন্ন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সমাজব্যাবস্থা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অবিচার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অনাচারের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বিক্ষুব্ধ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উঠে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উনবিংশ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শতাব্দীর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প্রথমভাগে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মহাজনদের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উৎপীড়ন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সর্বহারা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সম্প্রদায়কে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‘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ফরজ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অত্যাবশ্যকীয়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ফরজ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উৎপত্তি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ঘটেছে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নির্যাতিত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নিপীড়িত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জনসাধারণের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উন্নতির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কুসংস্কারযুক্ত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জীবনব্যাবস্থা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তোলাই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একমাত্র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B4CBF775-90C6-4566-ABB0-0B6ADE1E9CB0}"/>
              </a:ext>
            </a:extLst>
          </p:cNvPr>
          <p:cNvSpPr/>
          <p:nvPr/>
        </p:nvSpPr>
        <p:spPr>
          <a:xfrm>
            <a:off x="3733800" y="239232"/>
            <a:ext cx="4724400" cy="96177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ফরায়েজী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95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B4703-343C-4A84-BCB7-71F903C0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AA7A8-9F37-4D1E-92C1-7A9B0F03AF0D}"/>
              </a:ext>
            </a:extLst>
          </p:cNvPr>
          <p:cNvSpPr txBox="1"/>
          <p:nvPr/>
        </p:nvSpPr>
        <p:spPr>
          <a:xfrm>
            <a:off x="317643" y="1943429"/>
            <a:ext cx="11505063" cy="377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ঊষালগ্নে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অত্যাধিক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শোচনীয়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প্রভাবিত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সমাজব্যাবস্থায়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পূজা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কবর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পূজা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মহরম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তাজিয়া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প্রচলিত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উপরন্তু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শোষনের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মেরুদন্ড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বিপর্যস্ত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স্বাধীনভাবে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হাসার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হারিয়ে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ফেলে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অন্যদিকে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উৎপীড়নে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জনজীবন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দুর্বিষহ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উঠে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জাতির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এমনই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দুঃসময়ে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মুক্তিপাগল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026E38CC-64AB-4DAF-B5D0-B15D922B49DD}"/>
              </a:ext>
            </a:extLst>
          </p:cNvPr>
          <p:cNvSpPr/>
          <p:nvPr/>
        </p:nvSpPr>
        <p:spPr>
          <a:xfrm>
            <a:off x="3517307" y="271989"/>
            <a:ext cx="5157385" cy="122191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71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EE6D9-45B7-41FB-B5AD-1EEE4AA1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99660-CD48-4A4D-A4CF-4FD0C43FE3A9}"/>
              </a:ext>
            </a:extLst>
          </p:cNvPr>
          <p:cNvSpPr txBox="1"/>
          <p:nvPr/>
        </p:nvSpPr>
        <p:spPr>
          <a:xfrm>
            <a:off x="259307" y="1798196"/>
            <a:ext cx="11382234" cy="521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Shonar Bangla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অসীম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সাহস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বলিষ্ঠ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আত্মপ্রত্যয়ের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অধিকারী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শরীয়ত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শোষণ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উৎপীড়ন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নানাবিধ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কুসংস্কার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কুপ্রথার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স্তরের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জনগণকে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মাথা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উচু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দাঁড়াবার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আহবান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জানান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ফরিদপুর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ঢাকা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বরিশাল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কুসংস্কারের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জনগণকে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ঐক্যবদ্ধ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ওস্তাদ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সাগরেদের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ভারতীয়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উপমহাদেশকে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দারুলহারব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ঈদ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জুম্মার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নামাজ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নিষিদ্ধ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শরীয়ত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অনুসারিগণ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পল্লীতে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অধঃপতিত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ইসলামের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আদর্শ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অনৈসলামিক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কার্যসমূহ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নির্দেশ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মহরম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তাজিয়া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বিবাহ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অনুষ্ঠানে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নৃত্যগীতি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অনৈসলামিক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নিষিদ্ধ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Shonar Bangla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A8943B3C-5179-444E-B333-2E0A7F146BC7}"/>
              </a:ext>
            </a:extLst>
          </p:cNvPr>
          <p:cNvSpPr/>
          <p:nvPr/>
        </p:nvSpPr>
        <p:spPr>
          <a:xfrm>
            <a:off x="3521122" y="254348"/>
            <a:ext cx="5564875" cy="138485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গণসংযোগ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08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B1598-DB13-4A9E-9EC6-0ED1426D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C55D-5912-43F4-9B02-1D04485F10D5}"/>
              </a:ext>
            </a:extLst>
          </p:cNvPr>
          <p:cNvSpPr txBox="1"/>
          <p:nvPr/>
        </p:nvSpPr>
        <p:spPr>
          <a:xfrm>
            <a:off x="747548" y="2465526"/>
            <a:ext cx="10645254" cy="403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কুসংস্কারের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অজ্ঞানকে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জ্ঞান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দান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অনাদর্শের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আদর্শের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অন্যায়ের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ন্যায়ের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জেহাদ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ঘোষণা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মুসলমানদেরকে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যথাযথই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ধর্মনিষ্ঠ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শাসক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জমিদারদের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ন্যায়ের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সংগ্রামে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ব্রতী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হওয়া</a:t>
            </a:r>
            <a:r>
              <a:rPr lang="en-US" sz="40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AE4F2975-FBCF-463C-B285-6649A6139427}"/>
              </a:ext>
            </a:extLst>
          </p:cNvPr>
          <p:cNvSpPr/>
          <p:nvPr/>
        </p:nvSpPr>
        <p:spPr>
          <a:xfrm>
            <a:off x="3684896" y="234514"/>
            <a:ext cx="5319214" cy="152604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24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BE952-BE17-4C7E-AAD1-016FAB17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97A55-4E27-4653-AD6A-DC157B95994E}"/>
              </a:ext>
            </a:extLst>
          </p:cNvPr>
          <p:cNvSpPr txBox="1"/>
          <p:nvPr/>
        </p:nvSpPr>
        <p:spPr>
          <a:xfrm>
            <a:off x="343469" y="1664697"/>
            <a:ext cx="11505061" cy="469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Shonar Bangla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অকুতোভয়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আহবানে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স্পন্দন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জাগে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ঔপনিবেশিক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শাসকগোষ্ঠীর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উঁৎপীড়নের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দুর্জয়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প্রতিরোধ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পোষ্য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মহাজনগণ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ভবিষ্য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বিচলিত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ধর্মকর্মে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বাধা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ঈদের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করবানী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বন্ধ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এমনকি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মসজিদের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আযান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বন্ধ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উপরন্তু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কাছ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কালীপূজা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দূর্গাপূজার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চাঁদা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প্রসঙ্গে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যোগেশ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চন্দ্র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বাগল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“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ওপর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দুর্বিসহ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”।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এরুপ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যোগদান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ভয়াবহতা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ক্ষমতাদর্পী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ভীত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বিহবল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জেমস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“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বিস্তৃতিতে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ভীত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একতাবদ্ধ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করেছিল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।”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9E9D4901-EB7E-41C7-94CC-B617AB7F1FEC}"/>
              </a:ext>
            </a:extLst>
          </p:cNvPr>
          <p:cNvSpPr/>
          <p:nvPr/>
        </p:nvSpPr>
        <p:spPr>
          <a:xfrm>
            <a:off x="3138917" y="351463"/>
            <a:ext cx="5666162" cy="96177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2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91D48-A4A7-4909-A4F6-BAE48691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8542FD-089B-4C46-9E81-66CE2749DA46}"/>
              </a:ext>
            </a:extLst>
          </p:cNvPr>
          <p:cNvSpPr txBox="1"/>
          <p:nvPr/>
        </p:nvSpPr>
        <p:spPr>
          <a:xfrm>
            <a:off x="227462" y="1069956"/>
            <a:ext cx="11737075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ঐকান্তিক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প্রচেষ্টায়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ব্যাপকরুপ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পরিগ্রহ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নবজাগরণের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সূত্রপাত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পারেননি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১৮৪০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আশার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পরিশমাপ্তি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9EA0C-D73B-42EB-8F3B-9BE6CC67D94E}"/>
              </a:ext>
            </a:extLst>
          </p:cNvPr>
          <p:cNvSpPr txBox="1"/>
          <p:nvPr/>
        </p:nvSpPr>
        <p:spPr>
          <a:xfrm>
            <a:off x="272956" y="3711213"/>
            <a:ext cx="11382231" cy="304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পরিশেষে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জাতীয়তাবাদের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শরীয়ত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অপরিসীম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ফরায়েজী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বীজ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বপন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পরবর্তীকালে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অগ্নিমন্ত্রে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দীক্ষিত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ধাপে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ধাপে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অগ্রসর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অভীষ্ট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অর্জনে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সমর্থ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56889DE9-0F43-4DFC-AB2A-CCE21340A8F6}"/>
              </a:ext>
            </a:extLst>
          </p:cNvPr>
          <p:cNvSpPr/>
          <p:nvPr/>
        </p:nvSpPr>
        <p:spPr>
          <a:xfrm>
            <a:off x="3125157" y="254442"/>
            <a:ext cx="6141673" cy="96177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14F92F22-2D44-4996-A858-BA7E98E23904}"/>
              </a:ext>
            </a:extLst>
          </p:cNvPr>
          <p:cNvSpPr/>
          <p:nvPr/>
        </p:nvSpPr>
        <p:spPr>
          <a:xfrm>
            <a:off x="5014893" y="2948114"/>
            <a:ext cx="2362199" cy="96177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উপসংহার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9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722C5-B449-4C88-848D-5A6DE1C8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2"/>
            <a:ext cx="12143233" cy="6858000"/>
          </a:xfrm>
          <a:prstGeom prst="rect">
            <a:avLst/>
          </a:prstGeom>
        </p:spPr>
      </p:pic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77D25AC5-5DB2-4D8C-9F54-0E49CE51DB17}"/>
              </a:ext>
            </a:extLst>
          </p:cNvPr>
          <p:cNvSpPr/>
          <p:nvPr/>
        </p:nvSpPr>
        <p:spPr>
          <a:xfrm>
            <a:off x="3630116" y="282586"/>
            <a:ext cx="4961743" cy="890611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মূল্যায়ন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55AB4-D512-4AAB-AFDC-248E6C4A4849}"/>
              </a:ext>
            </a:extLst>
          </p:cNvPr>
          <p:cNvSpPr txBox="1"/>
          <p:nvPr/>
        </p:nvSpPr>
        <p:spPr>
          <a:xfrm>
            <a:off x="704540" y="1700821"/>
            <a:ext cx="1007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B00F2-204F-4BFE-B981-F9DFAF07658D}"/>
              </a:ext>
            </a:extLst>
          </p:cNvPr>
          <p:cNvSpPr txBox="1"/>
          <p:nvPr/>
        </p:nvSpPr>
        <p:spPr>
          <a:xfrm>
            <a:off x="644579" y="2326483"/>
            <a:ext cx="10193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২।কত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মক্কাশরীফ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4DDEE-A078-42E1-B096-68A31521EEC6}"/>
              </a:ext>
            </a:extLst>
          </p:cNvPr>
          <p:cNvSpPr txBox="1"/>
          <p:nvPr/>
        </p:nvSpPr>
        <p:spPr>
          <a:xfrm>
            <a:off x="470940" y="3634466"/>
            <a:ext cx="1128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৩।হাজী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উল্লাহর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9BA4-CDE2-4E67-9688-CC6DF3B1BE22}"/>
              </a:ext>
            </a:extLst>
          </p:cNvPr>
          <p:cNvSpPr txBox="1"/>
          <p:nvPr/>
        </p:nvSpPr>
        <p:spPr>
          <a:xfrm>
            <a:off x="470940" y="4331288"/>
            <a:ext cx="11280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৪।কোন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কাজগুলোকে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অনৈসলামিক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2084F-2664-4CC5-8602-78E6E6FCE860}"/>
              </a:ext>
            </a:extLst>
          </p:cNvPr>
          <p:cNvSpPr txBox="1"/>
          <p:nvPr/>
        </p:nvSpPr>
        <p:spPr>
          <a:xfrm>
            <a:off x="470940" y="5730873"/>
            <a:ext cx="961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৫।হাজী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279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22C0C-4787-4C20-84A8-CB4AEA5A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477B4459-E5BD-4682-96EF-3DE5D4BF38F2}"/>
              </a:ext>
            </a:extLst>
          </p:cNvPr>
          <p:cNvSpPr/>
          <p:nvPr/>
        </p:nvSpPr>
        <p:spPr>
          <a:xfrm>
            <a:off x="2044015" y="251148"/>
            <a:ext cx="7929797" cy="824459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504F2-19BD-4C3B-A21D-C6734FAE5BF2}"/>
              </a:ext>
            </a:extLst>
          </p:cNvPr>
          <p:cNvSpPr txBox="1"/>
          <p:nvPr/>
        </p:nvSpPr>
        <p:spPr>
          <a:xfrm>
            <a:off x="812800" y="1798946"/>
            <a:ext cx="1074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১।১৭৮১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5194-C7E1-4417-9243-5D019E3D6232}"/>
              </a:ext>
            </a:extLst>
          </p:cNvPr>
          <p:cNvSpPr txBox="1"/>
          <p:nvPr/>
        </p:nvSpPr>
        <p:spPr>
          <a:xfrm>
            <a:off x="740229" y="2849737"/>
            <a:ext cx="10537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২।আঠার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6416D-80E5-49E3-AB9F-4FCA33737C71}"/>
              </a:ext>
            </a:extLst>
          </p:cNvPr>
          <p:cNvSpPr txBox="1"/>
          <p:nvPr/>
        </p:nvSpPr>
        <p:spPr>
          <a:xfrm>
            <a:off x="740229" y="3772992"/>
            <a:ext cx="1071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৩।ফরায়েজী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F6BAD-2BC4-4A8F-B569-9E2FDD8652DE}"/>
              </a:ext>
            </a:extLst>
          </p:cNvPr>
          <p:cNvSpPr txBox="1"/>
          <p:nvPr/>
        </p:nvSpPr>
        <p:spPr>
          <a:xfrm>
            <a:off x="812799" y="4638387"/>
            <a:ext cx="1074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৪।মহররম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তাজিয়া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এবংবিবাহ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নাজ-গান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39C2B-D5BB-40C0-A634-F588F6485460}"/>
              </a:ext>
            </a:extLst>
          </p:cNvPr>
          <p:cNvSpPr txBox="1"/>
          <p:nvPr/>
        </p:nvSpPr>
        <p:spPr>
          <a:xfrm>
            <a:off x="812800" y="5619502"/>
            <a:ext cx="1074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৫।১৮৪০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9178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02206-AC48-435B-A992-28D90B49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34F5334-9943-4A80-B98C-8208D730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3082456"/>
            <a:ext cx="11633499" cy="3509414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ACB53BB2-145C-4A32-95FD-7FBA5FA6000A}"/>
              </a:ext>
            </a:extLst>
          </p:cNvPr>
          <p:cNvSpPr/>
          <p:nvPr/>
        </p:nvSpPr>
        <p:spPr>
          <a:xfrm>
            <a:off x="3411045" y="266130"/>
            <a:ext cx="5906125" cy="710729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বাড়ীর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কাজ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9B3C5-19DA-4AFE-B464-EA582924E329}"/>
              </a:ext>
            </a:extLst>
          </p:cNvPr>
          <p:cNvSpPr txBox="1"/>
          <p:nvPr/>
        </p:nvSpPr>
        <p:spPr>
          <a:xfrm>
            <a:off x="631371" y="1485499"/>
            <a:ext cx="1113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১।হাজী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ফরায়েজী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494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FF1BB9-DBB5-4194-8115-9D72EF420747}"/>
              </a:ext>
            </a:extLst>
          </p:cNvPr>
          <p:cNvGrpSpPr/>
          <p:nvPr/>
        </p:nvGrpSpPr>
        <p:grpSpPr>
          <a:xfrm>
            <a:off x="1228298" y="390526"/>
            <a:ext cx="10071554" cy="5756226"/>
            <a:chOff x="2030104" y="1524000"/>
            <a:chExt cx="5562600" cy="3660030"/>
          </a:xfrm>
        </p:grpSpPr>
        <p:pic>
          <p:nvPicPr>
            <p:cNvPr id="5" name="Picture 2" descr="http://t3.gstatic.com/images?q=tbn:ANd9GcQCA5QH4iG6eCQ-DXMJ1gnTFsWeNCQosZceHZjlKQOOgQ3lwZsPPw">
              <a:extLst>
                <a:ext uri="{FF2B5EF4-FFF2-40B4-BE49-F238E27FC236}">
                  <a16:creationId xmlns:a16="http://schemas.microsoft.com/office/drawing/2014/main" id="{CD59AE03-A41B-4245-A229-70B98570F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524000"/>
              <a:ext cx="3150602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E9C286-87DC-41EC-8FBD-A949525CA2C7}"/>
                </a:ext>
              </a:extLst>
            </p:cNvPr>
            <p:cNvSpPr txBox="1"/>
            <p:nvPr/>
          </p:nvSpPr>
          <p:spPr>
            <a:xfrm>
              <a:off x="2030104" y="3657600"/>
              <a:ext cx="5562600" cy="152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5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150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ন্য</a:t>
              </a:r>
              <a:r>
                <a:rPr lang="bn-BD" sz="15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bn-BD" sz="15000" b="1" dirty="0">
                  <a:solidFill>
                    <a:srgbClr val="524183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15000" b="1" dirty="0">
                <a:solidFill>
                  <a:srgbClr val="52418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10F81BE-90AF-4BB4-92D2-600DAAFB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1" y="5933"/>
            <a:ext cx="1214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02E-214E-4709-B2C4-5AE616E3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imated Flower Images GIFs | Tenor">
            <a:extLst>
              <a:ext uri="{FF2B5EF4-FFF2-40B4-BE49-F238E27FC236}">
                <a16:creationId xmlns:a16="http://schemas.microsoft.com/office/drawing/2014/main" id="{1887613D-FC73-4E19-A6A7-6524F56F3B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339B6D-4300-4E3A-90F1-D1AB3E7FF111}"/>
              </a:ext>
            </a:extLst>
          </p:cNvPr>
          <p:cNvSpPr txBox="1"/>
          <p:nvPr/>
        </p:nvSpPr>
        <p:spPr>
          <a:xfrm>
            <a:off x="948376" y="530161"/>
            <a:ext cx="1083389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5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5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5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12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2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8A2AE-2276-4C95-903F-B8AF3F09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3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F3A60-50B8-4012-9737-66C36016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" y="286603"/>
            <a:ext cx="11477767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879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0EC30-2878-4F49-9E3D-CB95DAB1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4281CBC8-C509-410E-8C1F-A5EA9F7ACBC9}"/>
              </a:ext>
            </a:extLst>
          </p:cNvPr>
          <p:cNvSpPr/>
          <p:nvPr/>
        </p:nvSpPr>
        <p:spPr>
          <a:xfrm>
            <a:off x="3692934" y="224492"/>
            <a:ext cx="4806132" cy="720784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7109B7-7167-4178-A13D-BA3CD84DA8AB}"/>
              </a:ext>
            </a:extLst>
          </p:cNvPr>
          <p:cNvSpPr txBox="1">
            <a:spLocks/>
          </p:cNvSpPr>
          <p:nvPr/>
        </p:nvSpPr>
        <p:spPr>
          <a:xfrm>
            <a:off x="914400" y="791645"/>
            <a:ext cx="995172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অধ্যায়ঃইংরেজ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শাসনঃকোম্পানি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456C8-CC82-44A0-A63A-9D4626EECC6B}"/>
              </a:ext>
            </a:extLst>
          </p:cNvPr>
          <p:cNvSpPr/>
          <p:nvPr/>
        </p:nvSpPr>
        <p:spPr>
          <a:xfrm>
            <a:off x="201217" y="4325184"/>
            <a:ext cx="119907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ফরায়েজী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7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C40BF-C708-43B6-AF3A-D7A8ADC3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F148D4DF-DBFC-42F2-B499-ED32C3BCC486}"/>
              </a:ext>
            </a:extLst>
          </p:cNvPr>
          <p:cNvSpPr/>
          <p:nvPr/>
        </p:nvSpPr>
        <p:spPr>
          <a:xfrm>
            <a:off x="3953532" y="271417"/>
            <a:ext cx="4416864" cy="934387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3BE68B9-8D82-47A7-A97D-297BA0951531}"/>
              </a:ext>
            </a:extLst>
          </p:cNvPr>
          <p:cNvSpPr/>
          <p:nvPr/>
        </p:nvSpPr>
        <p:spPr>
          <a:xfrm>
            <a:off x="2414679" y="1269580"/>
            <a:ext cx="12175799" cy="3356529"/>
          </a:xfrm>
          <a:prstGeom prst="frame">
            <a:avLst>
              <a:gd name="adj1" fmla="val 5957"/>
            </a:avLst>
          </a:prstGeom>
          <a:solidFill>
            <a:srgbClr val="E490D8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২।ফরায়েজী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3A05FB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rgbClr val="3A05F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06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6181D7-F24D-467D-96DE-152389BF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" y="0"/>
            <a:ext cx="121403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0D814-0A17-4E41-8E1A-4C56E3B1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33" y="1253331"/>
            <a:ext cx="3312213" cy="4351337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631FE0CD-4FB4-4B35-983B-48B622BAA3E2}"/>
              </a:ext>
            </a:extLst>
          </p:cNvPr>
          <p:cNvSpPr/>
          <p:nvPr/>
        </p:nvSpPr>
        <p:spPr>
          <a:xfrm>
            <a:off x="5381533" y="1253331"/>
            <a:ext cx="6041643" cy="3356529"/>
          </a:xfrm>
          <a:prstGeom prst="frame">
            <a:avLst>
              <a:gd name="adj1" fmla="val 5957"/>
            </a:avLst>
          </a:prstGeom>
          <a:solidFill>
            <a:srgbClr val="E490D8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ও</a:t>
            </a:r>
          </a:p>
          <a:p>
            <a:pPr algn="just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ফরায়েজী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1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F7A8F-01AA-4EBC-9742-1B5A8623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2BC58-0C5A-4418-ABF0-C5083461FD47}"/>
              </a:ext>
            </a:extLst>
          </p:cNvPr>
          <p:cNvSpPr txBox="1"/>
          <p:nvPr/>
        </p:nvSpPr>
        <p:spPr>
          <a:xfrm>
            <a:off x="322997" y="227899"/>
            <a:ext cx="11546006" cy="640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উপমহাদেশের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পুনর্জাগরণের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বিশেষভাবে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স্মরণীয়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যাতাকালে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পিষ্ট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সর্বহারা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শ্রমিক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মেহনতী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নিজের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জীবনকে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তুচ্ছ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আগুন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প্রজ্বলিত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সতিই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বিস্ময়কর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প্রবর্তিত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মূলত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অরাজনৈতিক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হলেও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জনগণের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বীজ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বপণ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বাঙালিদের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মুক্তিসংগ্রামের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স্বীয়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ঐতিহ্য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ভাস্বর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রেখেছেন</a:t>
            </a:r>
            <a:r>
              <a:rPr lang="en-US" sz="4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33508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E3753-1F0C-406A-A2AD-EAF6D762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" y="0"/>
            <a:ext cx="121403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32623-8B20-4B50-AA25-3794FC0771F8}"/>
              </a:ext>
            </a:extLst>
          </p:cNvPr>
          <p:cNvSpPr txBox="1"/>
          <p:nvPr/>
        </p:nvSpPr>
        <p:spPr>
          <a:xfrm>
            <a:off x="354842" y="1756248"/>
            <a:ext cx="11464119" cy="4299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Shonar Bangla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১৭৮১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ফরিদপুর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মাদারীপুর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মহকুমার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অন্তর্গত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শামাইল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গ্রামে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শৈশবে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জলিল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তালুকদার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ইন্তেকাল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চাচা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আজিম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উদ্দীনের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তত্ত্বাবধানে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লালিত-পালিত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বয়স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মাত্র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স্কুল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কলেজের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বঞ্চিত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শরীয়ত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ধর্মশাস্ত্রের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জানার্জন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ধর্মশাস্ত্রের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অনুশীলনের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অল্প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বয়সে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শরিয়ত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পঙ্কিলতার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আবর্ত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মুক্তিলাভের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হজ্বব্রত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মক্কাশরীফ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গমন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সেখানে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শিক্ষালাভ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ওহাবী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সংস্পর্শে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১৮১৮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স্বদেশে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প্রত্যাবর্তন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97F1A-5601-4FC4-8C89-A009AF0F8D52}"/>
              </a:ext>
            </a:extLst>
          </p:cNvPr>
          <p:cNvSpPr txBox="1"/>
          <p:nvPr/>
        </p:nvSpPr>
        <p:spPr>
          <a:xfrm>
            <a:off x="7465325" y="2279176"/>
            <a:ext cx="4726675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E09D346F-5A23-420B-A5B9-5A772515372E}"/>
              </a:ext>
            </a:extLst>
          </p:cNvPr>
          <p:cNvSpPr/>
          <p:nvPr/>
        </p:nvSpPr>
        <p:spPr>
          <a:xfrm>
            <a:off x="2363336" y="291946"/>
            <a:ext cx="7492621" cy="117370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বাল্যজীবন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7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E1B78-9544-4728-96A4-4093C006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" y="0"/>
            <a:ext cx="121403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1A6DA-35B2-4D50-99E3-0D8BBB22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" y="218365"/>
            <a:ext cx="11655188" cy="6414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92BAB-3AB9-4F8F-84C2-B8250E0B7415}"/>
              </a:ext>
            </a:extLst>
          </p:cNvPr>
          <p:cNvSpPr txBox="1"/>
          <p:nvPr/>
        </p:nvSpPr>
        <p:spPr>
          <a:xfrm>
            <a:off x="2197290" y="1003507"/>
            <a:ext cx="915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ফরায়েজী</a:t>
            </a:r>
            <a:r>
              <a:rPr lang="en-US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51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933</Words>
  <Application>Microsoft Office PowerPoint</Application>
  <PresentationFormat>Widescreen</PresentationFormat>
  <Paragraphs>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musarrat luna</dc:creator>
  <cp:lastModifiedBy>musarrat luna</cp:lastModifiedBy>
  <cp:revision>53</cp:revision>
  <dcterms:created xsi:type="dcterms:W3CDTF">2021-04-05T16:55:16Z</dcterms:created>
  <dcterms:modified xsi:type="dcterms:W3CDTF">2021-04-08T07:24:03Z</dcterms:modified>
</cp:coreProperties>
</file>