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0"/>
  </p:notesMasterIdLst>
  <p:sldIdLst>
    <p:sldId id="256" r:id="rId2"/>
    <p:sldId id="257" r:id="rId3"/>
    <p:sldId id="258" r:id="rId4"/>
    <p:sldId id="275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74" r:id="rId13"/>
    <p:sldId id="269" r:id="rId14"/>
    <p:sldId id="276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66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662" autoAdjust="0"/>
    <p:restoredTop sz="94624" autoAdjust="0"/>
  </p:normalViewPr>
  <p:slideViewPr>
    <p:cSldViewPr>
      <p:cViewPr varScale="1">
        <p:scale>
          <a:sx n="54" d="100"/>
          <a:sy n="54" d="100"/>
        </p:scale>
        <p:origin x="-16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C1FF-5F39-4F1D-A5B1-7547A8364864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3AF81-E477-4DD0-BE4B-451936102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1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8001000" cy="18620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Well   come</a:t>
            </a:r>
            <a:endParaRPr lang="en-US" sz="11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Raipura Pti\Music\Classic\fi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276600"/>
            <a:ext cx="4394200" cy="3295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2362200" y="685800"/>
            <a:ext cx="3352800" cy="25908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38400" y="43434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Yellow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3200400" y="609600"/>
            <a:ext cx="2133600" cy="28194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4343400"/>
            <a:ext cx="327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Green</a:t>
            </a:r>
            <a:endParaRPr lang="en-US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28600"/>
            <a:ext cx="71628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Group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57401"/>
            <a:ext cx="9144000" cy="4524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1"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Group  a                          Group  b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Roll  1,2,3,4,5,6              Roll   7,8,9,10,11,12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Group c                            Group d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Roll 13,14,15,16,17,18,     Group  19,20,21,22,23,24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457200"/>
            <a:ext cx="54102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Group  work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371600"/>
            <a:ext cx="70866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Match  with  </a:t>
            </a:r>
            <a:r>
              <a:rPr lang="en-US" sz="3200" dirty="0" err="1" smtClean="0"/>
              <a:t>colours</a:t>
            </a:r>
            <a:r>
              <a:rPr lang="en-US" sz="3200" dirty="0" smtClean="0"/>
              <a:t>  box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6781800" y="3429000"/>
            <a:ext cx="1752600" cy="914400"/>
          </a:xfrm>
          <a:prstGeom prst="round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05600" y="5562600"/>
            <a:ext cx="1828800" cy="8382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05600" y="4495800"/>
            <a:ext cx="1828800" cy="914400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81800" y="2286000"/>
            <a:ext cx="1676400" cy="9144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43000" y="243840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4495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Green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5410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Orange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6800" y="3505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Yellow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" grpId="0" animBg="1"/>
      <p:bldP spid="10" grpId="0" animBg="1"/>
      <p:bldP spid="13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609600"/>
            <a:ext cx="61722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Match  the 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box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15200" y="2743200"/>
            <a:ext cx="914400" cy="914400"/>
          </a:xfrm>
          <a:prstGeom prst="roundRect">
            <a:avLst/>
          </a:prstGeom>
          <a:solidFill>
            <a:srgbClr val="FF99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15200" y="396240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15200" y="1676400"/>
            <a:ext cx="914400" cy="914400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15200" y="533400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71600" y="1981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1219200" y="2895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Yellow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3810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4876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.55417 0.317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00" y="1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76 L 0.59584 0.373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00" y="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64167 -0.2666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00" y="-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-0.02685 L 0.56667 -0.2379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00" y="-1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905000"/>
            <a:ext cx="7696200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Let  we  open  our book  page  at   33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75438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Every  body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the  blank box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477000" y="1524000"/>
            <a:ext cx="1981200" cy="91440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1524000"/>
            <a:ext cx="1981200" cy="9144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29400" y="3810000"/>
            <a:ext cx="1905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3657600"/>
            <a:ext cx="2209800" cy="10668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47800" y="2743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5257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Yellow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2590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Orange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51054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Green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600200"/>
            <a:ext cx="21336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733800"/>
            <a:ext cx="2133600" cy="914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67400" y="1600200"/>
            <a:ext cx="1905000" cy="914400"/>
          </a:xfrm>
          <a:prstGeom prst="rect">
            <a:avLst/>
          </a:prstGeom>
          <a:solidFill>
            <a:srgbClr val="FF99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67400" y="3810000"/>
            <a:ext cx="2209800" cy="914400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2667001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red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029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Yellow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3600" y="2743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Orange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5257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Green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81000"/>
            <a:ext cx="6781800" cy="2646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latin typeface="Times New Roman" pitchFamily="18" charset="0"/>
                <a:cs typeface="Times New Roman" pitchFamily="18" charset="0"/>
              </a:rPr>
              <a:t>Thanks</a:t>
            </a:r>
            <a:endParaRPr lang="en-US" sz="1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ublic\Pictures\Sample Pictures\Chrysanthem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200400"/>
            <a:ext cx="4419600" cy="3314700"/>
          </a:xfrm>
          <a:prstGeom prst="rect">
            <a:avLst/>
          </a:prstGeom>
          <a:solidFill>
            <a:schemeClr val="accent2"/>
          </a:solidFill>
          <a:ln w="76200">
            <a:solidFill>
              <a:srgbClr val="3366FF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058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Teachers 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interoducction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600200"/>
            <a:ext cx="7010400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Zayada</a:t>
            </a:r>
            <a:r>
              <a:rPr lang="en-US" sz="4400" dirty="0" smtClean="0"/>
              <a:t>  </a:t>
            </a:r>
            <a:r>
              <a:rPr lang="en-US" sz="4400" dirty="0" err="1" smtClean="0"/>
              <a:t>Samad</a:t>
            </a:r>
            <a:r>
              <a:rPr lang="en-US" sz="4400" dirty="0" smtClean="0"/>
              <a:t>  </a:t>
            </a:r>
            <a:r>
              <a:rPr lang="en-US" sz="4400" dirty="0" err="1" smtClean="0"/>
              <a:t>Nigar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3352800"/>
            <a:ext cx="58674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Head teacher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343400"/>
            <a:ext cx="68580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Bararchar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Gov: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School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5257800"/>
            <a:ext cx="5029200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Palash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Norrsingdi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1066800"/>
            <a:ext cx="5257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457200"/>
            <a:ext cx="6705600" cy="6186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Subject: English</a:t>
            </a:r>
          </a:p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Class:    Two</a:t>
            </a:r>
          </a:p>
          <a:p>
            <a:pPr algn="ctr"/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Lesson: 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Colours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Unite;  16   (A)</a:t>
            </a:r>
          </a:p>
          <a:p>
            <a:pPr algn="ctr"/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Page:   33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95400"/>
            <a:ext cx="7696200" cy="3785652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To  day  we  read  four  name  of 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colours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8077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Learning outcome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895600"/>
            <a:ext cx="5105400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Student will able to recognize and say the name of the </a:t>
            </a:r>
            <a:r>
              <a:rPr lang="en-US" sz="3200" dirty="0" err="1" smtClean="0"/>
              <a:t>colours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685800"/>
            <a:ext cx="1524000" cy="1524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5-Point Star 2"/>
          <p:cNvSpPr/>
          <p:nvPr/>
        </p:nvSpPr>
        <p:spPr>
          <a:xfrm>
            <a:off x="5791200" y="609600"/>
            <a:ext cx="2209800" cy="1981200"/>
          </a:xfrm>
          <a:prstGeom prst="star5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0" y="3810000"/>
            <a:ext cx="1752600" cy="1676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ross 4"/>
          <p:cNvSpPr/>
          <p:nvPr/>
        </p:nvSpPr>
        <p:spPr>
          <a:xfrm>
            <a:off x="685800" y="3581400"/>
            <a:ext cx="1828800" cy="1524000"/>
          </a:xfrm>
          <a:prstGeom prst="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2514600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Red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27432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Orange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6388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Yellow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56388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Green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7" grpId="1"/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2743200" y="381000"/>
            <a:ext cx="3810000" cy="403860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38400" y="4953000"/>
            <a:ext cx="4267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Red</a:t>
            </a:r>
            <a:endParaRPr lang="en-US" sz="1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2514600" y="685800"/>
            <a:ext cx="3581400" cy="3352800"/>
          </a:xfrm>
          <a:prstGeom prst="star6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4724400"/>
            <a:ext cx="419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Orange</a:t>
            </a:r>
            <a:endParaRPr lang="en-US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496</TotalTime>
  <Words>126</Words>
  <Application>Microsoft Office PowerPoint</Application>
  <PresentationFormat>On-screen Show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Raipura Pti</dc:creator>
  <cp:lastModifiedBy>DPE</cp:lastModifiedBy>
  <cp:revision>108</cp:revision>
  <dcterms:created xsi:type="dcterms:W3CDTF">2006-08-16T00:00:00Z</dcterms:created>
  <dcterms:modified xsi:type="dcterms:W3CDTF">2021-04-11T17:19:54Z</dcterms:modified>
</cp:coreProperties>
</file>