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2"/>
  </p:notesMasterIdLst>
  <p:sldIdLst>
    <p:sldId id="445" r:id="rId2"/>
    <p:sldId id="349" r:id="rId3"/>
    <p:sldId id="321" r:id="rId4"/>
    <p:sldId id="410" r:id="rId5"/>
    <p:sldId id="411" r:id="rId6"/>
    <p:sldId id="412" r:id="rId7"/>
    <p:sldId id="413" r:id="rId8"/>
    <p:sldId id="273" r:id="rId9"/>
    <p:sldId id="274" r:id="rId10"/>
    <p:sldId id="315" r:id="rId11"/>
    <p:sldId id="374" r:id="rId12"/>
    <p:sldId id="355" r:id="rId13"/>
    <p:sldId id="378" r:id="rId14"/>
    <p:sldId id="429" r:id="rId15"/>
    <p:sldId id="390" r:id="rId16"/>
    <p:sldId id="389" r:id="rId17"/>
    <p:sldId id="430" r:id="rId18"/>
    <p:sldId id="431" r:id="rId19"/>
    <p:sldId id="441" r:id="rId20"/>
    <p:sldId id="438" r:id="rId21"/>
    <p:sldId id="439" r:id="rId22"/>
    <p:sldId id="440" r:id="rId23"/>
    <p:sldId id="442" r:id="rId24"/>
    <p:sldId id="443" r:id="rId25"/>
    <p:sldId id="444" r:id="rId26"/>
    <p:sldId id="330" r:id="rId27"/>
    <p:sldId id="341" r:id="rId28"/>
    <p:sldId id="342" r:id="rId29"/>
    <p:sldId id="333" r:id="rId30"/>
    <p:sldId id="43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3CC"/>
    <a:srgbClr val="FFCCFF"/>
    <a:srgbClr val="FFFF00"/>
    <a:srgbClr val="66FF33"/>
    <a:srgbClr val="00EE1C"/>
    <a:srgbClr val="02BE0B"/>
    <a:srgbClr val="99FFCC"/>
    <a:srgbClr val="02A01C"/>
    <a:srgbClr val="AA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84" y="6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8E5-0B0D-4B4B-B389-4A667767A66F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CA4-E474-42D9-996F-728D977D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BCA4-E474-42D9-996F-728D977DB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" y="232756"/>
            <a:ext cx="11737572" cy="636754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133038">
            <a:off x="390891" y="551765"/>
            <a:ext cx="385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কুণ্ডেশ্বরী</a:t>
            </a:r>
            <a:endParaRPr lang="en-US" sz="9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719" y="0"/>
            <a:ext cx="3707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25875">
            <a:off x="8086916" y="428172"/>
            <a:ext cx="336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কলেজে</a:t>
            </a:r>
            <a:endParaRPr lang="en-US" sz="9600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554" y="2596990"/>
            <a:ext cx="82888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145" y="1766200"/>
            <a:ext cx="917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8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88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Flowchart: Off-page Connector 8"/>
          <p:cNvSpPr/>
          <p:nvPr/>
        </p:nvSpPr>
        <p:spPr>
          <a:xfrm>
            <a:off x="870000" y="266492"/>
            <a:ext cx="10306772" cy="823809"/>
          </a:xfrm>
          <a:prstGeom prst="flowChartOffpageConnector">
            <a:avLst/>
          </a:prstGeom>
          <a:solidFill>
            <a:srgbClr val="0033CC"/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38" y="1031222"/>
            <a:ext cx="11363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জীবনধারণের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গর্ভে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পরবর্তীকালে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খাদ্যকেই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288" y="3220234"/>
            <a:ext cx="11363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সাম্প্রতিককালে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নিকৃষ্ট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মেশানোকেই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খাদ্যদ্রব্যে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অকেজো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খাঁটি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মেশানোকে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গুণগতভাবে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মানসম্মত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খাদ্যদ্রব্যকে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49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42437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072" y="713784"/>
            <a:ext cx="113638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বিশ্ববাসী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উদ্বিগ্ন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খাদ্যদ্রব্যে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উদ্বেগের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আতঙ্কের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ব্যক্তিরা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জঘন্য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রোগমুক্ত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689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697" y="1328921"/>
            <a:ext cx="11363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রাজধানীতে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খাদ্যসামগ্রীর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সত্তর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ভেজালযুক্ত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কনজ্যুমার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অ্যাসোসিয়েশন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হিসেব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শতাংশই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অসাধু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Flowchart: Off-page Connector 20"/>
          <p:cNvSpPr/>
          <p:nvPr/>
        </p:nvSpPr>
        <p:spPr>
          <a:xfrm>
            <a:off x="3526637" y="236660"/>
            <a:ext cx="4653087" cy="855602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66FF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ধরনঃ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943" y="425773"/>
            <a:ext cx="107095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56725" y="1755176"/>
            <a:ext cx="10673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ফরমালিন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812140" y="2909552"/>
            <a:ext cx="8797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মিষ্টিতে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844826" y="3535141"/>
            <a:ext cx="106516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ইথ্রেল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844826" y="4835028"/>
            <a:ext cx="7334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গুঁড়ার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গুঁড়া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811576" y="5546954"/>
            <a:ext cx="10316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শুঁটকি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ডিডিটি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598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58021"/>
            <a:ext cx="632409" cy="582854"/>
          </a:xfrm>
          <a:prstGeom prst="rect">
            <a:avLst/>
          </a:prstGeom>
        </p:spPr>
      </p:pic>
      <p:sp>
        <p:nvSpPr>
          <p:cNvPr id="17" name="Flowchart: Off-page Connector 16"/>
          <p:cNvSpPr/>
          <p:nvPr/>
        </p:nvSpPr>
        <p:spPr>
          <a:xfrm>
            <a:off x="2921556" y="381724"/>
            <a:ext cx="6348887" cy="855602"/>
          </a:xfrm>
          <a:prstGeom prst="flowChartOffpageConnector">
            <a:avLst/>
          </a:prstGeom>
          <a:solidFill>
            <a:srgbClr val="FFFF00"/>
          </a:solidFill>
          <a:ln w="76200">
            <a:solidFill>
              <a:srgbClr val="FF33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6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মেশানোর</a:t>
            </a:r>
            <a:r>
              <a:rPr lang="en-US" sz="60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0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671" y="1500802"/>
            <a:ext cx="1121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মেশানোর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321" y="2883490"/>
            <a:ext cx="11217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ফরমালিনঃ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ফরমালিন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ফরমালিনযুক্ত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আশঙ্কা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পাকস্থলীরও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41396"/>
            <a:ext cx="632409" cy="5828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196" y="788694"/>
            <a:ext cx="11217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ইথ্রেলঃ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ইথ্রেলের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096" y="2786517"/>
            <a:ext cx="11217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ডিডিটিঃ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ডিডিটি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ক্যান্সারসহ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জটিলতার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246" y="4219078"/>
            <a:ext cx="11217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রংযুক্ত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ক্যান্সারসহ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লিভার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অস্থিমজ্জার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721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2381" y="1405880"/>
            <a:ext cx="9827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মেশানোর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2994617" y="276546"/>
            <a:ext cx="6348887" cy="1136618"/>
          </a:xfrm>
          <a:prstGeom prst="flowChartOffpageConnector">
            <a:avLst/>
          </a:prstGeom>
          <a:solidFill>
            <a:srgbClr val="0033CC"/>
          </a:solidFill>
          <a:ln w="76200">
            <a:solidFill>
              <a:srgbClr val="FF33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335" y="3613829"/>
            <a:ext cx="10877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বড়লোক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উদগ্র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981335" y="4363012"/>
            <a:ext cx="8714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037642" y="5074299"/>
            <a:ext cx="103625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বিবেকের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দংশন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981335" y="2290390"/>
            <a:ext cx="10877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চরিত্রই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7" name="Flowchart: Collate 6"/>
          <p:cNvSpPr/>
          <p:nvPr/>
        </p:nvSpPr>
        <p:spPr>
          <a:xfrm>
            <a:off x="434534" y="2427316"/>
            <a:ext cx="499197" cy="3418877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  <p:bldP spid="18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122" y="4358224"/>
            <a:ext cx="10421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227097" y="2368815"/>
            <a:ext cx="10421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অনুশোচনার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201145" y="3687026"/>
            <a:ext cx="10447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ঠেকানোর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238675" y="960704"/>
            <a:ext cx="103745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ধর্মভয়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পরকালের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58021"/>
            <a:ext cx="632409" cy="582854"/>
          </a:xfrm>
          <a:prstGeom prst="rect">
            <a:avLst/>
          </a:prstGeom>
        </p:spPr>
      </p:pic>
      <p:sp>
        <p:nvSpPr>
          <p:cNvPr id="20" name="Flowchart: Collate 19"/>
          <p:cNvSpPr/>
          <p:nvPr/>
        </p:nvSpPr>
        <p:spPr>
          <a:xfrm>
            <a:off x="667286" y="1165404"/>
            <a:ext cx="499197" cy="4516260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2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3713" y="4493961"/>
            <a:ext cx="621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180175" y="5227719"/>
            <a:ext cx="10301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মানবিকতা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238166" y="2390425"/>
            <a:ext cx="10359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অপ্রতুলতা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233713" y="3794707"/>
            <a:ext cx="8262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কেমিক্যাল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21" name="Flowchart: Collate 20"/>
          <p:cNvSpPr/>
          <p:nvPr/>
        </p:nvSpPr>
        <p:spPr>
          <a:xfrm>
            <a:off x="534352" y="1032396"/>
            <a:ext cx="499197" cy="4814698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3713" y="934418"/>
            <a:ext cx="10447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ফ্লেভার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দৃষ্টিনন্দন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নিকৃষ্ট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303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>
            <a:off x="1877111" y="1630782"/>
            <a:ext cx="499197" cy="2960064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274" y="1531031"/>
            <a:ext cx="4255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627274" y="3783209"/>
            <a:ext cx="5594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577399" y="3032483"/>
            <a:ext cx="5594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কড়াকড়ির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577399" y="2281757"/>
            <a:ext cx="654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সুশিক্ষার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80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540" y="1441344"/>
            <a:ext cx="65028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" y="931377"/>
            <a:ext cx="4788505" cy="5602427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2774666" y="318596"/>
            <a:ext cx="7063783" cy="1136618"/>
          </a:xfrm>
          <a:prstGeom prst="flowChartOffpageConnector">
            <a:avLst/>
          </a:prstGeom>
          <a:solidFill>
            <a:srgbClr val="FFFF00"/>
          </a:solidFill>
          <a:ln w="76200">
            <a:solidFill>
              <a:srgbClr val="FF33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71" y="1583927"/>
            <a:ext cx="11217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ব্যক্তিবিশেষের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অনেকাংশে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প্রতিকারে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পদক্ষেপগুলো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Flowchart: Collate 6"/>
          <p:cNvSpPr/>
          <p:nvPr/>
        </p:nvSpPr>
        <p:spPr>
          <a:xfrm>
            <a:off x="646832" y="1230286"/>
            <a:ext cx="499197" cy="4745974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6995" y="1084826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আইনগুলোকে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যুগোপযোগী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396995" y="4474569"/>
            <a:ext cx="9891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মন্ত্রণালয়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সমন্বয়হীনতা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347119" y="3092638"/>
            <a:ext cx="9941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পৌঁছানোকে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পরিদর্শনের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347120" y="2408265"/>
            <a:ext cx="88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খাদ্যপণ্যের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2435" y="273425"/>
            <a:ext cx="629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প্রতিকারঃ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395" y="5242106"/>
            <a:ext cx="98916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282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Flowchart: Collate 6"/>
          <p:cNvSpPr/>
          <p:nvPr/>
        </p:nvSpPr>
        <p:spPr>
          <a:xfrm>
            <a:off x="912837" y="748144"/>
            <a:ext cx="499197" cy="5032822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124" y="586207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কেন্দ্রীয়ভাবে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স্বায়ত্তশাসিত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নিয়ন্ত্রণকারী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579874" y="4510378"/>
            <a:ext cx="98916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স্ট্যাণ্ডার্ড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অ্যাণ্ড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টেস্টিং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(BSTI)-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604811" y="3322625"/>
            <a:ext cx="99415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আমদানিকারক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নজরদারিতে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613124" y="1985662"/>
            <a:ext cx="99665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কোর্ট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জরিমানা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298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Flowchart: Collate 6"/>
          <p:cNvSpPr/>
          <p:nvPr/>
        </p:nvSpPr>
        <p:spPr>
          <a:xfrm>
            <a:off x="912837" y="648394"/>
            <a:ext cx="499197" cy="5032822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3124" y="586207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প্রচারমাধ্যমে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ভেজালবিরোধী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601506" y="3288715"/>
            <a:ext cx="99665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জনস্বাস্থ্যের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উন্নতিসাধনের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১৮(১)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অনুচ্ছেদে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জনস্বাস্থ্যের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উন্নতিসাধন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615897" y="1968882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রেস্তোরাঁয়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পচা-বাসি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নজরদারি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জোরদার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90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435" y="539429"/>
            <a:ext cx="61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করণীয়ঃ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646832" y="1379919"/>
            <a:ext cx="499197" cy="4367425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745" y="1317587"/>
            <a:ext cx="10157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47370" y="4457958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বিক্রয়ে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214119" y="3209022"/>
            <a:ext cx="10207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সততায়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প্রবাদবাক্য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230744" y="1975578"/>
            <a:ext cx="10157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সংগঠনগুলোকে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468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435" y="339924"/>
            <a:ext cx="61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করণীয়ঃ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690414" y="1278303"/>
            <a:ext cx="499197" cy="4382077"/>
          </a:xfrm>
          <a:prstGeom prst="flowChartCollat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6995" y="1091854"/>
            <a:ext cx="10157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ভোক্তাদের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ঐক্যবদ্ধভাবে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খাদ্য-সন্ত্রাসের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347119" y="3681747"/>
            <a:ext cx="10207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সম্মিলিতভাবে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ভেজালযুক্ত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বয়কট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396994" y="2403425"/>
            <a:ext cx="10157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ক্রেতাসাধারণের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366519" y="4499164"/>
            <a:ext cx="10207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212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11245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01038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2493" y="274646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8965290">
            <a:off x="-604594" y="1330105"/>
            <a:ext cx="4648200" cy="86419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72182" y="4152715"/>
            <a:ext cx="10847635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5" y="226671"/>
            <a:ext cx="8375919" cy="365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625079" y="5319262"/>
            <a:ext cx="10847635" cy="69559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লেখঃ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8888934">
            <a:off x="-596357" y="1257969"/>
            <a:ext cx="4648200" cy="838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01782" y="4291429"/>
            <a:ext cx="11388436" cy="2267839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81" y="226671"/>
            <a:ext cx="9715899" cy="3989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801" y="6045078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27952" y="256855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EE1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" y="1907628"/>
            <a:ext cx="113551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66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0995" y="5070926"/>
            <a:ext cx="10934071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ক্ষতিকরদিক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আওয়ত্ত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26671"/>
            <a:ext cx="7329054" cy="45983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2474566">
            <a:off x="8938353" y="901470"/>
            <a:ext cx="3477680" cy="8360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294076" y="994341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433" y="1294003"/>
            <a:ext cx="114931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7FA82-9748-4B58-8A6C-E1F67E30A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560724" y="1134308"/>
            <a:ext cx="2958121" cy="1288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7AC6D-6F25-4D7A-86F5-70475B08F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74657" y="4289739"/>
            <a:ext cx="3352739" cy="1288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9EC3C-265C-4B48-ABAF-0C2B32173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538213" y="4228771"/>
            <a:ext cx="3474674" cy="1288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AA30C-8082-40F8-94E6-95279B762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59127" y="1071668"/>
            <a:ext cx="2832843" cy="12880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0986" y="5282484"/>
            <a:ext cx="11713961" cy="1371601"/>
            <a:chOff x="175538" y="5257800"/>
            <a:chExt cx="11001849" cy="13716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57800"/>
              <a:ext cx="3963357" cy="13294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203" y="5257800"/>
              <a:ext cx="3503884" cy="13294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567" y="5257801"/>
              <a:ext cx="3963357" cy="13294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8400" y="6081484"/>
              <a:ext cx="1118987" cy="5358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538" y="6081484"/>
              <a:ext cx="1119862" cy="54791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61A5E69-74A6-4B47-A5B1-73D51C2FD6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1312160" y="3937723"/>
            <a:ext cx="1351723" cy="1344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6ED1C-380C-4070-A228-5F46DF3ED4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9914669" y="4136085"/>
            <a:ext cx="1351723" cy="131227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595" y="150456"/>
            <a:ext cx="1171378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4400" b="1" dirty="0" err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34400" b="1" dirty="0">
              <a:ln w="13462">
                <a:solidFill>
                  <a:schemeClr val="bg1"/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19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865654"/>
            <a:ext cx="11277600" cy="4745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9896" y="5702650"/>
            <a:ext cx="78832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1911928" y="5758069"/>
            <a:ext cx="8709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20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87927"/>
            <a:ext cx="11388437" cy="500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9896" y="5467115"/>
            <a:ext cx="7883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955964" y="5564099"/>
            <a:ext cx="1106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99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802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465784"/>
            <a:ext cx="5747639" cy="5117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471056"/>
            <a:ext cx="5677022" cy="5112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8446" y="5674940"/>
            <a:ext cx="788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1371607" y="5647229"/>
            <a:ext cx="9809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810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2787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910" y="256855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415636"/>
            <a:ext cx="11717792" cy="5056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9896" y="5577955"/>
            <a:ext cx="7883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357752" y="5564102"/>
            <a:ext cx="9809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আমগুলো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45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28" y="1317850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78" y="2636064"/>
            <a:ext cx="119204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</a:t>
            </a:r>
            <a:endParaRPr lang="en-US" sz="19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5766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826328" y="1280161"/>
            <a:ext cx="10385320" cy="4089862"/>
          </a:xfrm>
          <a:prstGeom prst="frame">
            <a:avLst/>
          </a:prstGeom>
          <a:solidFill>
            <a:srgbClr val="02A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ভেজালের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1166</Words>
  <Application>Microsoft Office PowerPoint</Application>
  <PresentationFormat>Widescreen</PresentationFormat>
  <Paragraphs>107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1366</cp:revision>
  <dcterms:created xsi:type="dcterms:W3CDTF">2020-04-27T04:23:09Z</dcterms:created>
  <dcterms:modified xsi:type="dcterms:W3CDTF">2021-04-12T17:27:07Z</dcterms:modified>
</cp:coreProperties>
</file>