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464" userDrawn="1">
          <p15:clr>
            <a:srgbClr val="A4A3A4"/>
          </p15:clr>
        </p15:guide>
        <p15:guide id="9" pos="2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696" y="78"/>
      </p:cViewPr>
      <p:guideLst>
        <p:guide orient="horz" pos="1464"/>
        <p:guide pos="2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4B6-DE3A-4F98-9010-AE113A52C6F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FECC-88C3-45D0-B4B7-76ABFA00C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0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4B6-DE3A-4F98-9010-AE113A52C6F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FECC-88C3-45D0-B4B7-76ABFA00C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2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4B6-DE3A-4F98-9010-AE113A52C6F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FECC-88C3-45D0-B4B7-76ABFA00C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8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4B6-DE3A-4F98-9010-AE113A52C6F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FECC-88C3-45D0-B4B7-76ABFA00C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2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4B6-DE3A-4F98-9010-AE113A52C6F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FECC-88C3-45D0-B4B7-76ABFA00C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4B6-DE3A-4F98-9010-AE113A52C6F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FECC-88C3-45D0-B4B7-76ABFA00C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4B6-DE3A-4F98-9010-AE113A52C6F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FECC-88C3-45D0-B4B7-76ABFA00C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4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4B6-DE3A-4F98-9010-AE113A52C6F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FECC-88C3-45D0-B4B7-76ABFA00C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4B6-DE3A-4F98-9010-AE113A52C6F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FECC-88C3-45D0-B4B7-76ABFA00C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4B6-DE3A-4F98-9010-AE113A52C6F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FECC-88C3-45D0-B4B7-76ABFA00C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4B6-DE3A-4F98-9010-AE113A52C6F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FECC-88C3-45D0-B4B7-76ABFA00C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7C4B6-DE3A-4F98-9010-AE113A52C6F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FECC-88C3-45D0-B4B7-76ABFA00C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6" name="Rectangle 5"/>
          <p:cNvSpPr/>
          <p:nvPr/>
        </p:nvSpPr>
        <p:spPr>
          <a:xfrm>
            <a:off x="814388" y="528638"/>
            <a:ext cx="10558462" cy="567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189755" y="1983551"/>
            <a:ext cx="58237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0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জন্য</a:t>
            </a:r>
          </a:p>
          <a:p>
            <a:pPr algn="just"/>
            <a:r>
              <a:rPr lang="bn-IN" sz="20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করলে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না। এই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দ্বারা পাঠ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" y="6202863"/>
            <a:ext cx="12305213" cy="655137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3184406" y="6273225"/>
            <a:ext cx="3307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28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28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28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28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10" y="0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540507" y="703073"/>
            <a:ext cx="50604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ওয়াশারের ব্যবহারের উদ্দেশ্য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1188" y="1987562"/>
            <a:ext cx="7291254" cy="5812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অসমতল উপরিভাগে নাটের তলদেশকে বসার স্থান করে দেয়।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01188" y="2755255"/>
            <a:ext cx="7291254" cy="5705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কম্পনশীল অংশে </a:t>
            </a:r>
            <a:r>
              <a:rPr lang="en-US" dirty="0" err="1" smtClean="0">
                <a:solidFill>
                  <a:schemeClr val="tx1"/>
                </a:solidFill>
              </a:rPr>
              <a:t>অবস্থিত</a:t>
            </a:r>
            <a:r>
              <a:rPr lang="en-US" dirty="0" smtClean="0">
                <a:solidFill>
                  <a:schemeClr val="tx1"/>
                </a:solidFill>
              </a:rPr>
              <a:t> নাটকে </a:t>
            </a:r>
            <a:r>
              <a:rPr lang="en-US" dirty="0" err="1" smtClean="0">
                <a:solidFill>
                  <a:schemeClr val="tx1"/>
                </a:solidFill>
              </a:rPr>
              <a:t>বিপরীত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দিকে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ঘুরে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যাওয়াকে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বাধা</a:t>
            </a:r>
            <a:r>
              <a:rPr lang="en-US" dirty="0" smtClean="0">
                <a:solidFill>
                  <a:schemeClr val="tx1"/>
                </a:solidFill>
              </a:rPr>
              <a:t> দেয়।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01188" y="3599556"/>
            <a:ext cx="7291254" cy="6231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নাটকে ঘোরানোর সময় বস্তু</a:t>
            </a:r>
            <a:r>
              <a:rPr lang="en-US" dirty="0" smtClean="0"/>
              <a:t>র উপরিভাগকে আচড়ের হাত থেকে রক্ষা করে।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01189" y="4504456"/>
            <a:ext cx="7291254" cy="596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নাট দ্বারা সৃষ্ট চাপকে অধিক পরিমান স্থানে বন্টন করে দিতে সাহায্য করে ।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601188" y="5382220"/>
            <a:ext cx="7291254" cy="5812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ওয়াশার অনেক সময় থ্রেড পাওয়ার জন্য ব্যবহার কর হয় ।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399305" y="1987562"/>
            <a:ext cx="1063333" cy="58122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399305" y="2744536"/>
            <a:ext cx="1063333" cy="58122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399305" y="3640060"/>
            <a:ext cx="1063333" cy="58122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399305" y="4494019"/>
            <a:ext cx="1063333" cy="58122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399305" y="5334121"/>
            <a:ext cx="1063333" cy="58122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7" grpId="0" animBg="1"/>
      <p:bldP spid="22" grpId="0" animBg="1"/>
      <p:bldP spid="24" grpId="0" animBg="1"/>
      <p:bldP spid="6" grpId="0" animBg="1"/>
      <p:bldP spid="25" grpId="0" animBg="1"/>
      <p:bldP spid="26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25477" y="953321"/>
            <a:ext cx="414104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8716" y="2943224"/>
            <a:ext cx="8734567" cy="18607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৮টি  দলে বিভক্ত হয়ে ওয়ার্কিং টেবিল হতে  বিভিন্ন ধরনের ওয়াশার শনাক্ত করে খাতায় লিপিবদ্ধ করো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91891" y="952500"/>
            <a:ext cx="2608218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5177" y="2984761"/>
            <a:ext cx="6742154" cy="2770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ওয়াশার কি?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ওয়াশারের প্রকারভেদ আলোচনা করো।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ওয়াশারের ব্যবহার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36274" y="1129939"/>
            <a:ext cx="429332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বাডির কাজ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5491" y="2984762"/>
            <a:ext cx="7151840" cy="1546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ওয়াশারের সম্পর্কে ১৫০ শব্দের একটি প্রতিবেদন তৈরি করে পরবর্তী ক্লাসে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করবে।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62753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867" y="1626991"/>
            <a:ext cx="7523474" cy="4589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-2" y="6216310"/>
            <a:ext cx="12305213" cy="655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DB910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6325" y="673100"/>
            <a:ext cx="380606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GB" sz="54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33449 L 0.27604 0.33449 L 0.27604 0.58449 L 0.02604 0.58449 L 0.02604 0.33449 Z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6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8" name="Rectangle 7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2378" y="3173997"/>
            <a:ext cx="10102482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>
                <a:gd name="adj1" fmla="val 13935"/>
                <a:gd name="adj2" fmla="val 0"/>
              </a:avLst>
            </a:prstTxWarp>
            <a:spAutoFit/>
          </a:bodyPr>
          <a:lstStyle/>
          <a:p>
            <a:r>
              <a:rPr lang="en-GB" sz="8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5" y="583623"/>
            <a:ext cx="3074731" cy="31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4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76200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5" y="1825989"/>
            <a:ext cx="1868234" cy="1868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751328" y="3694223"/>
            <a:ext cx="52757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b="1" dirty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নাঈম ইসলাম</a:t>
            </a:r>
            <a:endParaRPr lang="en-US" sz="2000" b="1" dirty="0">
              <a:solidFill>
                <a:srgbClr val="094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buNone/>
              <a:tabLst>
                <a:tab pos="1089025" algn="l"/>
              </a:tabLst>
            </a:pP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ট্রেড </a:t>
            </a: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b="1" dirty="0">
              <a:solidFill>
                <a:srgbClr val="094E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196975">
              <a:lnSpc>
                <a:spcPct val="150000"/>
              </a:lnSpc>
              <a:buNone/>
              <a:tabLst>
                <a:tab pos="1196975" algn="l"/>
              </a:tabLst>
            </a:pP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ঃ ভরাডোবা উচ্চ বিদ্যালয়</a:t>
            </a:r>
            <a:r>
              <a:rPr lang="en-US" b="1" dirty="0" smtClean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, ভালুকা,ময়মনসিংহ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1196975">
              <a:lnSpc>
                <a:spcPct val="150000"/>
              </a:lnSpc>
              <a:buNone/>
              <a:tabLst>
                <a:tab pos="1196975" algn="l"/>
              </a:tabLst>
            </a:pPr>
            <a:r>
              <a:rPr lang="en-US" sz="16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01795-273091</a:t>
            </a:r>
            <a:r>
              <a:rPr lang="en-US" sz="1600" b="1" dirty="0" smtClean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, E-mail</a:t>
            </a:r>
            <a:r>
              <a:rPr lang="en-US" sz="16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1600" b="1" dirty="0" smtClean="0">
                <a:solidFill>
                  <a:srgbClr val="094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mdnaimi033@gmail.com</a:t>
            </a:r>
            <a:endParaRPr lang="en-US" sz="1600" b="1" dirty="0">
              <a:solidFill>
                <a:srgbClr val="094E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9743" y="3923497"/>
            <a:ext cx="4158536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ভোকেশনাল</a:t>
            </a:r>
          </a:p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ট্রেডঃ জেনারেল মেকানিক্স</a:t>
            </a:r>
          </a:p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জেনারেল মেকানিক্স-১</a:t>
            </a:r>
          </a:p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২৪</a:t>
            </a:r>
          </a:p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ওয়াশার </a:t>
            </a:r>
            <a:r>
              <a:rPr lang="en-US" b="1" dirty="0" smtClean="0">
                <a:solidFill>
                  <a:srgbClr val="2F3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(WASHER)</a:t>
            </a:r>
          </a:p>
          <a:p>
            <a:pPr algn="ctr"/>
            <a:endParaRPr lang="en-US" sz="1600" dirty="0">
              <a:solidFill>
                <a:srgbClr val="772A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148" y="1844307"/>
            <a:ext cx="1795353" cy="188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2457450" y="960120"/>
            <a:ext cx="2251710" cy="5257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78675" y="935742"/>
            <a:ext cx="2251710" cy="5257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26" y="1695364"/>
            <a:ext cx="1418494" cy="3732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58528" y="2007657"/>
            <a:ext cx="80735" cy="141911"/>
          </a:xfrm>
          <a:prstGeom prst="rect">
            <a:avLst/>
          </a:prstGeom>
          <a:solidFill>
            <a:srgbClr val="CA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63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2F378D"/>
                </a:solidFill>
              </a:rPr>
              <a:t>১</a:t>
            </a:r>
            <a:endParaRPr lang="en-US" sz="1050" b="1" dirty="0">
              <a:ln w="6350">
                <a:solidFill>
                  <a:schemeClr val="bg1">
                    <a:lumMod val="95000"/>
                  </a:schemeClr>
                </a:solidFill>
              </a:ln>
              <a:solidFill>
                <a:srgbClr val="2F37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2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9462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77780" y="695542"/>
            <a:ext cx="8982221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করো…..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9415" y="4914053"/>
            <a:ext cx="8749062" cy="126188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ওয়াশার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(WASHER)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45" y="1784672"/>
            <a:ext cx="1547853" cy="120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46" y="3067823"/>
            <a:ext cx="1416734" cy="1416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t="17572" r="12105" b="19000"/>
          <a:stretch/>
        </p:blipFill>
        <p:spPr>
          <a:xfrm>
            <a:off x="8304974" y="3110048"/>
            <a:ext cx="1362126" cy="1374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48" y="1654153"/>
            <a:ext cx="1413670" cy="14136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 t="22276" r="15135" b="18924"/>
          <a:stretch/>
        </p:blipFill>
        <p:spPr>
          <a:xfrm>
            <a:off x="8304974" y="1717274"/>
            <a:ext cx="1581539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174" y="1736703"/>
            <a:ext cx="1664569" cy="1297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00" y="3046493"/>
            <a:ext cx="2072774" cy="15587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90" y="2942074"/>
            <a:ext cx="1682408" cy="16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37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43205" y="831887"/>
            <a:ext cx="32546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3205" y="2431094"/>
            <a:ext cx="8458200" cy="27392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এই পাঠ শেষে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শিক্ষার্থী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ওয়াশার কি তা বলতে পারবে 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ওয়াশারের প্রকারভেদ বর্ণনা করতে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ওয়াশারের ব্যবহারের উদ্দেশ্য বর্ণনা করতে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3109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16" name="Picture 15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17" name="Rectangle 16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599295" y="922361"/>
            <a:ext cx="35893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ওয়াশার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(WASHER)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3889" y="1931572"/>
            <a:ext cx="10259460" cy="1903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বোল্টের সিটিং ফেস ও নাটের মধ্যবর্তী স্থানে বোল্টের বাধন দৃঢ় করার জন্য এবং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কম্পনের ফলে নাট ও বোল্টের ঢিলা রোধ করার জন্য যে যন্ত্রাংশ ব্যবহার করা হয় তাকে ওয়াশার বলে।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74" y="4490979"/>
            <a:ext cx="1547853" cy="12018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93" y="4456071"/>
            <a:ext cx="1416734" cy="14167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950" y="4457603"/>
            <a:ext cx="1413670" cy="14136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 t="22276" r="15135" b="18924"/>
          <a:stretch/>
        </p:blipFill>
        <p:spPr>
          <a:xfrm>
            <a:off x="7427217" y="4439114"/>
            <a:ext cx="1581539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77" y="4312547"/>
            <a:ext cx="2072774" cy="155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50800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041676" y="719201"/>
            <a:ext cx="4589651" cy="9439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ওয়াশারের প্রকারভেদ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5167" y="2368702"/>
            <a:ext cx="191069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লক </a:t>
            </a:r>
            <a:r>
              <a:rPr lang="en-US" dirty="0" smtClean="0"/>
              <a:t>ওয়াসার</a:t>
            </a:r>
          </a:p>
          <a:p>
            <a:pPr algn="ctr"/>
            <a:r>
              <a:rPr lang="en-US" dirty="0" smtClean="0"/>
              <a:t>Lock Washer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80876" y="2338147"/>
            <a:ext cx="191069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স্প্রিং </a:t>
            </a:r>
            <a:r>
              <a:rPr lang="en-US" dirty="0" smtClean="0"/>
              <a:t>ওয়াশার</a:t>
            </a:r>
          </a:p>
          <a:p>
            <a:pPr algn="ctr"/>
            <a:r>
              <a:rPr lang="en-US" dirty="0" smtClean="0"/>
              <a:t>Lock Washer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380876" y="3527777"/>
            <a:ext cx="191069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রিং </a:t>
            </a:r>
            <a:r>
              <a:rPr lang="en-US" dirty="0" smtClean="0"/>
              <a:t>ওয়াশার</a:t>
            </a:r>
          </a:p>
          <a:p>
            <a:pPr algn="ctr"/>
            <a:r>
              <a:rPr lang="en-US" dirty="0" smtClean="0"/>
              <a:t>Ring Washer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80876" y="4717407"/>
            <a:ext cx="191069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ট্যাব </a:t>
            </a:r>
            <a:r>
              <a:rPr lang="en-US" dirty="0" smtClean="0"/>
              <a:t>ওয়াশার</a:t>
            </a:r>
          </a:p>
          <a:p>
            <a:pPr algn="ctr"/>
            <a:r>
              <a:rPr lang="en-US" dirty="0" smtClean="0"/>
              <a:t>Tab Washer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585167" y="4752340"/>
            <a:ext cx="191069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লিম্পেট </a:t>
            </a:r>
            <a:r>
              <a:rPr lang="en-US" dirty="0" smtClean="0"/>
              <a:t>ওয়াশার</a:t>
            </a:r>
          </a:p>
          <a:p>
            <a:pPr algn="ctr"/>
            <a:r>
              <a:rPr lang="en-US" dirty="0" smtClean="0"/>
              <a:t>Limpet Washer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85167" y="3548368"/>
            <a:ext cx="191069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ডায়মন্ড  </a:t>
            </a:r>
            <a:r>
              <a:rPr lang="en-US" dirty="0" smtClean="0"/>
              <a:t>ওয়াশার</a:t>
            </a:r>
          </a:p>
          <a:p>
            <a:pPr algn="ctr"/>
            <a:r>
              <a:rPr lang="en-US" dirty="0" smtClean="0"/>
              <a:t>Diamond Washer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78" y="2091530"/>
            <a:ext cx="1413670" cy="14136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719" y="4485932"/>
            <a:ext cx="1775573" cy="13352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56" y="2149596"/>
            <a:ext cx="1497594" cy="1497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82" y="3370771"/>
            <a:ext cx="1547853" cy="12018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 t="22276" r="15135" b="18924"/>
          <a:stretch/>
        </p:blipFill>
        <p:spPr>
          <a:xfrm>
            <a:off x="4150119" y="4655932"/>
            <a:ext cx="1177239" cy="1020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09" y="3416300"/>
            <a:ext cx="1138159" cy="11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500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571999" y="687956"/>
            <a:ext cx="3166282" cy="69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ওয়াশারের 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13051" y="1560812"/>
            <a:ext cx="8720830" cy="1413670"/>
            <a:chOff x="1713051" y="1750381"/>
            <a:chExt cx="8720830" cy="1413670"/>
          </a:xfrm>
        </p:grpSpPr>
        <p:sp>
          <p:nvSpPr>
            <p:cNvPr id="13" name="Rectangle 12"/>
            <p:cNvSpPr/>
            <p:nvPr/>
          </p:nvSpPr>
          <p:spPr>
            <a:xfrm>
              <a:off x="1798340" y="1805381"/>
              <a:ext cx="8635541" cy="131872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 </a:t>
              </a:r>
              <a:r>
                <a:rPr lang="en-US" sz="2400" b="1" dirty="0" smtClean="0"/>
                <a:t>                                           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এটি স্প্রিং স্টীল দিয়ে তৈরি এবং কম্পনশীল অংশে   </a:t>
              </a:r>
            </a:p>
            <a:p>
              <a:pPr algn="ctr"/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জোড়ার ক্ষেত্রে ব্যবহার কর হয়।</a:t>
              </a:r>
              <a:endParaRPr lang="en-US" sz="24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70425" y="1816532"/>
              <a:ext cx="1910697" cy="12917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স্প্রিং 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ওয়াশার</a:t>
              </a:r>
            </a:p>
            <a:p>
              <a:pPr algn="ctr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Lock Washer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051" y="1750381"/>
              <a:ext cx="1413670" cy="14136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6" name="Group 5"/>
          <p:cNvGrpSpPr/>
          <p:nvPr/>
        </p:nvGrpSpPr>
        <p:grpSpPr>
          <a:xfrm>
            <a:off x="1798340" y="3173271"/>
            <a:ext cx="8635541" cy="1318721"/>
            <a:chOff x="1798340" y="3541254"/>
            <a:chExt cx="8635541" cy="1318721"/>
          </a:xfrm>
        </p:grpSpPr>
        <p:sp>
          <p:nvSpPr>
            <p:cNvPr id="26" name="Rectangle 25"/>
            <p:cNvSpPr/>
            <p:nvPr/>
          </p:nvSpPr>
          <p:spPr>
            <a:xfrm>
              <a:off x="1798340" y="3541254"/>
              <a:ext cx="8635541" cy="131872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 </a:t>
              </a:r>
              <a:r>
                <a:rPr lang="en-US" sz="2400" b="1" dirty="0" smtClean="0"/>
                <a:t>                                   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এটি দেখতে গোল চাকতির মতো। এটি </a:t>
              </a:r>
            </a:p>
            <a:p>
              <a:pPr algn="ctr"/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প্রায় সকল ক্ষেত্রে ব্যবহার কর হয়।</a:t>
              </a:r>
              <a:endParaRPr lang="en-US" sz="24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70425" y="3552405"/>
              <a:ext cx="1910697" cy="12917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রিং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ওয়াশার</a:t>
              </a:r>
            </a:p>
            <a:p>
              <a:pPr algn="ctr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Ring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Washer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340" y="3581203"/>
              <a:ext cx="1272085" cy="126296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798340" y="4735823"/>
            <a:ext cx="8750714" cy="1318721"/>
            <a:chOff x="1798340" y="4735823"/>
            <a:chExt cx="8750714" cy="1318721"/>
          </a:xfrm>
        </p:grpSpPr>
        <p:sp>
          <p:nvSpPr>
            <p:cNvPr id="33" name="Rectangle 32"/>
            <p:cNvSpPr/>
            <p:nvPr/>
          </p:nvSpPr>
          <p:spPr>
            <a:xfrm>
              <a:off x="1798340" y="4735823"/>
              <a:ext cx="8750714" cy="131872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 </a:t>
              </a:r>
              <a:r>
                <a:rPr lang="en-US" sz="2400" b="1" dirty="0" smtClean="0"/>
                <a:t>                                          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এটা একটি পাতলা প্লেটের উপর বোল্টের মাপ অনুযায়ী </a:t>
              </a:r>
            </a:p>
            <a:p>
              <a:pPr algn="ctr"/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ছিদ্র করা থাকে। এর সাথে বর্ধিত অংশ বাকিয়ে দেওয়া হয়।</a:t>
              </a:r>
              <a:endParaRPr lang="en-US" sz="2400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70425" y="4746974"/>
              <a:ext cx="1910697" cy="12917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ট্যাব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ওয়াশার </a:t>
              </a:r>
            </a:p>
            <a:p>
              <a:pPr algn="ctr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Tab Washer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6" t="22276" r="15135" b="18924"/>
            <a:stretch/>
          </p:blipFill>
          <p:spPr>
            <a:xfrm>
              <a:off x="1798340" y="4746974"/>
              <a:ext cx="1272085" cy="129176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507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500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571999" y="687956"/>
            <a:ext cx="3166282" cy="661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ওয়াশারের 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94357" y="4735823"/>
            <a:ext cx="9044627" cy="1318721"/>
            <a:chOff x="1794357" y="4735823"/>
            <a:chExt cx="9044627" cy="1318721"/>
          </a:xfrm>
        </p:grpSpPr>
        <p:sp>
          <p:nvSpPr>
            <p:cNvPr id="36" name="Rectangle 35"/>
            <p:cNvSpPr/>
            <p:nvPr/>
          </p:nvSpPr>
          <p:spPr>
            <a:xfrm>
              <a:off x="1798339" y="4735823"/>
              <a:ext cx="9040645" cy="131872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   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এটিও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টিনের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ছাউনির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রুফিং বোল্টের সাথে ব্যবহার করা হয়।</a:t>
              </a:r>
            </a:p>
            <a:p>
              <a:pPr algn="ctr"/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এটাতে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মরিচা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প্রতিরোধি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আস্তরন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দেওয়া থাকে।</a:t>
              </a:r>
              <a:endParaRPr lang="en-US" sz="2400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70425" y="4746974"/>
              <a:ext cx="2025682" cy="12917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লিম্পেট ওয়াশার </a:t>
              </a:r>
            </a:p>
            <a:p>
              <a:pPr algn="ctr"/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Limpet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Washer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357" y="4746974"/>
              <a:ext cx="1313173" cy="12917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1794357" y="1615812"/>
            <a:ext cx="8639524" cy="1318721"/>
            <a:chOff x="1794357" y="1615812"/>
            <a:chExt cx="8639524" cy="1318721"/>
          </a:xfrm>
        </p:grpSpPr>
        <p:sp>
          <p:nvSpPr>
            <p:cNvPr id="25" name="Rectangle 24"/>
            <p:cNvSpPr/>
            <p:nvPr/>
          </p:nvSpPr>
          <p:spPr>
            <a:xfrm>
              <a:off x="1798340" y="1615812"/>
              <a:ext cx="8635541" cy="131872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 </a:t>
              </a:r>
              <a:r>
                <a:rPr lang="en-US" sz="2400" b="1" dirty="0" smtClean="0"/>
                <a:t>                                           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এটি স্প্রিং স্টীল দিয়ে তৈরি এবং কম্পনশীল অংশে   </a:t>
              </a:r>
            </a:p>
            <a:p>
              <a:pPr algn="ctr"/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জোড়ার ক্ষেত্রে ব্যবহার কর হয়।</a:t>
              </a:r>
              <a:endParaRPr lang="en-US" sz="24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70425" y="1626963"/>
              <a:ext cx="1910697" cy="12917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লক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ওয়াশার</a:t>
              </a:r>
            </a:p>
            <a:p>
              <a:pPr algn="ctr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Lock Washer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357" y="1639024"/>
              <a:ext cx="1276068" cy="12760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1794357" y="3173271"/>
            <a:ext cx="8754697" cy="1318721"/>
            <a:chOff x="1794357" y="3173271"/>
            <a:chExt cx="8754697" cy="1318721"/>
          </a:xfrm>
        </p:grpSpPr>
        <p:sp>
          <p:nvSpPr>
            <p:cNvPr id="32" name="Rectangle 31"/>
            <p:cNvSpPr/>
            <p:nvPr/>
          </p:nvSpPr>
          <p:spPr>
            <a:xfrm>
              <a:off x="1798340" y="3173271"/>
              <a:ext cx="8750714" cy="131872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 </a:t>
              </a:r>
              <a:r>
                <a:rPr lang="en-US" sz="2400" b="1" dirty="0" smtClean="0"/>
                <a:t>                                                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চালা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ঘরের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ছাউনিতে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পানিকে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ভিতরে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প্রবেশ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করতে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বাধা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দেওয়ার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উদ্দেশ্যে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এই ওয়াশার ব্যবহার হয়।                             </a:t>
              </a:r>
              <a:endParaRPr lang="en-US" sz="2400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70425" y="3184422"/>
              <a:ext cx="2025682" cy="12917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ডায়মন্ড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ওয়াশার</a:t>
              </a:r>
            </a:p>
            <a:p>
              <a:pPr algn="ctr"/>
              <a:r>
                <a:rPr lang="en-US" sz="1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Diamond Washer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357" y="3203760"/>
              <a:ext cx="1276068" cy="12760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863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491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</dc:creator>
  <cp:lastModifiedBy>naim</cp:lastModifiedBy>
  <cp:revision>129</cp:revision>
  <dcterms:created xsi:type="dcterms:W3CDTF">2021-04-11T13:09:50Z</dcterms:created>
  <dcterms:modified xsi:type="dcterms:W3CDTF">2021-04-12T02:23:54Z</dcterms:modified>
</cp:coreProperties>
</file>