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63" r:id="rId10"/>
    <p:sldId id="27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1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3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1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1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4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1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8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8AA8-C28C-4765-87A2-4048CC979A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6486-C013-4B54-B315-FA5A09DF7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11" Type="http://schemas.openxmlformats.org/officeDocument/2006/relationships/image" Target="../media/image26.png"/><Relationship Id="rId5" Type="http://schemas.openxmlformats.org/officeDocument/2006/relationships/image" Target="../media/image22.jpg"/><Relationship Id="rId10" Type="http://schemas.microsoft.com/office/2007/relationships/hdphoto" Target="../media/hdphoto2.wdp"/><Relationship Id="rId4" Type="http://schemas.openxmlformats.org/officeDocument/2006/relationships/image" Target="../media/image21.jp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6" name="Rectangle 5"/>
          <p:cNvSpPr/>
          <p:nvPr/>
        </p:nvSpPr>
        <p:spPr>
          <a:xfrm>
            <a:off x="814388" y="528638"/>
            <a:ext cx="10558462" cy="567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189755" y="1983551"/>
            <a:ext cx="58237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sz="20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করলে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সময়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6202863"/>
            <a:ext cx="12305213" cy="655137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3184406" y="6273225"/>
            <a:ext cx="3307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28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718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041676" y="719202"/>
            <a:ext cx="4589651" cy="5909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প্রকৌশলী</a:t>
            </a:r>
            <a:r>
              <a:rPr lang="en-US" sz="2800" dirty="0" smtClean="0"/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হাতুড়ির প্রকারভেদ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3648" y="5009530"/>
            <a:ext cx="24279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ক্লো হাতুড়ি</a:t>
            </a:r>
          </a:p>
          <a:p>
            <a:pPr algn="ctr"/>
            <a:r>
              <a:rPr lang="en-US" dirty="0" smtClean="0"/>
              <a:t>Claw Hammer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22843" y="1763631"/>
            <a:ext cx="24587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বলপিন হাতুড়ি</a:t>
            </a:r>
          </a:p>
          <a:p>
            <a:pPr algn="ctr"/>
            <a:r>
              <a:rPr lang="en-US" dirty="0" smtClean="0"/>
              <a:t>Ball Peen Hammer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22843" y="2852098"/>
            <a:ext cx="24587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স্ট্রেইট পিন হাতুড়ি</a:t>
            </a:r>
          </a:p>
          <a:p>
            <a:pPr algn="ctr"/>
            <a:r>
              <a:rPr lang="en-US" dirty="0" smtClean="0"/>
              <a:t>Straight Peen Hammer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718378" y="3921063"/>
            <a:ext cx="23631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ক্রস পিন হাতুড়ি</a:t>
            </a:r>
          </a:p>
          <a:p>
            <a:pPr algn="ctr"/>
            <a:r>
              <a:rPr lang="en-US" dirty="0" smtClean="0"/>
              <a:t>Cross Peen Hammer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091">
            <a:off x="6744493" y="1455130"/>
            <a:ext cx="1767772" cy="1424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03" y="4569219"/>
            <a:ext cx="2380825" cy="1326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1" y="3693095"/>
            <a:ext cx="2312294" cy="949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19216" y="2589665"/>
            <a:ext cx="1913359" cy="11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50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571999" y="687956"/>
            <a:ext cx="3166282" cy="69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হাতুড়ির 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8340" y="1615812"/>
            <a:ext cx="8635541" cy="1318721"/>
            <a:chOff x="1798340" y="1615812"/>
            <a:chExt cx="8635541" cy="1318721"/>
          </a:xfrm>
        </p:grpSpPr>
        <p:sp>
          <p:nvSpPr>
            <p:cNvPr id="13" name="Rectangle 12"/>
            <p:cNvSpPr/>
            <p:nvPr/>
          </p:nvSpPr>
          <p:spPr>
            <a:xfrm>
              <a:off x="1798340" y="1615812"/>
              <a:ext cx="8635541" cy="131872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সবচেয়ে বহুল ব্যবহৃত হয় এই হাতুড়ি। </a:t>
              </a:r>
            </a:p>
            <a:p>
              <a:pPr algn="ctr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এটি চিপিং কাজেও ব্যবহার করা হয়।</a:t>
              </a:r>
              <a:endParaRPr lang="en-US" sz="24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70425" y="1626963"/>
              <a:ext cx="1910697" cy="1291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বলপিন হ্যামার</a:t>
              </a:r>
            </a:p>
            <a:p>
              <a:pPr algn="ctr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Ball Peen Hammer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42936" y="1796352"/>
              <a:ext cx="1182893" cy="9529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1798339" y="3173271"/>
            <a:ext cx="8635542" cy="1318721"/>
            <a:chOff x="1798339" y="3173271"/>
            <a:chExt cx="8635542" cy="1318721"/>
          </a:xfrm>
        </p:grpSpPr>
        <p:grpSp>
          <p:nvGrpSpPr>
            <p:cNvPr id="6" name="Group 5"/>
            <p:cNvGrpSpPr/>
            <p:nvPr/>
          </p:nvGrpSpPr>
          <p:grpSpPr>
            <a:xfrm>
              <a:off x="1798340" y="3173271"/>
              <a:ext cx="8635541" cy="1318721"/>
              <a:chOff x="1798340" y="3541254"/>
              <a:chExt cx="8635541" cy="131872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798340" y="3541254"/>
                <a:ext cx="8635541" cy="131872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                         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ধাতুকে প্রসারিত করতে এই হাতুড়ি ব্যবহার করা হয়। </a:t>
                </a:r>
              </a:p>
              <a:p>
                <a:pPr algn="ctr"/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এর মাথা হাতলের সাথে সমান্তরালে থাকে।</a:t>
                </a:r>
                <a:endParaRPr lang="en-US" sz="2400" b="1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070425" y="3552405"/>
                <a:ext cx="2033838" cy="12917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স্ট্রেইট পিন হ্যামার</a:t>
                </a:r>
              </a:p>
              <a:p>
                <a:pPr algn="ctr"/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Straight Peen Hammer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798339" y="3178364"/>
              <a:ext cx="1272085" cy="12978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1754729" y="4735823"/>
            <a:ext cx="8794325" cy="1318721"/>
            <a:chOff x="1754729" y="4735823"/>
            <a:chExt cx="8794325" cy="1318721"/>
          </a:xfrm>
        </p:grpSpPr>
        <p:grpSp>
          <p:nvGrpSpPr>
            <p:cNvPr id="19" name="Group 18"/>
            <p:cNvGrpSpPr/>
            <p:nvPr/>
          </p:nvGrpSpPr>
          <p:grpSpPr>
            <a:xfrm>
              <a:off x="1798340" y="4735823"/>
              <a:ext cx="8750714" cy="1318721"/>
              <a:chOff x="1798340" y="4735823"/>
              <a:chExt cx="8750714" cy="1318721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798340" y="4735823"/>
                <a:ext cx="8750714" cy="131872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                                           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সাহায্যে রিভেটের মাথায় আঘাত দেওয়া হয়। </a:t>
                </a:r>
              </a:p>
              <a:p>
                <a:pPr algn="ctr"/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একে রিভেটিং হ্যামার ও বলা হয়।                                        </a:t>
                </a:r>
                <a:endParaRPr lang="en-US" sz="2400" b="1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70425" y="4746974"/>
                <a:ext cx="1910697" cy="12917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ক্রস পিন হ্যামার</a:t>
                </a:r>
              </a:p>
              <a:p>
                <a:pPr algn="ctr"/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Cross Peen Hammer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729" y="4760622"/>
              <a:ext cx="1315695" cy="12917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08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50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571999" y="687956"/>
            <a:ext cx="3166282" cy="661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হাতুড়ির 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8340" y="3173271"/>
            <a:ext cx="8750714" cy="1318721"/>
            <a:chOff x="1798340" y="3173271"/>
            <a:chExt cx="8750714" cy="1318721"/>
          </a:xfrm>
        </p:grpSpPr>
        <p:grpSp>
          <p:nvGrpSpPr>
            <p:cNvPr id="8" name="Group 7"/>
            <p:cNvGrpSpPr/>
            <p:nvPr/>
          </p:nvGrpSpPr>
          <p:grpSpPr>
            <a:xfrm>
              <a:off x="1798340" y="3173271"/>
              <a:ext cx="8750714" cy="1318721"/>
              <a:chOff x="1798340" y="3173271"/>
              <a:chExt cx="8750714" cy="131872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798340" y="3173271"/>
                <a:ext cx="8750714" cy="131872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                           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 খন্ডের উপর মেশিনিং করার পর পুনরায় আঘাতের </a:t>
                </a:r>
              </a:p>
              <a:p>
                <a:pPr algn="ctr"/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প্রয়োজন হলে এই হাতুড়ি ব্যবহার হয়।                             </a:t>
                </a:r>
                <a:endParaRPr lang="en-US" sz="24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070425" y="3184422"/>
                <a:ext cx="2025682" cy="12917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সফট হ্যামার</a:t>
                </a:r>
              </a:p>
              <a:p>
                <a:pPr algn="ctr"/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Soft Hammer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>
              <a:off x="1801554" y="3215891"/>
              <a:ext cx="1265656" cy="126819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1798339" y="4735823"/>
            <a:ext cx="9040645" cy="1318721"/>
            <a:chOff x="1798339" y="4735823"/>
            <a:chExt cx="9040645" cy="1318721"/>
          </a:xfrm>
        </p:grpSpPr>
        <p:grpSp>
          <p:nvGrpSpPr>
            <p:cNvPr id="19" name="Group 18"/>
            <p:cNvGrpSpPr/>
            <p:nvPr/>
          </p:nvGrpSpPr>
          <p:grpSpPr>
            <a:xfrm>
              <a:off x="1798339" y="4735823"/>
              <a:ext cx="9040645" cy="1318721"/>
              <a:chOff x="1798339" y="4735823"/>
              <a:chExt cx="9040645" cy="1318721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798339" y="4735823"/>
                <a:ext cx="9040645" cy="131872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এ জাতীয় হাতুড়ী কামারশালায় ব্যবহার করা হয়।</a:t>
                </a:r>
              </a:p>
              <a:p>
                <a:pPr algn="ctr"/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এর ওজন ৩ কেজি থেকে ৭ কেজি হয়ে থাকে।</a:t>
                </a:r>
                <a:endParaRPr lang="en-US" sz="2400" b="1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070425" y="4746974"/>
                <a:ext cx="2025682" cy="12917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স্লেজ হাতুড়ি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Sledge Hammer</a:t>
                </a: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88500" y="4770461"/>
              <a:ext cx="1291764" cy="1272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1798339" y="1615812"/>
            <a:ext cx="8635542" cy="1357877"/>
            <a:chOff x="1798339" y="1615812"/>
            <a:chExt cx="8635542" cy="1357877"/>
          </a:xfrm>
        </p:grpSpPr>
        <p:grpSp>
          <p:nvGrpSpPr>
            <p:cNvPr id="6" name="Group 5"/>
            <p:cNvGrpSpPr/>
            <p:nvPr/>
          </p:nvGrpSpPr>
          <p:grpSpPr>
            <a:xfrm>
              <a:off x="1798340" y="1615812"/>
              <a:ext cx="8635541" cy="1318721"/>
              <a:chOff x="1798340" y="1615812"/>
              <a:chExt cx="8635541" cy="131872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98340" y="1615812"/>
                <a:ext cx="8635541" cy="131872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 </a:t>
                </a:r>
                <a:r>
                  <a:rPr lang="en-US" sz="2400" b="1" dirty="0" smtClean="0"/>
                  <a:t>                                           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কাঠের কাজে এটি বেশ সুবিধাজনক। কাঠ হতে স্থাপিত                           </a:t>
                </a:r>
              </a:p>
              <a:p>
                <a:pPr algn="ctr"/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কাটা তোলার জন্য এই হাতুড়ি ব্যবহার করা হয়।                          </a:t>
                </a:r>
                <a:endParaRPr lang="en-US" sz="2400" b="1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070425" y="1626963"/>
                <a:ext cx="1910697" cy="12917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 হ্যামার</a:t>
                </a:r>
              </a:p>
              <a:p>
                <a:pPr algn="ctr"/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Claw Hammer</a:t>
                </a: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61019" y="1664283"/>
              <a:ext cx="1346726" cy="12720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328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50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292114" y="810786"/>
            <a:ext cx="3603010" cy="111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হাতুড়ির সঠিক 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72" y="2611370"/>
            <a:ext cx="2771752" cy="2771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88" y="2113855"/>
            <a:ext cx="3133725" cy="3962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88" y="4286098"/>
            <a:ext cx="3345019" cy="1789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89" y="2113855"/>
            <a:ext cx="3345019" cy="18833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58" y="2190658"/>
            <a:ext cx="841424" cy="8414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22" y="5397033"/>
            <a:ext cx="660344" cy="660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43" y="2830857"/>
            <a:ext cx="685410" cy="6854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84" y="3017724"/>
            <a:ext cx="571637" cy="5716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99" y="5406325"/>
            <a:ext cx="685410" cy="6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906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439955" y="1100303"/>
            <a:ext cx="5060414" cy="705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হাতুড়ি ব্যবহারে সতর্কতা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82038" y="2120854"/>
            <a:ext cx="8110404" cy="639009"/>
            <a:chOff x="1782038" y="2120854"/>
            <a:chExt cx="8110404" cy="639009"/>
          </a:xfrm>
        </p:grpSpPr>
        <p:sp>
          <p:nvSpPr>
            <p:cNvPr id="13" name="Rectangle 12"/>
            <p:cNvSpPr/>
            <p:nvPr/>
          </p:nvSpPr>
          <p:spPr>
            <a:xfrm>
              <a:off x="2601188" y="2178634"/>
              <a:ext cx="7291254" cy="58122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হাতে তেল বা গ্রীজ থাকলে সে হাতে কখনো হ্যামার স্পর্শ করা যাবে না ।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92" b="100000" l="0" r="100000">
                          <a14:foregroundMark x1="50450" y1="49780" x2="50450" y2="49780"/>
                          <a14:foregroundMark x1="51351" y1="74449" x2="51351" y2="74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038" y="2120854"/>
              <a:ext cx="623958" cy="63801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782038" y="2898007"/>
            <a:ext cx="8110404" cy="706166"/>
            <a:chOff x="1782038" y="2898007"/>
            <a:chExt cx="8110404" cy="706166"/>
          </a:xfrm>
        </p:grpSpPr>
        <p:sp>
          <p:nvSpPr>
            <p:cNvPr id="15" name="Rectangle 14"/>
            <p:cNvSpPr/>
            <p:nvPr/>
          </p:nvSpPr>
          <p:spPr>
            <a:xfrm>
              <a:off x="2601188" y="2946327"/>
              <a:ext cx="7291254" cy="6578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হাতল বা হ্যামারের </a:t>
              </a:r>
              <a:r>
                <a:rPr lang="en-US" dirty="0" err="1" smtClean="0">
                  <a:solidFill>
                    <a:schemeClr val="tx1"/>
                  </a:solidFill>
                </a:rPr>
                <a:t>মুখ</a:t>
              </a:r>
              <a:r>
                <a:rPr lang="en-US" dirty="0" smtClean="0">
                  <a:solidFill>
                    <a:schemeClr val="tx1"/>
                  </a:solidFill>
                </a:rPr>
                <a:t> যে </a:t>
              </a:r>
              <a:r>
                <a:rPr lang="en-US" dirty="0" err="1" smtClean="0">
                  <a:solidFill>
                    <a:schemeClr val="tx1"/>
                  </a:solidFill>
                </a:rPr>
                <a:t>স্থানটির</a:t>
              </a:r>
              <a:r>
                <a:rPr lang="en-US" dirty="0" smtClean="0">
                  <a:solidFill>
                    <a:schemeClr val="tx1"/>
                  </a:solidFill>
                </a:rPr>
                <a:t> উপর আঘাত দিতে হবে সে স্থানে </a:t>
              </a:r>
              <a:r>
                <a:rPr lang="en-US" dirty="0" err="1" smtClean="0">
                  <a:solidFill>
                    <a:schemeClr val="tx1"/>
                  </a:solidFill>
                </a:rPr>
                <a:t>তৈল</a:t>
              </a:r>
              <a:r>
                <a:rPr lang="en-US" dirty="0" smtClean="0">
                  <a:solidFill>
                    <a:schemeClr val="tx1"/>
                  </a:solidFill>
                </a:rPr>
                <a:t> বা গ্রীজ থাকলে হ্যামার ব্যবহার করা উচিত না।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92" b="100000" l="0" r="100000">
                          <a14:foregroundMark x1="50450" y1="49780" x2="50450" y2="49780"/>
                          <a14:foregroundMark x1="51351" y1="74449" x2="51351" y2="74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038" y="2898007"/>
              <a:ext cx="623958" cy="63801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782038" y="3775771"/>
            <a:ext cx="8110404" cy="638012"/>
            <a:chOff x="1782038" y="3775771"/>
            <a:chExt cx="8110404" cy="638012"/>
          </a:xfrm>
        </p:grpSpPr>
        <p:sp>
          <p:nvSpPr>
            <p:cNvPr id="17" name="Rectangle 16"/>
            <p:cNvSpPr/>
            <p:nvPr/>
          </p:nvSpPr>
          <p:spPr>
            <a:xfrm>
              <a:off x="2601188" y="3790628"/>
              <a:ext cx="7291254" cy="62315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হ্যাতল, হ্যামারের মধ্যে ঢিলা থাকলে সে হ্যামার ব্যবহার করা উচিত না।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92" b="100000" l="0" r="100000">
                          <a14:foregroundMark x1="50450" y1="49780" x2="50450" y2="49780"/>
                          <a14:foregroundMark x1="51351" y1="74449" x2="51351" y2="74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038" y="3775771"/>
              <a:ext cx="623958" cy="63801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782038" y="4653535"/>
            <a:ext cx="8110405" cy="715031"/>
            <a:chOff x="1782038" y="4653535"/>
            <a:chExt cx="8110405" cy="715031"/>
          </a:xfrm>
        </p:grpSpPr>
        <p:sp>
          <p:nvSpPr>
            <p:cNvPr id="22" name="Rectangle 21"/>
            <p:cNvSpPr/>
            <p:nvPr/>
          </p:nvSpPr>
          <p:spPr>
            <a:xfrm>
              <a:off x="2601189" y="4653535"/>
              <a:ext cx="7291254" cy="715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হ্যামারের হাতল দিয়ে কোন বস্তুকে চাড় দিয়ে তোলা যাবে না। এতে হাতল ভেঙ্গে বিপদ ঘটতে পারে।</a:t>
              </a: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92" b="100000" l="0" r="100000">
                          <a14:foregroundMark x1="50450" y1="49780" x2="50450" y2="49780"/>
                          <a14:foregroundMark x1="51351" y1="74449" x2="51351" y2="74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038" y="4653535"/>
              <a:ext cx="623958" cy="63801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782038" y="5516509"/>
            <a:ext cx="8110404" cy="638012"/>
            <a:chOff x="1782038" y="5516509"/>
            <a:chExt cx="8110404" cy="638012"/>
          </a:xfrm>
        </p:grpSpPr>
        <p:sp>
          <p:nvSpPr>
            <p:cNvPr id="24" name="Rectangle 23"/>
            <p:cNvSpPr/>
            <p:nvPr/>
          </p:nvSpPr>
          <p:spPr>
            <a:xfrm>
              <a:off x="2601188" y="5573292"/>
              <a:ext cx="7291254" cy="58122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হ্যামারের হাতল দিয়ে কোন কিছুকে আঘাত করা যাবে না।</a:t>
              </a:r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92" b="100000" l="0" r="100000">
                          <a14:foregroundMark x1="50450" y1="49780" x2="50450" y2="49780"/>
                          <a14:foregroundMark x1="51351" y1="74449" x2="51351" y2="744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038" y="5516509"/>
              <a:ext cx="623958" cy="63801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91" y="702835"/>
            <a:ext cx="1292351" cy="12923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2" y="748859"/>
            <a:ext cx="1292351" cy="129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210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23095" y="757632"/>
            <a:ext cx="414104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6" y="1685039"/>
            <a:ext cx="7042245" cy="32376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6335" y="4922686"/>
            <a:ext cx="8734567" cy="12461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চিত্রের হাতুড়িটির বিভিন্ন অংশ শনাক্ত করে খাতায় লিপিবদ্ধ করো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91891" y="952500"/>
            <a:ext cx="2608218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5177" y="2984761"/>
            <a:ext cx="6742154" cy="2770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হ্যামার কি?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হ্যামারের প্রকারভেদ আলোচনা করো।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হ্যামারের সঠিক ব্যবহার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" y="6216310"/>
            <a:ext cx="12305213" cy="655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DB910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7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36274" y="1129939"/>
            <a:ext cx="429332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বাডির কাজ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5491" y="2984761"/>
            <a:ext cx="7151840" cy="199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বলপিন হ্যামার এর চিত্র অংকন করে এর বিভিন্ন অংশ শনাক্ত করে পরবর্তী ক্লাসে উপস্থাপন করবে।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" y="6216310"/>
            <a:ext cx="12305213" cy="655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DB910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62753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867" y="1626991"/>
            <a:ext cx="7523474" cy="4589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2" y="6216310"/>
            <a:ext cx="12305213" cy="655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DB910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6325" y="673100"/>
            <a:ext cx="380606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GB" sz="54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84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33449 L 0.27604 0.33449 L 0.27604 0.58449 L 0.02604 0.58449 L 0.02604 0.33449 Z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6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8" name="Rectangle 7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2378" y="3173997"/>
            <a:ext cx="10102482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8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5" y="583623"/>
            <a:ext cx="3074731" cy="31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5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7620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5" y="1825989"/>
            <a:ext cx="1868234" cy="186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51328" y="3694223"/>
            <a:ext cx="52757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নাঈম ইসলাম</a:t>
            </a:r>
            <a:endParaRPr lang="en-US" sz="20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buNone/>
              <a:tabLst>
                <a:tab pos="1089025" algn="l"/>
              </a:tabLst>
            </a:pP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196975">
              <a:lnSpc>
                <a:spcPct val="150000"/>
              </a:lnSpc>
              <a:buNone/>
              <a:tabLst>
                <a:tab pos="1196975" algn="l"/>
              </a:tabLst>
            </a:pP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ভরাডোবা উচ্চ বিদ্যালয়</a:t>
            </a:r>
            <a:r>
              <a:rPr lang="en-US" b="1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, ভালুকা,ময়মনসিংহ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1196975">
              <a:lnSpc>
                <a:spcPct val="150000"/>
              </a:lnSpc>
              <a:buNone/>
              <a:tabLst>
                <a:tab pos="1196975" algn="l"/>
              </a:tabLst>
            </a:pPr>
            <a:r>
              <a:rPr lang="en-US" sz="16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</a:t>
            </a:r>
            <a:r>
              <a:rPr lang="en-US" sz="1600" b="1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, E-mail</a:t>
            </a:r>
            <a:r>
              <a:rPr lang="en-US" sz="16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1600" b="1" dirty="0" smtClean="0">
                <a:solidFill>
                  <a:srgbClr val="094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  <a:endParaRPr lang="en-US" sz="1600" b="1" dirty="0">
              <a:solidFill>
                <a:srgbClr val="094E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9743" y="3923497"/>
            <a:ext cx="4158536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ভোকেশনাল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ট্রেডঃ জেনারেল মেকানিক্স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জেনারেল মেকানিক্স-১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11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হাতুড়ি </a:t>
            </a:r>
            <a:r>
              <a:rPr lang="en-US" b="1" dirty="0" smtClean="0">
                <a:solidFill>
                  <a:srgbClr val="2F37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(HAMMER)</a:t>
            </a:r>
          </a:p>
          <a:p>
            <a:pPr algn="ctr"/>
            <a:endParaRPr lang="en-US" sz="1600" dirty="0">
              <a:solidFill>
                <a:srgbClr val="772A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148" y="1844307"/>
            <a:ext cx="1795353" cy="188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2457450" y="960120"/>
            <a:ext cx="2251710" cy="5257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78675" y="935742"/>
            <a:ext cx="2251710" cy="5257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26" y="1695364"/>
            <a:ext cx="1418494" cy="3732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58528" y="2007657"/>
            <a:ext cx="80735" cy="141911"/>
          </a:xfrm>
          <a:prstGeom prst="rect">
            <a:avLst/>
          </a:prstGeom>
          <a:solidFill>
            <a:srgbClr val="CA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63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2F378D"/>
                </a:solidFill>
              </a:rPr>
              <a:t>১</a:t>
            </a:r>
            <a:endParaRPr lang="en-US" sz="1050" b="1" dirty="0">
              <a:ln w="6350">
                <a:solidFill>
                  <a:schemeClr val="bg1">
                    <a:lumMod val="95000"/>
                  </a:schemeClr>
                </a:solidFill>
              </a:ln>
              <a:solidFill>
                <a:srgbClr val="2F37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9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9462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77780" y="695542"/>
            <a:ext cx="8982221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করো…..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9415" y="4944830"/>
            <a:ext cx="8749062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হাতুড়ি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(HAMMER)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3805" y="2435033"/>
            <a:ext cx="1999736" cy="1010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1471" y="2567411"/>
            <a:ext cx="1898538" cy="846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07" y="1237449"/>
            <a:ext cx="2260710" cy="2984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42" y="1811314"/>
            <a:ext cx="2610509" cy="2615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8923" y="2430218"/>
            <a:ext cx="2394545" cy="14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68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43205" y="831887"/>
            <a:ext cx="32546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3205" y="2431094"/>
            <a:ext cx="8458200" cy="27392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এই পাঠ শেষে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শিক্ষার্থী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হাতুড়ি কি তা বলতে পারবে 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হাতুড়ির প্রকারভেদ বর্ণনা করতে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হাতুড়ির সঠিক ব্যবহার বর্ণনা 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6216310"/>
            <a:ext cx="12305213" cy="655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DB910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23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16" name="Picture 15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17" name="Rectangle 16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99295" y="922361"/>
            <a:ext cx="35893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হাতুড়ি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(HAMMER)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3889" y="1931572"/>
            <a:ext cx="10259460" cy="1903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হাতুড়ি অন্যতম প্রাচীন স্টাইকিং টুল। যে টুলসের মাধ্যমে আঘাত  করে রকমারি 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সম্পাদন করা যায় তাকে হ্যামার (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HAMMER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বা হাতুড়ি বলে।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6384" y="4459005"/>
            <a:ext cx="1999736" cy="1010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7507" y="4572473"/>
            <a:ext cx="1898538" cy="846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26" y="4000340"/>
            <a:ext cx="1987031" cy="1991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8849734" y="4325960"/>
            <a:ext cx="1767772" cy="10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1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16" name="Picture 15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17" name="Rectangle 16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712192" y="676946"/>
            <a:ext cx="5186148" cy="933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বলপিন হাতুড়ির প্রধান অংশ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BALL PEEN HAMMER)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" r="21679" b="24114"/>
          <a:stretch/>
        </p:blipFill>
        <p:spPr>
          <a:xfrm>
            <a:off x="3285861" y="1913690"/>
            <a:ext cx="5762606" cy="405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16" name="Picture 15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17" name="Rectangle 16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012441" y="676945"/>
            <a:ext cx="4053386" cy="89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 হাতুড়ির প্রধান অংশ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(CLAW HAMMER)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211" r="4901" b="22562"/>
          <a:stretch/>
        </p:blipFill>
        <p:spPr>
          <a:xfrm>
            <a:off x="2681787" y="1867359"/>
            <a:ext cx="6994476" cy="3884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2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4718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041676" y="719202"/>
            <a:ext cx="4589651" cy="5909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হাতুড়ির প্রকারভেদ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3648" y="5009530"/>
            <a:ext cx="24279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স্লেজ হাতুড়ি</a:t>
            </a:r>
          </a:p>
          <a:p>
            <a:pPr algn="ctr"/>
            <a:r>
              <a:rPr lang="en-US" dirty="0" smtClean="0"/>
              <a:t>Sledge Hammer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22843" y="1763631"/>
            <a:ext cx="24587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প্রকৌশলী হাতুড়ি</a:t>
            </a:r>
          </a:p>
          <a:p>
            <a:pPr algn="ctr"/>
            <a:r>
              <a:rPr lang="en-US" dirty="0" smtClean="0"/>
              <a:t>Engineers Hammer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22843" y="2852098"/>
            <a:ext cx="24587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নরম হাতুড়ি</a:t>
            </a:r>
          </a:p>
          <a:p>
            <a:pPr algn="ctr"/>
            <a:r>
              <a:rPr lang="en-US" dirty="0" smtClean="0"/>
              <a:t>Soft Hammer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718378" y="3921063"/>
            <a:ext cx="23631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রিভেটিং হাতুড়ি</a:t>
            </a:r>
          </a:p>
          <a:p>
            <a:pPr algn="ctr"/>
            <a:r>
              <a:rPr lang="en-US" dirty="0" smtClean="0"/>
              <a:t>Riveting Hammer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90" y="4940665"/>
            <a:ext cx="1999736" cy="10103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1589">
            <a:off x="7061451" y="2346697"/>
            <a:ext cx="1987031" cy="19910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091">
            <a:off x="7171081" y="1784059"/>
            <a:ext cx="1767772" cy="10444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90" y="3921063"/>
            <a:ext cx="1898538" cy="8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601</Words>
  <Application>Microsoft Office PowerPoint</Application>
  <PresentationFormat>Widescreen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142</cp:revision>
  <dcterms:created xsi:type="dcterms:W3CDTF">2021-04-12T09:58:17Z</dcterms:created>
  <dcterms:modified xsi:type="dcterms:W3CDTF">2021-04-12T15:55:43Z</dcterms:modified>
</cp:coreProperties>
</file>