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16" r:id="rId3"/>
    <p:sldId id="319" r:id="rId4"/>
    <p:sldId id="271" r:id="rId5"/>
    <p:sldId id="272" r:id="rId6"/>
    <p:sldId id="274" r:id="rId7"/>
    <p:sldId id="268" r:id="rId8"/>
    <p:sldId id="299" r:id="rId9"/>
    <p:sldId id="270" r:id="rId10"/>
    <p:sldId id="298" r:id="rId11"/>
    <p:sldId id="303" r:id="rId12"/>
    <p:sldId id="302" r:id="rId13"/>
    <p:sldId id="307" r:id="rId14"/>
    <p:sldId id="308" r:id="rId15"/>
    <p:sldId id="306" r:id="rId16"/>
    <p:sldId id="301" r:id="rId17"/>
    <p:sldId id="310" r:id="rId18"/>
    <p:sldId id="309" r:id="rId19"/>
    <p:sldId id="304" r:id="rId20"/>
    <p:sldId id="305" r:id="rId21"/>
    <p:sldId id="311" r:id="rId22"/>
    <p:sldId id="321" r:id="rId23"/>
    <p:sldId id="264" r:id="rId24"/>
    <p:sldId id="312" r:id="rId25"/>
    <p:sldId id="313" r:id="rId26"/>
    <p:sldId id="314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8BB9-51FF-4B9F-ADEE-C8EF5F8F0AA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51A91-7575-47CA-BAA3-B41BB163F6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1A91-7575-47CA-BAA3-B41BB163F6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4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09F2D-8ABB-4C11-B7DE-8E7766678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51A91-7575-47CA-BAA3-B41BB163F6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3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2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2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0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2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6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91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5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44C0-DEBB-4E4A-AE7B-7D2461C7C46D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DBA58-1E8A-4CB1-B45F-30376E9EE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8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hechildrensbookreview.com/weblog/2011/04/family-reading-reading-together-reading-aloud.html" TargetMode="Externa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46.jpeg"/><Relationship Id="rId5" Type="http://schemas.openxmlformats.org/officeDocument/2006/relationships/image" Target="../media/image44.jpeg"/><Relationship Id="rId10" Type="http://schemas.openxmlformats.org/officeDocument/2006/relationships/hyperlink" Target="https://creativecommons.org/licenses/by-sa/3.0/" TargetMode="External"/><Relationship Id="rId4" Type="http://schemas.microsoft.com/office/2007/relationships/hdphoto" Target="../media/hdphoto8.wdp"/><Relationship Id="rId9" Type="http://schemas.openxmlformats.org/officeDocument/2006/relationships/hyperlink" Target="https://en.wikipedia.org/wiki/Field_Musi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0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gif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78284" y="1331843"/>
            <a:ext cx="3598377" cy="1470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64" y="-263802"/>
            <a:ext cx="4743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191E5AB2-F9E5-4E33-B3CC-6FDA00CADBA7}"/>
              </a:ext>
            </a:extLst>
          </p:cNvPr>
          <p:cNvGrpSpPr/>
          <p:nvPr/>
        </p:nvGrpSpPr>
        <p:grpSpPr>
          <a:xfrm>
            <a:off x="168812" y="1721019"/>
            <a:ext cx="4853351" cy="1569660"/>
            <a:chOff x="168813" y="1361796"/>
            <a:chExt cx="4853351" cy="1569660"/>
          </a:xfrm>
          <a:solidFill>
            <a:schemeClr val="accent6"/>
          </a:solidFill>
        </p:grpSpPr>
        <p:sp>
          <p:nvSpPr>
            <p:cNvPr id="8" name="Callout: Line 1">
              <a:extLst>
                <a:ext uri="{FF2B5EF4-FFF2-40B4-BE49-F238E27FC236}">
                  <a16:creationId xmlns="" xmlns:a16="http://schemas.microsoft.com/office/drawing/2014/main" id="{1344F113-A0C0-4413-93FA-CE0456B69143}"/>
                </a:ext>
              </a:extLst>
            </p:cNvPr>
            <p:cNvSpPr/>
            <p:nvPr/>
          </p:nvSpPr>
          <p:spPr>
            <a:xfrm rot="10800000">
              <a:off x="168813" y="1361796"/>
              <a:ext cx="4853351" cy="1569660"/>
            </a:xfrm>
            <a:prstGeom prst="borderCallout1">
              <a:avLst>
                <a:gd name="adj1" fmla="val 22335"/>
                <a:gd name="adj2" fmla="val 73"/>
                <a:gd name="adj3" fmla="val 42594"/>
                <a:gd name="adj4" fmla="val -50507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F15BF00-8148-46A9-AFEE-EDD0A1C9CF90}"/>
                </a:ext>
              </a:extLst>
            </p:cNvPr>
            <p:cNvSpPr txBox="1"/>
            <p:nvPr/>
          </p:nvSpPr>
          <p:spPr>
            <a:xfrm>
              <a:off x="168813" y="1572623"/>
              <a:ext cx="485335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 Islam lives with his parents in a flat in Bogura.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0CB5DE-B6AE-4539-8634-54EE9ABD6CBC}"/>
              </a:ext>
            </a:extLst>
          </p:cNvPr>
          <p:cNvSpPr txBox="1"/>
          <p:nvPr/>
        </p:nvSpPr>
        <p:spPr>
          <a:xfrm>
            <a:off x="168812" y="4653813"/>
            <a:ext cx="6759064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father Mr. Rashidul Islam is a banker. But in his free time Mr. Islam writes stories and listens to music.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F986CF-CC26-4C14-A89F-23F365A90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610" y="1154243"/>
            <a:ext cx="3824271" cy="27039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364FFE0-60DE-400D-A7FF-21B8CF7A8754}"/>
              </a:ext>
            </a:extLst>
          </p:cNvPr>
          <p:cNvSpPr txBox="1"/>
          <p:nvPr/>
        </p:nvSpPr>
        <p:spPr>
          <a:xfrm>
            <a:off x="126608" y="128687"/>
            <a:ext cx="1027095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the lesson with the picture: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610" y="4077108"/>
            <a:ext cx="3824271" cy="25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38ED3DF-A267-462E-8252-DADAEB932F04}"/>
              </a:ext>
            </a:extLst>
          </p:cNvPr>
          <p:cNvGrpSpPr/>
          <p:nvPr/>
        </p:nvGrpSpPr>
        <p:grpSpPr>
          <a:xfrm>
            <a:off x="150056" y="662416"/>
            <a:ext cx="4953002" cy="1968887"/>
            <a:chOff x="175650" y="647469"/>
            <a:chExt cx="4953002" cy="1968887"/>
          </a:xfrm>
          <a:solidFill>
            <a:srgbClr val="0070C0"/>
          </a:solidFill>
        </p:grpSpPr>
        <p:sp>
          <p:nvSpPr>
            <p:cNvPr id="4" name="Callout: Line 11">
              <a:extLst>
                <a:ext uri="{FF2B5EF4-FFF2-40B4-BE49-F238E27FC236}">
                  <a16:creationId xmlns:a16="http://schemas.microsoft.com/office/drawing/2014/main" xmlns="" id="{D2C3EA54-B2F8-4831-A724-D58902F46486}"/>
                </a:ext>
              </a:extLst>
            </p:cNvPr>
            <p:cNvSpPr/>
            <p:nvPr/>
          </p:nvSpPr>
          <p:spPr>
            <a:xfrm rot="10800000">
              <a:off x="175650" y="677363"/>
              <a:ext cx="4953000" cy="1938993"/>
            </a:xfrm>
            <a:prstGeom prst="borderCallout1">
              <a:avLst>
                <a:gd name="adj1" fmla="val 11494"/>
                <a:gd name="adj2" fmla="val 472"/>
                <a:gd name="adj3" fmla="val 72597"/>
                <a:gd name="adj4" fmla="val -63043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52C2E3-C6C7-4C7A-ADF7-5F8165458098}"/>
                </a:ext>
              </a:extLst>
            </p:cNvPr>
            <p:cNvSpPr txBox="1"/>
            <p:nvPr/>
          </p:nvSpPr>
          <p:spPr>
            <a:xfrm>
              <a:off x="175650" y="647469"/>
              <a:ext cx="4953002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Saikat’s mother is Mrs. Monwara Islam. She is a housewife.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A9D502D-84CC-4A0B-99CD-19E5D6A364CC}"/>
              </a:ext>
            </a:extLst>
          </p:cNvPr>
          <p:cNvGrpSpPr/>
          <p:nvPr/>
        </p:nvGrpSpPr>
        <p:grpSpPr>
          <a:xfrm>
            <a:off x="136764" y="2952051"/>
            <a:ext cx="5423873" cy="3845440"/>
            <a:chOff x="150055" y="2981945"/>
            <a:chExt cx="5423873" cy="3845440"/>
          </a:xfrm>
        </p:grpSpPr>
        <p:sp>
          <p:nvSpPr>
            <p:cNvPr id="7" name="Callout: Bent Line 10">
              <a:extLst>
                <a:ext uri="{FF2B5EF4-FFF2-40B4-BE49-F238E27FC236}">
                  <a16:creationId xmlns:a16="http://schemas.microsoft.com/office/drawing/2014/main" xmlns="" id="{EB5AC3C0-9E03-415D-B0DE-692C62B7F7A2}"/>
                </a:ext>
              </a:extLst>
            </p:cNvPr>
            <p:cNvSpPr/>
            <p:nvPr/>
          </p:nvSpPr>
          <p:spPr>
            <a:xfrm rot="10800000">
              <a:off x="150056" y="2981945"/>
              <a:ext cx="5294142" cy="3845440"/>
            </a:xfrm>
            <a:prstGeom prst="borderCallout2">
              <a:avLst>
                <a:gd name="adj1" fmla="val 7636"/>
                <a:gd name="adj2" fmla="val -53501"/>
                <a:gd name="adj3" fmla="val 24785"/>
                <a:gd name="adj4" fmla="val 117"/>
                <a:gd name="adj5" fmla="val 81986"/>
                <a:gd name="adj6" fmla="val -5332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02AC5CE-4C0B-4BBA-A075-1A8205047908}"/>
                </a:ext>
              </a:extLst>
            </p:cNvPr>
            <p:cNvSpPr txBox="1"/>
            <p:nvPr/>
          </p:nvSpPr>
          <p:spPr>
            <a:xfrm>
              <a:off x="150055" y="3013327"/>
              <a:ext cx="5423873" cy="378565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her free time she enjoys sewing. She makes dresses. She often get orders from her friends and neighbours.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F63C69-0BC0-44A8-B513-2588BA63E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1" b="8119"/>
          <a:stretch/>
        </p:blipFill>
        <p:spPr>
          <a:xfrm>
            <a:off x="8309318" y="4583663"/>
            <a:ext cx="3745917" cy="2213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8E5BB4-B7E9-436B-BF6C-8362C219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028" y="2740230"/>
            <a:ext cx="3745916" cy="1734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r="795" b="4576"/>
          <a:stretch/>
        </p:blipFill>
        <p:spPr>
          <a:xfrm>
            <a:off x="8756073" y="544286"/>
            <a:ext cx="2825825" cy="165165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1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BC738AD-1577-49AC-9500-88B8D7E7A4A9}"/>
              </a:ext>
            </a:extLst>
          </p:cNvPr>
          <p:cNvGrpSpPr/>
          <p:nvPr/>
        </p:nvGrpSpPr>
        <p:grpSpPr>
          <a:xfrm>
            <a:off x="603246" y="1367862"/>
            <a:ext cx="6161649" cy="3840480"/>
            <a:chOff x="365760" y="1209822"/>
            <a:chExt cx="6161649" cy="3840480"/>
          </a:xfrm>
        </p:grpSpPr>
        <p:sp>
          <p:nvSpPr>
            <p:cNvPr id="4" name="Callout: Line 7">
              <a:extLst>
                <a:ext uri="{FF2B5EF4-FFF2-40B4-BE49-F238E27FC236}">
                  <a16:creationId xmlns:a16="http://schemas.microsoft.com/office/drawing/2014/main" xmlns="" id="{C0440DF8-284D-4788-BCE1-CFC0CCCEADBC}"/>
                </a:ext>
              </a:extLst>
            </p:cNvPr>
            <p:cNvSpPr/>
            <p:nvPr/>
          </p:nvSpPr>
          <p:spPr>
            <a:xfrm rot="10800000">
              <a:off x="365760" y="1209822"/>
              <a:ext cx="6161649" cy="3840480"/>
            </a:xfrm>
            <a:prstGeom prst="borderCallout1">
              <a:avLst>
                <a:gd name="adj1" fmla="val 46222"/>
                <a:gd name="adj2" fmla="val -114"/>
                <a:gd name="adj3" fmla="val 48764"/>
                <a:gd name="adj4" fmla="val -16872"/>
              </a:avLst>
            </a:prstGeom>
            <a:solidFill>
              <a:schemeClr val="tx1">
                <a:lumMod val="9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14FA17E-F421-4141-ABB9-4F63B251CC18}"/>
                </a:ext>
              </a:extLst>
            </p:cNvPr>
            <p:cNvSpPr txBox="1"/>
            <p:nvPr/>
          </p:nvSpPr>
          <p:spPr>
            <a:xfrm>
              <a:off x="542779" y="1345399"/>
              <a:ext cx="5950633" cy="353943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 is in class 5. He is a good student. He wants to improve his English, so he watches cartoons on TV everyday. He also reads English books. He likes books about animals,especially tigers and lions.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6"/>
          <a:stretch/>
        </p:blipFill>
        <p:spPr>
          <a:xfrm>
            <a:off x="7874643" y="1369934"/>
            <a:ext cx="3714750" cy="38384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60011B2-AF92-444B-AD95-CE9E3341D1E7}"/>
              </a:ext>
            </a:extLst>
          </p:cNvPr>
          <p:cNvGrpSpPr/>
          <p:nvPr/>
        </p:nvGrpSpPr>
        <p:grpSpPr>
          <a:xfrm>
            <a:off x="33116" y="4288972"/>
            <a:ext cx="12125772" cy="2738630"/>
            <a:chOff x="33116" y="5096810"/>
            <a:chExt cx="12125772" cy="19307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9A6F60B-573A-453C-BDAF-52E8D93E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16" y="5124624"/>
              <a:ext cx="6493376" cy="19029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91CD1BD-9C12-4C6C-8502-DDC02CED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963" y="5096810"/>
              <a:ext cx="5602925" cy="1902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5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D805F-A811-4699-AEB1-7078F1FC7649}"/>
              </a:ext>
            </a:extLst>
          </p:cNvPr>
          <p:cNvSpPr txBox="1"/>
          <p:nvPr/>
        </p:nvSpPr>
        <p:spPr>
          <a:xfrm>
            <a:off x="3753729" y="22729"/>
            <a:ext cx="468454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46A3CD-3F79-4581-AC92-6FF524F8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847" y="1343009"/>
            <a:ext cx="5695950" cy="5578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FF5B11-E7AD-408A-8D5E-6377B5FAA272}"/>
              </a:ext>
            </a:extLst>
          </p:cNvPr>
          <p:cNvSpPr/>
          <p:nvPr/>
        </p:nvSpPr>
        <p:spPr>
          <a:xfrm>
            <a:off x="195271" y="419679"/>
            <a:ext cx="110449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5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look at page 10 of your book: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C52DB2-10C1-40D5-9700-1CE5B1B5E644}"/>
              </a:ext>
            </a:extLst>
          </p:cNvPr>
          <p:cNvSpPr txBox="1"/>
          <p:nvPr/>
        </p:nvSpPr>
        <p:spPr>
          <a:xfrm>
            <a:off x="357249" y="1158522"/>
            <a:ext cx="91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your finger under the line.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56F983-833F-4D84-8ECB-439D09E0559B}"/>
              </a:ext>
            </a:extLst>
          </p:cNvPr>
          <p:cNvSpPr txBox="1"/>
          <p:nvPr/>
        </p:nvSpPr>
        <p:spPr>
          <a:xfrm>
            <a:off x="550230" y="1130012"/>
            <a:ext cx="8027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me attentively.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60B710-A8BF-45B0-81C4-202A7928FE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2931"/>
            <a:ext cx="2643390" cy="37050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B973793-F68C-47EF-96E3-D7ADDE01AA63}"/>
              </a:ext>
            </a:extLst>
          </p:cNvPr>
          <p:cNvGrpSpPr/>
          <p:nvPr/>
        </p:nvGrpSpPr>
        <p:grpSpPr>
          <a:xfrm>
            <a:off x="2746242" y="3619944"/>
            <a:ext cx="3556000" cy="2607733"/>
            <a:chOff x="2746242" y="3619944"/>
            <a:chExt cx="3556000" cy="260773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A62DD1C-D82B-4F95-AD69-318CFA426526}"/>
                </a:ext>
              </a:extLst>
            </p:cNvPr>
            <p:cNvSpPr/>
            <p:nvPr/>
          </p:nvSpPr>
          <p:spPr>
            <a:xfrm>
              <a:off x="2746242" y="3619944"/>
              <a:ext cx="3556000" cy="260773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AECE9BD-B397-4A34-932D-EB1FFFEE8AA5}"/>
                </a:ext>
              </a:extLst>
            </p:cNvPr>
            <p:cNvSpPr txBox="1"/>
            <p:nvPr/>
          </p:nvSpPr>
          <p:spPr>
            <a:xfrm>
              <a:off x="3131425" y="3861981"/>
              <a:ext cx="31708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Saikat’s family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080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BC9455-26EB-4D97-999E-542595A94C60}"/>
              </a:ext>
            </a:extLst>
          </p:cNvPr>
          <p:cNvSpPr/>
          <p:nvPr/>
        </p:nvSpPr>
        <p:spPr>
          <a:xfrm>
            <a:off x="1426363" y="1084087"/>
            <a:ext cx="923641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itchFamily="18" charset="0"/>
              </a:rPr>
              <a:t>Let’s find out new or difficult words: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3CEC20-E780-4D89-80EB-B7E25E734934}"/>
              </a:ext>
            </a:extLst>
          </p:cNvPr>
          <p:cNvSpPr/>
          <p:nvPr/>
        </p:nvSpPr>
        <p:spPr>
          <a:xfrm>
            <a:off x="1946261" y="231798"/>
            <a:ext cx="7889174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Vocabularies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A32F65-EB75-46A8-AA49-2C161E215E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91581" y="1782680"/>
            <a:ext cx="2585108" cy="2384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51B577-174C-4B9D-949A-73669305697D}"/>
              </a:ext>
            </a:extLst>
          </p:cNvPr>
          <p:cNvSpPr txBox="1"/>
          <p:nvPr/>
        </p:nvSpPr>
        <p:spPr>
          <a:xfrm>
            <a:off x="4906219" y="2480957"/>
            <a:ext cx="5585648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rooms for living which is a part of a larger  building.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C809E3-27CA-485B-9923-3F37281B78DA}"/>
              </a:ext>
            </a:extLst>
          </p:cNvPr>
          <p:cNvSpPr txBox="1"/>
          <p:nvPr/>
        </p:nvSpPr>
        <p:spPr>
          <a:xfrm>
            <a:off x="2903225" y="2557901"/>
            <a:ext cx="144102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3C26E3-E22B-4D2D-A99A-63F930C455AC}"/>
              </a:ext>
            </a:extLst>
          </p:cNvPr>
          <p:cNvSpPr txBox="1"/>
          <p:nvPr/>
        </p:nvSpPr>
        <p:spPr>
          <a:xfrm>
            <a:off x="11058360" y="2741173"/>
            <a:ext cx="11336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ফ্ল্যাট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9">
            <a:extLst>
              <a:ext uri="{FF2B5EF4-FFF2-40B4-BE49-F238E27FC236}">
                <a16:creationId xmlns:a16="http://schemas.microsoft.com/office/drawing/2014/main" xmlns="" id="{CC59F65E-2C73-4CA2-BF5E-89444B69C56C}"/>
              </a:ext>
            </a:extLst>
          </p:cNvPr>
          <p:cNvSpPr/>
          <p:nvPr/>
        </p:nvSpPr>
        <p:spPr>
          <a:xfrm flipV="1">
            <a:off x="4414563" y="2888762"/>
            <a:ext cx="428028" cy="4096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0">
            <a:extLst>
              <a:ext uri="{FF2B5EF4-FFF2-40B4-BE49-F238E27FC236}">
                <a16:creationId xmlns:a16="http://schemas.microsoft.com/office/drawing/2014/main" xmlns="" id="{9AF9BD58-A15E-4C00-9D03-19A0DE0A8951}"/>
              </a:ext>
            </a:extLst>
          </p:cNvPr>
          <p:cNvSpPr/>
          <p:nvPr/>
        </p:nvSpPr>
        <p:spPr>
          <a:xfrm rot="21435265" flipV="1">
            <a:off x="10671610" y="2853025"/>
            <a:ext cx="369838" cy="37744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086A0E-7659-486F-8DA7-C789187DDE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8230"/>
          <a:stretch/>
        </p:blipFill>
        <p:spPr>
          <a:xfrm>
            <a:off x="176083" y="4360988"/>
            <a:ext cx="2600605" cy="2265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35F984-ACA9-43BE-93A4-FFE55910721C}"/>
              </a:ext>
            </a:extLst>
          </p:cNvPr>
          <p:cNvSpPr txBox="1"/>
          <p:nvPr/>
        </p:nvSpPr>
        <p:spPr>
          <a:xfrm>
            <a:off x="2751418" y="5400063"/>
            <a:ext cx="243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448CCE-20CA-4F93-A99E-E01B799E7EC5}"/>
              </a:ext>
            </a:extLst>
          </p:cNvPr>
          <p:cNvSpPr txBox="1"/>
          <p:nvPr/>
        </p:nvSpPr>
        <p:spPr>
          <a:xfrm>
            <a:off x="5652456" y="5649610"/>
            <a:ext cx="427463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 and mother.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E3FD2990-11AF-44A0-931C-15186071204E}"/>
              </a:ext>
            </a:extLst>
          </p:cNvPr>
          <p:cNvSpPr/>
          <p:nvPr/>
        </p:nvSpPr>
        <p:spPr>
          <a:xfrm rot="21435265" flipV="1">
            <a:off x="10129663" y="5834570"/>
            <a:ext cx="369838" cy="37744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CC2EC65B-35C0-4849-9C78-161D4930A576}"/>
              </a:ext>
            </a:extLst>
          </p:cNvPr>
          <p:cNvSpPr/>
          <p:nvPr/>
        </p:nvSpPr>
        <p:spPr>
          <a:xfrm rot="21435265" flipV="1">
            <a:off x="5192372" y="5753274"/>
            <a:ext cx="369838" cy="37744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541F78-C574-43DC-9B4F-B545D578E080}"/>
              </a:ext>
            </a:extLst>
          </p:cNvPr>
          <p:cNvSpPr txBox="1"/>
          <p:nvPr/>
        </p:nvSpPr>
        <p:spPr>
          <a:xfrm>
            <a:off x="10508329" y="5649610"/>
            <a:ext cx="157146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বাবা-মা</a:t>
            </a:r>
          </a:p>
        </p:txBody>
      </p:sp>
    </p:spTree>
    <p:extLst>
      <p:ext uri="{BB962C8B-B14F-4D97-AF65-F5344CB8AC3E}">
        <p14:creationId xmlns:p14="http://schemas.microsoft.com/office/powerpoint/2010/main" val="71255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D99E3-C03B-4855-9239-93C49E589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160182" y="248194"/>
            <a:ext cx="2780833" cy="2510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88B58C-2C28-40F9-89C1-0B3E52F0FA87}"/>
              </a:ext>
            </a:extLst>
          </p:cNvPr>
          <p:cNvSpPr txBox="1"/>
          <p:nvPr/>
        </p:nvSpPr>
        <p:spPr>
          <a:xfrm>
            <a:off x="6558217" y="1177399"/>
            <a:ext cx="3496595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Someone who lives  very near to you.</a:t>
            </a:r>
          </a:p>
        </p:txBody>
      </p:sp>
      <p:sp>
        <p:nvSpPr>
          <p:cNvPr id="8" name="Arrow: Right 27">
            <a:extLst>
              <a:ext uri="{FF2B5EF4-FFF2-40B4-BE49-F238E27FC236}">
                <a16:creationId xmlns:a16="http://schemas.microsoft.com/office/drawing/2014/main" xmlns="" id="{2E7A8839-2CF2-42E4-97C5-B6FE87B6BD45}"/>
              </a:ext>
            </a:extLst>
          </p:cNvPr>
          <p:cNvSpPr/>
          <p:nvPr/>
        </p:nvSpPr>
        <p:spPr>
          <a:xfrm flipV="1">
            <a:off x="6144300" y="1601535"/>
            <a:ext cx="383250" cy="409647"/>
          </a:xfrm>
          <a:prstGeom prst="rightArrow">
            <a:avLst>
              <a:gd name="adj1" fmla="val 57972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30">
            <a:extLst>
              <a:ext uri="{FF2B5EF4-FFF2-40B4-BE49-F238E27FC236}">
                <a16:creationId xmlns:a16="http://schemas.microsoft.com/office/drawing/2014/main" xmlns="" id="{FA8454F1-E9EC-4A4D-9859-03F8A5BBD243}"/>
              </a:ext>
            </a:extLst>
          </p:cNvPr>
          <p:cNvSpPr/>
          <p:nvPr/>
        </p:nvSpPr>
        <p:spPr>
          <a:xfrm flipV="1">
            <a:off x="10156371" y="1612756"/>
            <a:ext cx="383251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124FA4-8A11-42ED-8AF5-A64FE609373C}"/>
              </a:ext>
            </a:extLst>
          </p:cNvPr>
          <p:cNvSpPr txBox="1"/>
          <p:nvPr/>
        </p:nvSpPr>
        <p:spPr>
          <a:xfrm>
            <a:off x="10588024" y="1503537"/>
            <a:ext cx="16039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857BA0-8881-4558-831D-39AF2983DD4E}"/>
              </a:ext>
            </a:extLst>
          </p:cNvPr>
          <p:cNvSpPr txBox="1"/>
          <p:nvPr/>
        </p:nvSpPr>
        <p:spPr>
          <a:xfrm>
            <a:off x="2867813" y="1177399"/>
            <a:ext cx="3366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C75E4D-EDA8-4E59-B1B8-A3D93A8A08B2}"/>
              </a:ext>
            </a:extLst>
          </p:cNvPr>
          <p:cNvSpPr txBox="1"/>
          <p:nvPr/>
        </p:nvSpPr>
        <p:spPr>
          <a:xfrm>
            <a:off x="2941016" y="4385154"/>
            <a:ext cx="3488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Housewife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251FE4-4288-4D79-8F09-92FB7BFEB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2667" r="1880" b="9538"/>
          <a:stretch/>
        </p:blipFill>
        <p:spPr>
          <a:xfrm>
            <a:off x="100040" y="3428999"/>
            <a:ext cx="2901117" cy="2934481"/>
          </a:xfrm>
          <a:prstGeom prst="rect">
            <a:avLst/>
          </a:prstGeom>
        </p:spPr>
      </p:pic>
      <p:sp>
        <p:nvSpPr>
          <p:cNvPr id="14" name="Arrow: Right 40">
            <a:extLst>
              <a:ext uri="{FF2B5EF4-FFF2-40B4-BE49-F238E27FC236}">
                <a16:creationId xmlns:a16="http://schemas.microsoft.com/office/drawing/2014/main" xmlns="" id="{34A9AD53-8C4F-45BF-BFDD-333C2A211B35}"/>
              </a:ext>
            </a:extLst>
          </p:cNvPr>
          <p:cNvSpPr/>
          <p:nvPr/>
        </p:nvSpPr>
        <p:spPr>
          <a:xfrm flipV="1">
            <a:off x="6174967" y="4780729"/>
            <a:ext cx="383250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73CFFF-00A5-4474-AAF8-EDFA90DF4D05}"/>
              </a:ext>
            </a:extLst>
          </p:cNvPr>
          <p:cNvSpPr txBox="1"/>
          <p:nvPr/>
        </p:nvSpPr>
        <p:spPr>
          <a:xfrm>
            <a:off x="6583496" y="4398152"/>
            <a:ext cx="4310646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married woman who works in her house.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1E34F1-25AF-4C9F-A627-7C40FB9112AB}"/>
              </a:ext>
            </a:extLst>
          </p:cNvPr>
          <p:cNvSpPr txBox="1"/>
          <p:nvPr/>
        </p:nvSpPr>
        <p:spPr>
          <a:xfrm>
            <a:off x="11145009" y="4746763"/>
            <a:ext cx="10469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গৃহিনী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43">
            <a:extLst>
              <a:ext uri="{FF2B5EF4-FFF2-40B4-BE49-F238E27FC236}">
                <a16:creationId xmlns:a16="http://schemas.microsoft.com/office/drawing/2014/main" xmlns="" id="{D36138BF-2307-4005-8F6B-F09AC9BB6E22}"/>
              </a:ext>
            </a:extLst>
          </p:cNvPr>
          <p:cNvSpPr/>
          <p:nvPr/>
        </p:nvSpPr>
        <p:spPr>
          <a:xfrm rot="21383976" flipV="1">
            <a:off x="10906652" y="4906038"/>
            <a:ext cx="357944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4" grpId="0" animBg="1"/>
      <p:bldP spid="15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E408CB-270F-4BFE-8BB2-75C0B7A29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9" r="8597"/>
          <a:stretch/>
        </p:blipFill>
        <p:spPr>
          <a:xfrm>
            <a:off x="78110" y="359370"/>
            <a:ext cx="2926057" cy="2649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151722-0F47-49A6-91AC-C3C10EB14965}"/>
              </a:ext>
            </a:extLst>
          </p:cNvPr>
          <p:cNvSpPr txBox="1"/>
          <p:nvPr/>
        </p:nvSpPr>
        <p:spPr>
          <a:xfrm>
            <a:off x="3188960" y="1528084"/>
            <a:ext cx="209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</a:p>
        </p:txBody>
      </p:sp>
      <p:sp>
        <p:nvSpPr>
          <p:cNvPr id="5" name="Arrow: Right 25">
            <a:extLst>
              <a:ext uri="{FF2B5EF4-FFF2-40B4-BE49-F238E27FC236}">
                <a16:creationId xmlns:a16="http://schemas.microsoft.com/office/drawing/2014/main" xmlns="" id="{A9D8EA33-BB78-4C48-A536-AF4098A8FA1E}"/>
              </a:ext>
            </a:extLst>
          </p:cNvPr>
          <p:cNvSpPr/>
          <p:nvPr/>
        </p:nvSpPr>
        <p:spPr>
          <a:xfrm flipV="1">
            <a:off x="5189974" y="1738758"/>
            <a:ext cx="357944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96552A-E1EF-4F26-96FE-EBEA5DA3D200}"/>
              </a:ext>
            </a:extLst>
          </p:cNvPr>
          <p:cNvSpPr txBox="1"/>
          <p:nvPr/>
        </p:nvSpPr>
        <p:spPr>
          <a:xfrm>
            <a:off x="5604422" y="1651195"/>
            <a:ext cx="260506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better.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D488300-0F29-4867-B8CA-497CADCEA93C}"/>
              </a:ext>
            </a:extLst>
          </p:cNvPr>
          <p:cNvSpPr txBox="1"/>
          <p:nvPr/>
        </p:nvSpPr>
        <p:spPr>
          <a:xfrm>
            <a:off x="8602552" y="1651195"/>
            <a:ext cx="35894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 ভালো করা বা হওয়া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28">
            <a:extLst>
              <a:ext uri="{FF2B5EF4-FFF2-40B4-BE49-F238E27FC236}">
                <a16:creationId xmlns:a16="http://schemas.microsoft.com/office/drawing/2014/main" xmlns="" id="{09160F32-4CF6-4DAA-8723-4F68EE41534A}"/>
              </a:ext>
            </a:extLst>
          </p:cNvPr>
          <p:cNvSpPr/>
          <p:nvPr/>
        </p:nvSpPr>
        <p:spPr>
          <a:xfrm flipV="1">
            <a:off x="8265991" y="1738758"/>
            <a:ext cx="357944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734E0CF-05A3-479D-8F59-634FD44B5E23}"/>
              </a:ext>
            </a:extLst>
          </p:cNvPr>
          <p:cNvGrpSpPr/>
          <p:nvPr/>
        </p:nvGrpSpPr>
        <p:grpSpPr>
          <a:xfrm>
            <a:off x="78111" y="3752318"/>
            <a:ext cx="2926056" cy="2746313"/>
            <a:chOff x="3084815" y="3664273"/>
            <a:chExt cx="3934963" cy="31937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AEEF5A3-04C6-421C-9824-18D9930A0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2938" y="3664273"/>
              <a:ext cx="2035825" cy="30809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606ABD9-F012-4D84-842D-DC2C7A6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3128" y="5015220"/>
              <a:ext cx="2136650" cy="18427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EF91F32-C541-4A4F-BB0B-44FB502DB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815" y="3664273"/>
              <a:ext cx="1688123" cy="311389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F29D7F-1F12-4BAA-9979-2AF28EA66729}"/>
              </a:ext>
            </a:extLst>
          </p:cNvPr>
          <p:cNvSpPr txBox="1"/>
          <p:nvPr/>
        </p:nvSpPr>
        <p:spPr>
          <a:xfrm>
            <a:off x="3004167" y="4309898"/>
            <a:ext cx="223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</a:p>
        </p:txBody>
      </p:sp>
      <p:sp>
        <p:nvSpPr>
          <p:cNvPr id="14" name="Arrow: Right 34">
            <a:extLst>
              <a:ext uri="{FF2B5EF4-FFF2-40B4-BE49-F238E27FC236}">
                <a16:creationId xmlns:a16="http://schemas.microsoft.com/office/drawing/2014/main" xmlns="" id="{DA6CD8AB-1783-4351-A6E2-8CC6225AEC05}"/>
              </a:ext>
            </a:extLst>
          </p:cNvPr>
          <p:cNvSpPr/>
          <p:nvPr/>
        </p:nvSpPr>
        <p:spPr>
          <a:xfrm flipV="1">
            <a:off x="5270827" y="4546582"/>
            <a:ext cx="357944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35">
            <a:extLst>
              <a:ext uri="{FF2B5EF4-FFF2-40B4-BE49-F238E27FC236}">
                <a16:creationId xmlns:a16="http://schemas.microsoft.com/office/drawing/2014/main" xmlns="" id="{219D4BE8-128B-4FD7-ABED-639B71846B9C}"/>
              </a:ext>
            </a:extLst>
          </p:cNvPr>
          <p:cNvSpPr/>
          <p:nvPr/>
        </p:nvSpPr>
        <p:spPr>
          <a:xfrm flipV="1">
            <a:off x="8423580" y="4611044"/>
            <a:ext cx="357944" cy="40964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C7CA18-721B-41A8-A657-AD1CD6A39A6D}"/>
              </a:ext>
            </a:extLst>
          </p:cNvPr>
          <p:cNvSpPr txBox="1"/>
          <p:nvPr/>
        </p:nvSpPr>
        <p:spPr>
          <a:xfrm>
            <a:off x="5713107" y="4435916"/>
            <a:ext cx="24759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B5E651-4CE5-47ED-BC50-AA6B2258C378}"/>
              </a:ext>
            </a:extLst>
          </p:cNvPr>
          <p:cNvSpPr txBox="1"/>
          <p:nvPr/>
        </p:nvSpPr>
        <p:spPr>
          <a:xfrm>
            <a:off x="9197496" y="4511916"/>
            <a:ext cx="18953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5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Arrow: Right 10">
            <a:extLst>
              <a:ext uri="{FF2B5EF4-FFF2-40B4-BE49-F238E27FC236}">
                <a16:creationId xmlns:a16="http://schemas.microsoft.com/office/drawing/2014/main" xmlns="" id="{F845B7A9-4296-4CC7-A521-F5F5A9B77A56}"/>
              </a:ext>
            </a:extLst>
          </p:cNvPr>
          <p:cNvSpPr/>
          <p:nvPr/>
        </p:nvSpPr>
        <p:spPr>
          <a:xfrm rot="12930416">
            <a:off x="3887550" y="2949557"/>
            <a:ext cx="588283" cy="273665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11">
            <a:extLst>
              <a:ext uri="{FF2B5EF4-FFF2-40B4-BE49-F238E27FC236}">
                <a16:creationId xmlns:a16="http://schemas.microsoft.com/office/drawing/2014/main" xmlns="" id="{5F04EFC2-B4B8-4FD1-982E-9C75CA849511}"/>
              </a:ext>
            </a:extLst>
          </p:cNvPr>
          <p:cNvSpPr/>
          <p:nvPr/>
        </p:nvSpPr>
        <p:spPr>
          <a:xfrm rot="16200000">
            <a:off x="5339174" y="2540155"/>
            <a:ext cx="523671" cy="2860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2">
            <a:extLst>
              <a:ext uri="{FF2B5EF4-FFF2-40B4-BE49-F238E27FC236}">
                <a16:creationId xmlns:a16="http://schemas.microsoft.com/office/drawing/2014/main" xmlns="" id="{AEB448DC-31BC-4917-897F-D3F6931EB2A6}"/>
              </a:ext>
            </a:extLst>
          </p:cNvPr>
          <p:cNvSpPr/>
          <p:nvPr/>
        </p:nvSpPr>
        <p:spPr>
          <a:xfrm rot="19504680">
            <a:off x="6693605" y="3007665"/>
            <a:ext cx="542406" cy="322765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3">
            <a:extLst>
              <a:ext uri="{FF2B5EF4-FFF2-40B4-BE49-F238E27FC236}">
                <a16:creationId xmlns:a16="http://schemas.microsoft.com/office/drawing/2014/main" xmlns="" id="{88A40996-9150-426B-8500-D50E28536D70}"/>
              </a:ext>
            </a:extLst>
          </p:cNvPr>
          <p:cNvSpPr/>
          <p:nvPr/>
        </p:nvSpPr>
        <p:spPr>
          <a:xfrm rot="2307137" flipV="1">
            <a:off x="6748585" y="4250991"/>
            <a:ext cx="535580" cy="36352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4">
            <a:extLst>
              <a:ext uri="{FF2B5EF4-FFF2-40B4-BE49-F238E27FC236}">
                <a16:creationId xmlns:a16="http://schemas.microsoft.com/office/drawing/2014/main" xmlns="" id="{35B1B9DB-8430-4C6F-A9C3-FEED23952CC1}"/>
              </a:ext>
            </a:extLst>
          </p:cNvPr>
          <p:cNvSpPr/>
          <p:nvPr/>
        </p:nvSpPr>
        <p:spPr>
          <a:xfrm rot="5400000" flipV="1">
            <a:off x="5201495" y="4736801"/>
            <a:ext cx="528675" cy="31096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8">
            <a:extLst>
              <a:ext uri="{FF2B5EF4-FFF2-40B4-BE49-F238E27FC236}">
                <a16:creationId xmlns:a16="http://schemas.microsoft.com/office/drawing/2014/main" xmlns="" id="{57E93EBB-CF78-4959-BFB3-4FB8F6B0AFEF}"/>
              </a:ext>
            </a:extLst>
          </p:cNvPr>
          <p:cNvSpPr/>
          <p:nvPr/>
        </p:nvSpPr>
        <p:spPr>
          <a:xfrm rot="8627663">
            <a:off x="3803461" y="4261621"/>
            <a:ext cx="581348" cy="348491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3F81C95-B4A2-4422-8622-9BFCDD304726}"/>
              </a:ext>
            </a:extLst>
          </p:cNvPr>
          <p:cNvGrpSpPr/>
          <p:nvPr/>
        </p:nvGrpSpPr>
        <p:grpSpPr>
          <a:xfrm>
            <a:off x="7190019" y="1941285"/>
            <a:ext cx="2785403" cy="1600607"/>
            <a:chOff x="7227056" y="1952498"/>
            <a:chExt cx="2785403" cy="1600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E095DE2-34D2-4DE5-91B7-2D6E4E103D9F}"/>
                </a:ext>
              </a:extLst>
            </p:cNvPr>
            <p:cNvSpPr txBox="1"/>
            <p:nvPr/>
          </p:nvSpPr>
          <p:spPr>
            <a:xfrm>
              <a:off x="7351330" y="2413731"/>
              <a:ext cx="24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Housewife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E51DBCB-2131-4B53-B01D-AE9C552651C8}"/>
                </a:ext>
              </a:extLst>
            </p:cNvPr>
            <p:cNvSpPr/>
            <p:nvPr/>
          </p:nvSpPr>
          <p:spPr>
            <a:xfrm>
              <a:off x="7227056" y="1952498"/>
              <a:ext cx="2785403" cy="160060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04C9C22-4EE7-46BD-9477-7CB161D0A11F}"/>
              </a:ext>
            </a:extLst>
          </p:cNvPr>
          <p:cNvGrpSpPr/>
          <p:nvPr/>
        </p:nvGrpSpPr>
        <p:grpSpPr>
          <a:xfrm>
            <a:off x="7244678" y="4093985"/>
            <a:ext cx="2785403" cy="1600607"/>
            <a:chOff x="7244678" y="4093985"/>
            <a:chExt cx="2785403" cy="16006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69B2063-1ACF-4FB8-9F29-162062EC7E8A}"/>
                </a:ext>
              </a:extLst>
            </p:cNvPr>
            <p:cNvSpPr txBox="1"/>
            <p:nvPr/>
          </p:nvSpPr>
          <p:spPr>
            <a:xfrm>
              <a:off x="7366156" y="4478961"/>
              <a:ext cx="24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Especially</a:t>
              </a:r>
              <a:endPara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1D583741-1829-43F2-8ABE-19D239D2C94C}"/>
                </a:ext>
              </a:extLst>
            </p:cNvPr>
            <p:cNvSpPr/>
            <p:nvPr/>
          </p:nvSpPr>
          <p:spPr>
            <a:xfrm>
              <a:off x="7244678" y="4093985"/>
              <a:ext cx="2785403" cy="160060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237F2FF-67AF-490D-9E6A-F5D5F5909CE7}"/>
              </a:ext>
            </a:extLst>
          </p:cNvPr>
          <p:cNvGrpSpPr/>
          <p:nvPr/>
        </p:nvGrpSpPr>
        <p:grpSpPr>
          <a:xfrm>
            <a:off x="3991985" y="5186847"/>
            <a:ext cx="2785403" cy="1600607"/>
            <a:chOff x="3991985" y="5186847"/>
            <a:chExt cx="2785403" cy="16006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E4B1041-8E42-4386-A2C3-4B4AC7D5B11C}"/>
                </a:ext>
              </a:extLst>
            </p:cNvPr>
            <p:cNvSpPr txBox="1"/>
            <p:nvPr/>
          </p:nvSpPr>
          <p:spPr>
            <a:xfrm>
              <a:off x="4459275" y="5605991"/>
              <a:ext cx="1951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Parents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7E6243A-EFF5-433D-994B-116FC4DB39DF}"/>
                </a:ext>
              </a:extLst>
            </p:cNvPr>
            <p:cNvSpPr/>
            <p:nvPr/>
          </p:nvSpPr>
          <p:spPr>
            <a:xfrm>
              <a:off x="3991985" y="5186847"/>
              <a:ext cx="2785403" cy="160060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5AB7F0B-2827-473C-8DA4-A3256D75E84F}"/>
              </a:ext>
            </a:extLst>
          </p:cNvPr>
          <p:cNvGrpSpPr/>
          <p:nvPr/>
        </p:nvGrpSpPr>
        <p:grpSpPr>
          <a:xfrm>
            <a:off x="1006640" y="3914290"/>
            <a:ext cx="2785403" cy="1600607"/>
            <a:chOff x="1006640" y="3914290"/>
            <a:chExt cx="2785403" cy="16006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FF2743D-289C-47B6-89F1-501E95D27303}"/>
                </a:ext>
              </a:extLst>
            </p:cNvPr>
            <p:cNvSpPr txBox="1"/>
            <p:nvPr/>
          </p:nvSpPr>
          <p:spPr>
            <a:xfrm>
              <a:off x="1351297" y="4274001"/>
              <a:ext cx="209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9BA819B-7C1E-4096-B998-29FF37248026}"/>
                </a:ext>
              </a:extLst>
            </p:cNvPr>
            <p:cNvSpPr/>
            <p:nvPr/>
          </p:nvSpPr>
          <p:spPr>
            <a:xfrm>
              <a:off x="1006640" y="3914290"/>
              <a:ext cx="2785403" cy="160060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79EE6E2-1F89-4845-B486-1AB6D29E528C}"/>
              </a:ext>
            </a:extLst>
          </p:cNvPr>
          <p:cNvGrpSpPr/>
          <p:nvPr/>
        </p:nvGrpSpPr>
        <p:grpSpPr>
          <a:xfrm>
            <a:off x="1232725" y="1777460"/>
            <a:ext cx="2785403" cy="1600607"/>
            <a:chOff x="1232725" y="1777460"/>
            <a:chExt cx="2785403" cy="160060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DBBD953-9609-4E15-82DF-228C604B6012}"/>
                </a:ext>
              </a:extLst>
            </p:cNvPr>
            <p:cNvSpPr txBox="1"/>
            <p:nvPr/>
          </p:nvSpPr>
          <p:spPr>
            <a:xfrm>
              <a:off x="2075291" y="2173366"/>
              <a:ext cx="1519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Flat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46E6F67A-2EF4-4F9F-BEA0-1A1869EA944D}"/>
                </a:ext>
              </a:extLst>
            </p:cNvPr>
            <p:cNvSpPr/>
            <p:nvPr/>
          </p:nvSpPr>
          <p:spPr>
            <a:xfrm>
              <a:off x="1232725" y="1777460"/>
              <a:ext cx="2785403" cy="160060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044005C-2960-4516-9C5F-F4CB850254ED}"/>
              </a:ext>
            </a:extLst>
          </p:cNvPr>
          <p:cNvGrpSpPr/>
          <p:nvPr/>
        </p:nvGrpSpPr>
        <p:grpSpPr>
          <a:xfrm>
            <a:off x="4190530" y="800047"/>
            <a:ext cx="2834233" cy="1600607"/>
            <a:chOff x="4190530" y="800047"/>
            <a:chExt cx="2834233" cy="16006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AE175B3-E455-4192-9651-4DC97F63A064}"/>
                </a:ext>
              </a:extLst>
            </p:cNvPr>
            <p:cNvSpPr txBox="1"/>
            <p:nvPr/>
          </p:nvSpPr>
          <p:spPr>
            <a:xfrm>
              <a:off x="4431605" y="1233399"/>
              <a:ext cx="2593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Neighbour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FF224CBF-6F43-45FC-958F-D400B2E4F7DF}"/>
                </a:ext>
              </a:extLst>
            </p:cNvPr>
            <p:cNvSpPr/>
            <p:nvPr/>
          </p:nvSpPr>
          <p:spPr>
            <a:xfrm>
              <a:off x="4190530" y="800047"/>
              <a:ext cx="2785403" cy="1600607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93C90771-F6B8-4892-8642-58E3E09495B3}"/>
              </a:ext>
            </a:extLst>
          </p:cNvPr>
          <p:cNvGrpSpPr/>
          <p:nvPr/>
        </p:nvGrpSpPr>
        <p:grpSpPr>
          <a:xfrm>
            <a:off x="2878298" y="22402"/>
            <a:ext cx="5175068" cy="707886"/>
            <a:chOff x="2625592" y="464559"/>
            <a:chExt cx="4691329" cy="707886"/>
          </a:xfrm>
        </p:grpSpPr>
        <p:sp>
          <p:nvSpPr>
            <p:cNvPr id="34" name="Scroll: Horizontal 16">
              <a:extLst>
                <a:ext uri="{FF2B5EF4-FFF2-40B4-BE49-F238E27FC236}">
                  <a16:creationId xmlns:a16="http://schemas.microsoft.com/office/drawing/2014/main" xmlns="" id="{F7BF6A99-76CA-4F65-B3BC-58B9019095CB}"/>
                </a:ext>
              </a:extLst>
            </p:cNvPr>
            <p:cNvSpPr/>
            <p:nvPr/>
          </p:nvSpPr>
          <p:spPr>
            <a:xfrm>
              <a:off x="2625592" y="464559"/>
              <a:ext cx="4691329" cy="707886"/>
            </a:xfrm>
            <a:prstGeom prst="horizontalScroll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5FCE3E7-81D1-4F7F-99CF-87240ED7B603}"/>
                </a:ext>
              </a:extLst>
            </p:cNvPr>
            <p:cNvSpPr txBox="1"/>
            <p:nvPr/>
          </p:nvSpPr>
          <p:spPr>
            <a:xfrm>
              <a:off x="2841673" y="482858"/>
              <a:ext cx="44752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Practice of pronunciation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D0BB53-C5D0-4623-9B3E-A4FAE22A63EE}"/>
              </a:ext>
            </a:extLst>
          </p:cNvPr>
          <p:cNvGrpSpPr/>
          <p:nvPr/>
        </p:nvGrpSpPr>
        <p:grpSpPr>
          <a:xfrm>
            <a:off x="3691409" y="2785630"/>
            <a:ext cx="3704685" cy="2109811"/>
            <a:chOff x="3991053" y="2966739"/>
            <a:chExt cx="3208207" cy="160060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88D753BD-75B8-477F-A8C6-665AF26ADCCC}"/>
                </a:ext>
              </a:extLst>
            </p:cNvPr>
            <p:cNvSpPr/>
            <p:nvPr/>
          </p:nvSpPr>
          <p:spPr>
            <a:xfrm>
              <a:off x="4184961" y="2966739"/>
              <a:ext cx="2747608" cy="16006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7BF93E9-DF9B-425B-96CE-4D492C8A7EA1}"/>
                </a:ext>
              </a:extLst>
            </p:cNvPr>
            <p:cNvSpPr txBox="1"/>
            <p:nvPr/>
          </p:nvSpPr>
          <p:spPr>
            <a:xfrm>
              <a:off x="3991053" y="3235326"/>
              <a:ext cx="3208207" cy="91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Practice of pronunciation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63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B6FCCB-370C-4801-B00F-AA5FE44A26A7}"/>
              </a:ext>
            </a:extLst>
          </p:cNvPr>
          <p:cNvSpPr txBox="1"/>
          <p:nvPr/>
        </p:nvSpPr>
        <p:spPr>
          <a:xfrm>
            <a:off x="1698171" y="253149"/>
            <a:ext cx="8170236" cy="1254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lIns="86038" tIns="43019" rIns="86038" bIns="43019" rtlCol="0">
            <a:spAutoFit/>
          </a:bodyPr>
          <a:lstStyle/>
          <a:p>
            <a:pPr algn="ctr"/>
            <a:r>
              <a:rPr lang="en-US" sz="379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Dear students, open your book at page </a:t>
            </a:r>
            <a:r>
              <a:rPr lang="en-US" sz="3794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en-US" sz="379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794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. Read the text silently.</a:t>
            </a:r>
          </a:p>
        </p:txBody>
      </p:sp>
      <p:pic>
        <p:nvPicPr>
          <p:cNvPr id="4" name="Picture 3" descr="image_138662_16133910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48" y="2223841"/>
            <a:ext cx="7737083" cy="3700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93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Right 10">
            <a:extLst>
              <a:ext uri="{FF2B5EF4-FFF2-40B4-BE49-F238E27FC236}">
                <a16:creationId xmlns:a16="http://schemas.microsoft.com/office/drawing/2014/main" xmlns="" id="{F845B7A9-4296-4CC7-A521-F5F5A9B77A56}"/>
              </a:ext>
            </a:extLst>
          </p:cNvPr>
          <p:cNvSpPr/>
          <p:nvPr/>
        </p:nvSpPr>
        <p:spPr>
          <a:xfrm rot="12930416">
            <a:off x="3887550" y="2949557"/>
            <a:ext cx="588283" cy="273665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11">
            <a:extLst>
              <a:ext uri="{FF2B5EF4-FFF2-40B4-BE49-F238E27FC236}">
                <a16:creationId xmlns:a16="http://schemas.microsoft.com/office/drawing/2014/main" xmlns="" id="{5F04EFC2-B4B8-4FD1-982E-9C75CA849511}"/>
              </a:ext>
            </a:extLst>
          </p:cNvPr>
          <p:cNvSpPr/>
          <p:nvPr/>
        </p:nvSpPr>
        <p:spPr>
          <a:xfrm rot="16200000">
            <a:off x="5339174" y="2540155"/>
            <a:ext cx="523671" cy="28607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12">
            <a:extLst>
              <a:ext uri="{FF2B5EF4-FFF2-40B4-BE49-F238E27FC236}">
                <a16:creationId xmlns:a16="http://schemas.microsoft.com/office/drawing/2014/main" xmlns="" id="{AEB448DC-31BC-4917-897F-D3F6931EB2A6}"/>
              </a:ext>
            </a:extLst>
          </p:cNvPr>
          <p:cNvSpPr/>
          <p:nvPr/>
        </p:nvSpPr>
        <p:spPr>
          <a:xfrm rot="19504680">
            <a:off x="6693605" y="3007665"/>
            <a:ext cx="542406" cy="322765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13">
            <a:extLst>
              <a:ext uri="{FF2B5EF4-FFF2-40B4-BE49-F238E27FC236}">
                <a16:creationId xmlns:a16="http://schemas.microsoft.com/office/drawing/2014/main" xmlns="" id="{88A40996-9150-426B-8500-D50E28536D70}"/>
              </a:ext>
            </a:extLst>
          </p:cNvPr>
          <p:cNvSpPr/>
          <p:nvPr/>
        </p:nvSpPr>
        <p:spPr>
          <a:xfrm rot="2307137" flipV="1">
            <a:off x="6748585" y="4250991"/>
            <a:ext cx="535580" cy="363529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14">
            <a:extLst>
              <a:ext uri="{FF2B5EF4-FFF2-40B4-BE49-F238E27FC236}">
                <a16:creationId xmlns:a16="http://schemas.microsoft.com/office/drawing/2014/main" xmlns="" id="{35B1B9DB-8430-4C6F-A9C3-FEED23952CC1}"/>
              </a:ext>
            </a:extLst>
          </p:cNvPr>
          <p:cNvSpPr/>
          <p:nvPr/>
        </p:nvSpPr>
        <p:spPr>
          <a:xfrm rot="5400000" flipV="1">
            <a:off x="5201495" y="4736801"/>
            <a:ext cx="528675" cy="310962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8">
            <a:extLst>
              <a:ext uri="{FF2B5EF4-FFF2-40B4-BE49-F238E27FC236}">
                <a16:creationId xmlns:a16="http://schemas.microsoft.com/office/drawing/2014/main" xmlns="" id="{57E93EBB-CF78-4959-BFB3-4FB8F6B0AFEF}"/>
              </a:ext>
            </a:extLst>
          </p:cNvPr>
          <p:cNvSpPr/>
          <p:nvPr/>
        </p:nvSpPr>
        <p:spPr>
          <a:xfrm rot="8627663">
            <a:off x="3803461" y="4261621"/>
            <a:ext cx="581348" cy="348491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3F81C95-B4A2-4422-8622-9BFCDD304726}"/>
              </a:ext>
            </a:extLst>
          </p:cNvPr>
          <p:cNvGrpSpPr/>
          <p:nvPr/>
        </p:nvGrpSpPr>
        <p:grpSpPr>
          <a:xfrm>
            <a:off x="7261753" y="2033162"/>
            <a:ext cx="2785403" cy="1600607"/>
            <a:chOff x="7298790" y="2044375"/>
            <a:chExt cx="2785403" cy="160060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E51DBCB-2131-4B53-B01D-AE9C552651C8}"/>
                </a:ext>
              </a:extLst>
            </p:cNvPr>
            <p:cNvSpPr/>
            <p:nvPr/>
          </p:nvSpPr>
          <p:spPr>
            <a:xfrm>
              <a:off x="7298790" y="2044375"/>
              <a:ext cx="2785403" cy="1600607"/>
            </a:xfrm>
            <a:prstGeom prst="ellipse">
              <a:avLst/>
            </a:prstGeom>
            <a:solidFill>
              <a:srgbClr val="92D050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E095DE2-34D2-4DE5-91B7-2D6E4E103D9F}"/>
                </a:ext>
              </a:extLst>
            </p:cNvPr>
            <p:cNvSpPr txBox="1"/>
            <p:nvPr/>
          </p:nvSpPr>
          <p:spPr>
            <a:xfrm>
              <a:off x="7316599" y="2443980"/>
              <a:ext cx="2447778" cy="70788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Housewife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04C9C22-4EE7-46BD-9477-7CB161D0A11F}"/>
              </a:ext>
            </a:extLst>
          </p:cNvPr>
          <p:cNvGrpSpPr/>
          <p:nvPr/>
        </p:nvGrpSpPr>
        <p:grpSpPr>
          <a:xfrm>
            <a:off x="7244678" y="4093985"/>
            <a:ext cx="2785403" cy="1600607"/>
            <a:chOff x="7244678" y="4093985"/>
            <a:chExt cx="2785403" cy="160060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D583741-1829-43F2-8ABE-19D239D2C94C}"/>
                </a:ext>
              </a:extLst>
            </p:cNvPr>
            <p:cNvSpPr/>
            <p:nvPr/>
          </p:nvSpPr>
          <p:spPr>
            <a:xfrm>
              <a:off x="7244678" y="4093985"/>
              <a:ext cx="2785403" cy="1600607"/>
            </a:xfrm>
            <a:prstGeom prst="ellipse">
              <a:avLst/>
            </a:prstGeom>
            <a:solidFill>
              <a:srgbClr val="CC00FF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69B2063-1ACF-4FB8-9F29-162062EC7E8A}"/>
                </a:ext>
              </a:extLst>
            </p:cNvPr>
            <p:cNvSpPr txBox="1"/>
            <p:nvPr/>
          </p:nvSpPr>
          <p:spPr>
            <a:xfrm>
              <a:off x="7366156" y="4478961"/>
              <a:ext cx="24477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Especially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237F2FF-67AF-490D-9E6A-F5D5F5909CE7}"/>
              </a:ext>
            </a:extLst>
          </p:cNvPr>
          <p:cNvGrpSpPr/>
          <p:nvPr/>
        </p:nvGrpSpPr>
        <p:grpSpPr>
          <a:xfrm>
            <a:off x="3991985" y="5186847"/>
            <a:ext cx="2785403" cy="1600607"/>
            <a:chOff x="3991985" y="5186847"/>
            <a:chExt cx="2785403" cy="1600607"/>
          </a:xfrm>
          <a:solidFill>
            <a:srgbClr val="0070C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7E6243A-EFF5-433D-994B-116FC4DB39DF}"/>
                </a:ext>
              </a:extLst>
            </p:cNvPr>
            <p:cNvSpPr/>
            <p:nvPr/>
          </p:nvSpPr>
          <p:spPr>
            <a:xfrm>
              <a:off x="3991985" y="5186847"/>
              <a:ext cx="2785403" cy="1600607"/>
            </a:xfrm>
            <a:prstGeom prst="ellipse">
              <a:avLst/>
            </a:prstGeom>
            <a:grpFill/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E4B1041-8E42-4386-A2C3-4B4AC7D5B11C}"/>
                </a:ext>
              </a:extLst>
            </p:cNvPr>
            <p:cNvSpPr txBox="1"/>
            <p:nvPr/>
          </p:nvSpPr>
          <p:spPr>
            <a:xfrm>
              <a:off x="4459275" y="5605991"/>
              <a:ext cx="195147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5AB7F0B-2827-473C-8DA4-A3256D75E84F}"/>
              </a:ext>
            </a:extLst>
          </p:cNvPr>
          <p:cNvGrpSpPr/>
          <p:nvPr/>
        </p:nvGrpSpPr>
        <p:grpSpPr>
          <a:xfrm>
            <a:off x="1006640" y="3914290"/>
            <a:ext cx="2785403" cy="1600607"/>
            <a:chOff x="1006640" y="3914290"/>
            <a:chExt cx="2785403" cy="160060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9BA819B-7C1E-4096-B998-29FF37248026}"/>
                </a:ext>
              </a:extLst>
            </p:cNvPr>
            <p:cNvSpPr/>
            <p:nvPr/>
          </p:nvSpPr>
          <p:spPr>
            <a:xfrm>
              <a:off x="1006640" y="3914290"/>
              <a:ext cx="2785403" cy="1600607"/>
            </a:xfrm>
            <a:prstGeom prst="ellipse">
              <a:avLst/>
            </a:prstGeom>
            <a:solidFill>
              <a:srgbClr val="00B0F0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FF2743D-289C-47B6-89F1-501E95D27303}"/>
                </a:ext>
              </a:extLst>
            </p:cNvPr>
            <p:cNvSpPr txBox="1"/>
            <p:nvPr/>
          </p:nvSpPr>
          <p:spPr>
            <a:xfrm>
              <a:off x="1351297" y="4274001"/>
              <a:ext cx="209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79EE6E2-1F89-4845-B486-1AB6D29E528C}"/>
              </a:ext>
            </a:extLst>
          </p:cNvPr>
          <p:cNvGrpSpPr/>
          <p:nvPr/>
        </p:nvGrpSpPr>
        <p:grpSpPr>
          <a:xfrm>
            <a:off x="1232725" y="1777460"/>
            <a:ext cx="2785403" cy="1600607"/>
            <a:chOff x="1232725" y="1777460"/>
            <a:chExt cx="2785403" cy="1600607"/>
          </a:xfrm>
          <a:solidFill>
            <a:srgbClr val="FFFF0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6E6F67A-2EF4-4F9F-BEA0-1A1869EA944D}"/>
                </a:ext>
              </a:extLst>
            </p:cNvPr>
            <p:cNvSpPr/>
            <p:nvPr/>
          </p:nvSpPr>
          <p:spPr>
            <a:xfrm>
              <a:off x="1232725" y="1777460"/>
              <a:ext cx="2785403" cy="1600607"/>
            </a:xfrm>
            <a:prstGeom prst="ellipse">
              <a:avLst/>
            </a:prstGeom>
            <a:grpFill/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DBBD953-9609-4E15-82DF-228C604B6012}"/>
                </a:ext>
              </a:extLst>
            </p:cNvPr>
            <p:cNvSpPr txBox="1"/>
            <p:nvPr/>
          </p:nvSpPr>
          <p:spPr>
            <a:xfrm>
              <a:off x="2075291" y="2173366"/>
              <a:ext cx="15193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Flat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044005C-2960-4516-9C5F-F4CB850254ED}"/>
              </a:ext>
            </a:extLst>
          </p:cNvPr>
          <p:cNvGrpSpPr/>
          <p:nvPr/>
        </p:nvGrpSpPr>
        <p:grpSpPr>
          <a:xfrm>
            <a:off x="4190530" y="800047"/>
            <a:ext cx="2785403" cy="1600607"/>
            <a:chOff x="4190530" y="800047"/>
            <a:chExt cx="2785403" cy="160060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F224CBF-6F43-45FC-958F-D400B2E4F7DF}"/>
                </a:ext>
              </a:extLst>
            </p:cNvPr>
            <p:cNvSpPr/>
            <p:nvPr/>
          </p:nvSpPr>
          <p:spPr>
            <a:xfrm>
              <a:off x="4190530" y="800047"/>
              <a:ext cx="2785403" cy="1600607"/>
            </a:xfrm>
            <a:prstGeom prst="ellipse">
              <a:avLst/>
            </a:prstGeom>
            <a:solidFill>
              <a:srgbClr val="CC0099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AE175B3-E455-4192-9651-4DC97F63A064}"/>
                </a:ext>
              </a:extLst>
            </p:cNvPr>
            <p:cNvSpPr txBox="1"/>
            <p:nvPr/>
          </p:nvSpPr>
          <p:spPr>
            <a:xfrm>
              <a:off x="4324735" y="1219941"/>
              <a:ext cx="25931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Neighbour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3C90771-F6B8-4892-8642-58E3E09495B3}"/>
              </a:ext>
            </a:extLst>
          </p:cNvPr>
          <p:cNvGrpSpPr/>
          <p:nvPr/>
        </p:nvGrpSpPr>
        <p:grpSpPr>
          <a:xfrm>
            <a:off x="2968177" y="21436"/>
            <a:ext cx="5175068" cy="707886"/>
            <a:chOff x="2625592" y="464559"/>
            <a:chExt cx="4691329" cy="707886"/>
          </a:xfrm>
        </p:grpSpPr>
        <p:sp>
          <p:nvSpPr>
            <p:cNvPr id="35" name="Scroll: Horizontal 16">
              <a:extLst>
                <a:ext uri="{FF2B5EF4-FFF2-40B4-BE49-F238E27FC236}">
                  <a16:creationId xmlns:a16="http://schemas.microsoft.com/office/drawing/2014/main" xmlns="" id="{F7BF6A99-76CA-4F65-B3BC-58B9019095CB}"/>
                </a:ext>
              </a:extLst>
            </p:cNvPr>
            <p:cNvSpPr/>
            <p:nvPr/>
          </p:nvSpPr>
          <p:spPr>
            <a:xfrm>
              <a:off x="2625592" y="464559"/>
              <a:ext cx="4691329" cy="707886"/>
            </a:xfrm>
            <a:prstGeom prst="horizontalScroll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5FCE3E7-81D1-4F7F-99CF-87240ED7B603}"/>
                </a:ext>
              </a:extLst>
            </p:cNvPr>
            <p:cNvSpPr txBox="1"/>
            <p:nvPr/>
          </p:nvSpPr>
          <p:spPr>
            <a:xfrm>
              <a:off x="2841673" y="482858"/>
              <a:ext cx="44752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32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play A bingo game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0D0BB53-C5D0-4623-9B3E-A4FAE22A63EE}"/>
              </a:ext>
            </a:extLst>
          </p:cNvPr>
          <p:cNvGrpSpPr/>
          <p:nvPr/>
        </p:nvGrpSpPr>
        <p:grpSpPr>
          <a:xfrm>
            <a:off x="4181907" y="3011520"/>
            <a:ext cx="2782901" cy="1600606"/>
            <a:chOff x="4184961" y="2966739"/>
            <a:chExt cx="2782901" cy="160060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8D753BD-75B8-477F-A8C6-665AF26ADCCC}"/>
                </a:ext>
              </a:extLst>
            </p:cNvPr>
            <p:cNvSpPr/>
            <p:nvPr/>
          </p:nvSpPr>
          <p:spPr>
            <a:xfrm>
              <a:off x="4184961" y="2966739"/>
              <a:ext cx="2747608" cy="160060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7BF93E9-DF9B-425B-96CE-4D492C8A7EA1}"/>
                </a:ext>
              </a:extLst>
            </p:cNvPr>
            <p:cNvSpPr txBox="1"/>
            <p:nvPr/>
          </p:nvSpPr>
          <p:spPr>
            <a:xfrm>
              <a:off x="4271555" y="3393973"/>
              <a:ext cx="26963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l"/>
              <a:r>
                <a:rPr lang="en-US" sz="4000" b="1" dirty="0">
                  <a:solidFill>
                    <a:srgbClr val="CC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New 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92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89"/>
            <a:ext cx="12192000" cy="6289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11436" r="38076" b="22319"/>
          <a:stretch/>
        </p:blipFill>
        <p:spPr>
          <a:xfrm rot="5400000">
            <a:off x="215776" y="1849177"/>
            <a:ext cx="3636340" cy="25864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EED3DD3-D330-4E38-8C7E-75A05D0E5805}"/>
              </a:ext>
            </a:extLst>
          </p:cNvPr>
          <p:cNvGrpSpPr/>
          <p:nvPr/>
        </p:nvGrpSpPr>
        <p:grpSpPr>
          <a:xfrm>
            <a:off x="-139147" y="4852960"/>
            <a:ext cx="12470294" cy="2144190"/>
            <a:chOff x="121168" y="5787038"/>
            <a:chExt cx="12322817" cy="14014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4CCFF67-D7E3-4C82-AAD7-B88EBDA48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168" y="5787038"/>
              <a:ext cx="6505575" cy="1401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0E47579E-E622-4122-8726-074FBC48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910" y="5787038"/>
              <a:ext cx="7005075" cy="14014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33" y="4629753"/>
            <a:ext cx="1905000" cy="189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96" y="4752062"/>
            <a:ext cx="1905000" cy="1895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3" y="4763902"/>
            <a:ext cx="1905000" cy="1895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395488" y="400920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chemeClr val="accent5">
                    <a:lumMod val="50000"/>
                  </a:schemeClr>
                </a:solidFill>
                <a:latin typeface="Elephant" panose="02020904090505020303" pitchFamily="18" charset="0"/>
                <a:cs typeface="Times New Roman" pitchFamily="18" charset="0"/>
              </a:rPr>
              <a:t>Teacher’s </a:t>
            </a:r>
            <a:r>
              <a:rPr lang="en-GB" sz="5400" b="1" dirty="0" smtClean="0">
                <a:ln w="11430"/>
                <a:solidFill>
                  <a:schemeClr val="accent5">
                    <a:lumMod val="50000"/>
                  </a:schemeClr>
                </a:solidFill>
                <a:latin typeface="Elephant" panose="02020904090505020303" pitchFamily="18" charset="0"/>
                <a:cs typeface="Times New Roman" pitchFamily="18" charset="0"/>
              </a:rPr>
              <a:t>Identity</a:t>
            </a:r>
            <a:endParaRPr lang="en-GB" sz="5400" b="1" dirty="0">
              <a:ln w="11430"/>
              <a:solidFill>
                <a:schemeClr val="accent5">
                  <a:lumMod val="50000"/>
                </a:schemeClr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2596" y="1919369"/>
            <a:ext cx="4287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Lipi</a:t>
            </a:r>
            <a:r>
              <a:rPr lang="en-US" sz="3600" b="1" i="1" dirty="0" smtClean="0"/>
              <a:t> Sharma</a:t>
            </a:r>
          </a:p>
          <a:p>
            <a:r>
              <a:rPr lang="en-US" sz="3600" b="1" i="1" dirty="0" smtClean="0"/>
              <a:t>Assistant teacher</a:t>
            </a:r>
          </a:p>
          <a:p>
            <a:r>
              <a:rPr lang="en-US" sz="3600" b="1" i="1" dirty="0" err="1" smtClean="0"/>
              <a:t>Madhobpur</a:t>
            </a:r>
            <a:r>
              <a:rPr lang="en-US" sz="3600" b="1" i="1" dirty="0" smtClean="0"/>
              <a:t> GPS</a:t>
            </a:r>
          </a:p>
          <a:p>
            <a:r>
              <a:rPr lang="en-US" sz="3600" b="1" i="1" dirty="0" err="1" smtClean="0"/>
              <a:t>Chhatak,Sunamganj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92331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64C926-751F-4035-BD34-393DCAE2992F}"/>
              </a:ext>
            </a:extLst>
          </p:cNvPr>
          <p:cNvSpPr txBox="1"/>
          <p:nvPr/>
        </p:nvSpPr>
        <p:spPr>
          <a:xfrm>
            <a:off x="5336875" y="4440088"/>
            <a:ext cx="564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father likes to listen music.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BF884B-E4A1-4E74-9E30-8D20A212BE95}"/>
              </a:ext>
            </a:extLst>
          </p:cNvPr>
          <p:cNvSpPr txBox="1"/>
          <p:nvPr/>
        </p:nvSpPr>
        <p:spPr>
          <a:xfrm>
            <a:off x="5336875" y="3279114"/>
            <a:ext cx="533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enjoys sewing.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9A73CB-42CD-48B4-82AE-30FF9462679C}"/>
              </a:ext>
            </a:extLst>
          </p:cNvPr>
          <p:cNvSpPr txBox="1"/>
          <p:nvPr/>
        </p:nvSpPr>
        <p:spPr>
          <a:xfrm>
            <a:off x="5396605" y="5766751"/>
            <a:ext cx="604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like to watch cartoons on TV.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45C1BC-ED6A-46D6-BB10-633B2D627DE9}"/>
              </a:ext>
            </a:extLst>
          </p:cNvPr>
          <p:cNvSpPr txBox="1"/>
          <p:nvPr/>
        </p:nvSpPr>
        <p:spPr>
          <a:xfrm>
            <a:off x="5396605" y="1950385"/>
            <a:ext cx="521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 happy family.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9A4339-3B28-4D88-9979-C20325FD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44" y1="27039" x2="23444" y2="27039"/>
                        <a14:foregroundMark x1="80444" y1="20544" x2="80444" y2="20544"/>
                        <a14:foregroundMark x1="76667" y1="96375" x2="76667" y2="9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627" y="923151"/>
            <a:ext cx="2130219" cy="19337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9740F0-1C45-4269-89AD-72FBD8CCA1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7" y="2703090"/>
            <a:ext cx="1812195" cy="1244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5A65A9-44BC-4681-BBE9-46C451295A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4397" y="3947616"/>
            <a:ext cx="1812195" cy="1414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99FF33-BCB5-4131-8756-DFAEFAE4C003}"/>
              </a:ext>
            </a:extLst>
          </p:cNvPr>
          <p:cNvSpPr txBox="1"/>
          <p:nvPr/>
        </p:nvSpPr>
        <p:spPr>
          <a:xfrm>
            <a:off x="-20514166" y="24169522"/>
            <a:ext cx="115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en.wikipedia.org/wiki/Field_Mus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5C4147-B8AB-4E6B-AE63-7617ADA8289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23" t="7459" r="38325" b="19222"/>
          <a:stretch/>
        </p:blipFill>
        <p:spPr>
          <a:xfrm>
            <a:off x="24397" y="5293851"/>
            <a:ext cx="1812195" cy="15967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EE64E9B-8489-478B-9491-6C967F4CFA87}"/>
              </a:ext>
            </a:extLst>
          </p:cNvPr>
          <p:cNvGrpSpPr/>
          <p:nvPr/>
        </p:nvGrpSpPr>
        <p:grpSpPr>
          <a:xfrm>
            <a:off x="1893038" y="1774429"/>
            <a:ext cx="2574882" cy="830997"/>
            <a:chOff x="1893038" y="1774429"/>
            <a:chExt cx="2574882" cy="8309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49C74B1-BAFE-4A69-87E1-8FEE63789F8F}"/>
                </a:ext>
              </a:extLst>
            </p:cNvPr>
            <p:cNvSpPr txBox="1"/>
            <p:nvPr/>
          </p:nvSpPr>
          <p:spPr>
            <a:xfrm>
              <a:off x="2100237" y="1797809"/>
              <a:ext cx="2367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Family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3B7872A-A376-4854-96AB-8D4C741A020D}"/>
                </a:ext>
              </a:extLst>
            </p:cNvPr>
            <p:cNvSpPr/>
            <p:nvPr/>
          </p:nvSpPr>
          <p:spPr>
            <a:xfrm>
              <a:off x="1893038" y="1774429"/>
              <a:ext cx="2226592" cy="8309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F23B31-9CE8-42D6-B5CD-9A34463CDEDE}"/>
              </a:ext>
            </a:extLst>
          </p:cNvPr>
          <p:cNvGrpSpPr/>
          <p:nvPr/>
        </p:nvGrpSpPr>
        <p:grpSpPr>
          <a:xfrm>
            <a:off x="1917953" y="2919692"/>
            <a:ext cx="2408876" cy="855558"/>
            <a:chOff x="1917953" y="2919692"/>
            <a:chExt cx="2408876" cy="8555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0B2B924-E756-4C38-A2D5-95F13195BCE0}"/>
                </a:ext>
              </a:extLst>
            </p:cNvPr>
            <p:cNvSpPr txBox="1"/>
            <p:nvPr/>
          </p:nvSpPr>
          <p:spPr>
            <a:xfrm>
              <a:off x="2100237" y="2944253"/>
              <a:ext cx="2226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033AB50-DD9F-4DE5-B555-5A16CBAD8125}"/>
                </a:ext>
              </a:extLst>
            </p:cNvPr>
            <p:cNvSpPr/>
            <p:nvPr/>
          </p:nvSpPr>
          <p:spPr>
            <a:xfrm>
              <a:off x="1917953" y="2919692"/>
              <a:ext cx="2166862" cy="8309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8BF7C4-2631-47CE-9229-A8555E322CC1}"/>
              </a:ext>
            </a:extLst>
          </p:cNvPr>
          <p:cNvGrpSpPr/>
          <p:nvPr/>
        </p:nvGrpSpPr>
        <p:grpSpPr>
          <a:xfrm>
            <a:off x="1893038" y="4262352"/>
            <a:ext cx="2433791" cy="859165"/>
            <a:chOff x="1893038" y="4262352"/>
            <a:chExt cx="2433791" cy="8591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1EF229F-ECB1-49FB-9DD6-276D94FF90F0}"/>
                </a:ext>
              </a:extLst>
            </p:cNvPr>
            <p:cNvSpPr txBox="1"/>
            <p:nvPr/>
          </p:nvSpPr>
          <p:spPr>
            <a:xfrm>
              <a:off x="2076217" y="4262352"/>
              <a:ext cx="2250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Music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3F993379-A9BD-4267-A4D2-0320BD0AF181}"/>
                </a:ext>
              </a:extLst>
            </p:cNvPr>
            <p:cNvSpPr/>
            <p:nvPr/>
          </p:nvSpPr>
          <p:spPr>
            <a:xfrm>
              <a:off x="1893038" y="4290520"/>
              <a:ext cx="2226592" cy="8309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FD1EB0A-0A53-44E0-BEB1-B59F30F1AA32}"/>
              </a:ext>
            </a:extLst>
          </p:cNvPr>
          <p:cNvGrpSpPr/>
          <p:nvPr/>
        </p:nvGrpSpPr>
        <p:grpSpPr>
          <a:xfrm>
            <a:off x="1917953" y="5715534"/>
            <a:ext cx="2384856" cy="859165"/>
            <a:chOff x="1917953" y="5715534"/>
            <a:chExt cx="2384856" cy="8591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52C527F-1E6F-4175-9E46-D00E03D27EE6}"/>
                </a:ext>
              </a:extLst>
            </p:cNvPr>
            <p:cNvSpPr txBox="1"/>
            <p:nvPr/>
          </p:nvSpPr>
          <p:spPr>
            <a:xfrm>
              <a:off x="2076217" y="5715534"/>
              <a:ext cx="2226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Watch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EAB2A51-B4F6-4765-8B61-F50AEB7F3557}"/>
                </a:ext>
              </a:extLst>
            </p:cNvPr>
            <p:cNvSpPr/>
            <p:nvPr/>
          </p:nvSpPr>
          <p:spPr>
            <a:xfrm>
              <a:off x="1917953" y="5743702"/>
              <a:ext cx="2226592" cy="8309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78B35B6F-76AB-46C0-B9A7-6427E85B5FBE}"/>
              </a:ext>
            </a:extLst>
          </p:cNvPr>
          <p:cNvSpPr/>
          <p:nvPr/>
        </p:nvSpPr>
        <p:spPr>
          <a:xfrm flipV="1">
            <a:off x="4467920" y="2058365"/>
            <a:ext cx="640125" cy="40964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01A0F8B9-1D35-4773-9F06-E75C8DEAF782}"/>
              </a:ext>
            </a:extLst>
          </p:cNvPr>
          <p:cNvSpPr/>
          <p:nvPr/>
        </p:nvSpPr>
        <p:spPr>
          <a:xfrm flipV="1">
            <a:off x="4408190" y="3325353"/>
            <a:ext cx="640125" cy="40964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30">
            <a:extLst>
              <a:ext uri="{FF2B5EF4-FFF2-40B4-BE49-F238E27FC236}">
                <a16:creationId xmlns:a16="http://schemas.microsoft.com/office/drawing/2014/main" xmlns="" id="{7DA8D107-A494-410C-918F-F097066F5DEB}"/>
              </a:ext>
            </a:extLst>
          </p:cNvPr>
          <p:cNvSpPr/>
          <p:nvPr/>
        </p:nvSpPr>
        <p:spPr>
          <a:xfrm flipV="1">
            <a:off x="4443088" y="4527653"/>
            <a:ext cx="640125" cy="40964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31">
            <a:extLst>
              <a:ext uri="{FF2B5EF4-FFF2-40B4-BE49-F238E27FC236}">
                <a16:creationId xmlns:a16="http://schemas.microsoft.com/office/drawing/2014/main" xmlns="" id="{86EA0A7B-4C21-4849-AEEB-73EB5BB528B7}"/>
              </a:ext>
            </a:extLst>
          </p:cNvPr>
          <p:cNvSpPr/>
          <p:nvPr/>
        </p:nvSpPr>
        <p:spPr>
          <a:xfrm flipV="1">
            <a:off x="4408189" y="5887387"/>
            <a:ext cx="640125" cy="40964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DD1AAEC-C02B-4049-9BD7-B2EDFC73DF1C}"/>
              </a:ext>
            </a:extLst>
          </p:cNvPr>
          <p:cNvGrpSpPr/>
          <p:nvPr/>
        </p:nvGrpSpPr>
        <p:grpSpPr>
          <a:xfrm>
            <a:off x="3189513" y="159991"/>
            <a:ext cx="4876802" cy="950474"/>
            <a:chOff x="3189513" y="159991"/>
            <a:chExt cx="4876802" cy="9504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EF590C5-A42E-42F0-AF14-829E4D99144A}"/>
                </a:ext>
              </a:extLst>
            </p:cNvPr>
            <p:cNvSpPr txBox="1"/>
            <p:nvPr/>
          </p:nvSpPr>
          <p:spPr>
            <a:xfrm>
              <a:off x="3189513" y="159991"/>
              <a:ext cx="4876802" cy="923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Make sentenec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3505CA3-AF00-40AC-8060-F7A1218E719A}"/>
                </a:ext>
              </a:extLst>
            </p:cNvPr>
            <p:cNvSpPr/>
            <p:nvPr/>
          </p:nvSpPr>
          <p:spPr>
            <a:xfrm>
              <a:off x="3335598" y="279468"/>
              <a:ext cx="4584632" cy="8309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512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139C74-39E8-463F-A9DC-FCDAC063F46D}"/>
              </a:ext>
            </a:extLst>
          </p:cNvPr>
          <p:cNvSpPr/>
          <p:nvPr/>
        </p:nvSpPr>
        <p:spPr>
          <a:xfrm>
            <a:off x="3396871" y="324052"/>
            <a:ext cx="472690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xmlns="" id="{3833BF6D-CDC6-4139-B0D1-F38924083C4C}"/>
              </a:ext>
            </a:extLst>
          </p:cNvPr>
          <p:cNvSpPr/>
          <p:nvPr/>
        </p:nvSpPr>
        <p:spPr>
          <a:xfrm>
            <a:off x="470234" y="2219174"/>
            <a:ext cx="2466645" cy="914400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Group-A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xmlns="" id="{7B31C954-FD18-4BE9-B072-49965BA644F3}"/>
              </a:ext>
            </a:extLst>
          </p:cNvPr>
          <p:cNvSpPr/>
          <p:nvPr/>
        </p:nvSpPr>
        <p:spPr>
          <a:xfrm>
            <a:off x="3310331" y="2411361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6EC69D-D7B3-4999-82F7-6F3FB890BBDB}"/>
              </a:ext>
            </a:extLst>
          </p:cNvPr>
          <p:cNvSpPr txBox="1"/>
          <p:nvPr/>
        </p:nvSpPr>
        <p:spPr>
          <a:xfrm>
            <a:off x="4399209" y="2303061"/>
            <a:ext cx="5358654" cy="769441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Who is Saikat ?</a:t>
            </a:r>
            <a:r>
              <a:rPr lang="en-US" alt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xmlns="" id="{538B9B8B-A46F-44E5-917D-150F5DB7CD58}"/>
              </a:ext>
            </a:extLst>
          </p:cNvPr>
          <p:cNvSpPr/>
          <p:nvPr/>
        </p:nvSpPr>
        <p:spPr>
          <a:xfrm>
            <a:off x="393175" y="3748875"/>
            <a:ext cx="2466645" cy="914400"/>
          </a:xfrm>
          <a:prstGeom prst="round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rgbClr val="FEB80A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Group-B</a:t>
            </a:r>
          </a:p>
        </p:txBody>
      </p:sp>
      <p:sp>
        <p:nvSpPr>
          <p:cNvPr id="11" name="Right Arrow 13">
            <a:extLst>
              <a:ext uri="{FF2B5EF4-FFF2-40B4-BE49-F238E27FC236}">
                <a16:creationId xmlns:a16="http://schemas.microsoft.com/office/drawing/2014/main" xmlns="" id="{3A0D11F5-19F0-4C49-A558-2A6CB16A44CC}"/>
              </a:ext>
            </a:extLst>
          </p:cNvPr>
          <p:cNvSpPr/>
          <p:nvPr/>
        </p:nvSpPr>
        <p:spPr>
          <a:xfrm>
            <a:off x="3271801" y="4020177"/>
            <a:ext cx="715426" cy="525894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07ED9F-207E-48E3-BC72-EC4F34F0BA83}"/>
              </a:ext>
            </a:extLst>
          </p:cNvPr>
          <p:cNvSpPr txBox="1"/>
          <p:nvPr/>
        </p:nvSpPr>
        <p:spPr>
          <a:xfrm>
            <a:off x="4371502" y="5400460"/>
            <a:ext cx="7504548" cy="769441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What does Saikat’s father do </a:t>
            </a:r>
            <a:r>
              <a:rPr lang="en-US" alt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AE2CB66-5C7B-4EE6-A50F-C470F716219D}"/>
              </a:ext>
            </a:extLst>
          </p:cNvPr>
          <p:cNvSpPr txBox="1"/>
          <p:nvPr/>
        </p:nvSpPr>
        <p:spPr>
          <a:xfrm>
            <a:off x="4399209" y="3513206"/>
            <a:ext cx="6503927" cy="14465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en-US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What is Saikat’s mother’s name</a:t>
            </a:r>
            <a:r>
              <a:rPr lang="en-US" altLang="en-US" sz="4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Right Arrow 16">
            <a:extLst>
              <a:ext uri="{FF2B5EF4-FFF2-40B4-BE49-F238E27FC236}">
                <a16:creationId xmlns:a16="http://schemas.microsoft.com/office/drawing/2014/main" xmlns="" id="{F9B1BBA7-389A-4A8F-8CD1-6E59305D8DB0}"/>
              </a:ext>
            </a:extLst>
          </p:cNvPr>
          <p:cNvSpPr/>
          <p:nvPr/>
        </p:nvSpPr>
        <p:spPr>
          <a:xfrm>
            <a:off x="3310331" y="5543086"/>
            <a:ext cx="715426" cy="484188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4A39EC3-A18A-42D3-8073-2E134B8F347C}"/>
              </a:ext>
            </a:extLst>
          </p:cNvPr>
          <p:cNvSpPr/>
          <p:nvPr/>
        </p:nvSpPr>
        <p:spPr>
          <a:xfrm>
            <a:off x="393175" y="5327980"/>
            <a:ext cx="2466645" cy="914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Group-C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280" y="0"/>
            <a:ext cx="3389720" cy="169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00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51A7F8-E971-45A6-99CA-3D8B47635F0F}"/>
              </a:ext>
            </a:extLst>
          </p:cNvPr>
          <p:cNvSpPr/>
          <p:nvPr/>
        </p:nvSpPr>
        <p:spPr>
          <a:xfrm>
            <a:off x="7230530" y="84174"/>
            <a:ext cx="3213791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1AB39F">
                        <a:tint val="90000"/>
                        <a:satMod val="120000"/>
                      </a:srgbClr>
                    </a:gs>
                    <a:gs pos="25000">
                      <a:srgbClr val="1AB39F">
                        <a:tint val="93000"/>
                        <a:satMod val="120000"/>
                      </a:srgbClr>
                    </a:gs>
                    <a:gs pos="50000">
                      <a:srgbClr val="1AB39F">
                        <a:shade val="89000"/>
                        <a:satMod val="110000"/>
                      </a:srgbClr>
                    </a:gs>
                    <a:gs pos="75000">
                      <a:srgbClr val="1AB39F">
                        <a:tint val="93000"/>
                        <a:satMod val="120000"/>
                      </a:srgbClr>
                    </a:gs>
                    <a:gs pos="100000">
                      <a:srgbClr val="1AB39F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31F4C-4B91-4A20-AB3C-22CE3E4A2F94}"/>
              </a:ext>
            </a:extLst>
          </p:cNvPr>
          <p:cNvSpPr txBox="1"/>
          <p:nvPr/>
        </p:nvSpPr>
        <p:spPr>
          <a:xfrm>
            <a:off x="201478" y="871669"/>
            <a:ext cx="109126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Rearrange the words to make a meaningful sentence: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ED6C12-4131-4107-B325-71B5295E29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435" y="0"/>
            <a:ext cx="1513565" cy="88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9697C7-3661-48D4-9789-735EBC039EB7}"/>
              </a:ext>
            </a:extLst>
          </p:cNvPr>
          <p:cNvSpPr txBox="1"/>
          <p:nvPr/>
        </p:nvSpPr>
        <p:spPr>
          <a:xfrm>
            <a:off x="959370" y="1747040"/>
            <a:ext cx="420973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saikat, in, is, 5,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E54A47-3B55-4256-AB56-C632DD689984}"/>
              </a:ext>
            </a:extLst>
          </p:cNvPr>
          <p:cNvSpPr txBox="1"/>
          <p:nvPr/>
        </p:nvSpPr>
        <p:spPr>
          <a:xfrm>
            <a:off x="959370" y="2665437"/>
            <a:ext cx="420973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a, student, he, good,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8EF58-DD1C-40F7-80E4-231D69F2D2AA}"/>
              </a:ext>
            </a:extLst>
          </p:cNvPr>
          <p:cNvSpPr txBox="1"/>
          <p:nvPr/>
        </p:nvSpPr>
        <p:spPr>
          <a:xfrm>
            <a:off x="959370" y="3586072"/>
            <a:ext cx="606352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English, to, he, his, improve, wants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9BF1DA-FF17-4E39-BBD2-57AF6CB3CC63}"/>
              </a:ext>
            </a:extLst>
          </p:cNvPr>
          <p:cNvSpPr txBox="1"/>
          <p:nvPr/>
        </p:nvSpPr>
        <p:spPr>
          <a:xfrm>
            <a:off x="959370" y="4506707"/>
            <a:ext cx="535148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also, reads, English, he, books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CB4866-2A55-4D61-84D3-549B0E3D051E}"/>
              </a:ext>
            </a:extLst>
          </p:cNvPr>
          <p:cNvSpPr txBox="1"/>
          <p:nvPr/>
        </p:nvSpPr>
        <p:spPr>
          <a:xfrm>
            <a:off x="959370" y="5560909"/>
            <a:ext cx="420973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a, housewife, is, she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C009D0-E476-47DA-842B-7E8C73046D05}"/>
              </a:ext>
            </a:extLst>
          </p:cNvPr>
          <p:cNvSpPr txBox="1"/>
          <p:nvPr/>
        </p:nvSpPr>
        <p:spPr>
          <a:xfrm>
            <a:off x="1334124" y="2205120"/>
            <a:ext cx="314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 is in class 5</a:t>
            </a:r>
            <a:r>
              <a:rPr lang="en-US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C8F560-6188-4AB4-BA8F-C3DC01708BAF}"/>
              </a:ext>
            </a:extLst>
          </p:cNvPr>
          <p:cNvSpPr txBox="1"/>
          <p:nvPr/>
        </p:nvSpPr>
        <p:spPr>
          <a:xfrm>
            <a:off x="1289153" y="3123517"/>
            <a:ext cx="353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a student.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1A2528-F350-46D9-9DCE-25D9A285C738}"/>
              </a:ext>
            </a:extLst>
          </p:cNvPr>
          <p:cNvSpPr txBox="1"/>
          <p:nvPr/>
        </p:nvSpPr>
        <p:spPr>
          <a:xfrm>
            <a:off x="1289153" y="3599575"/>
            <a:ext cx="5351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28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wants to improve his English.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B4E7771-0A1E-4954-99AE-418416D1EE14}"/>
              </a:ext>
            </a:extLst>
          </p:cNvPr>
          <p:cNvSpPr txBox="1"/>
          <p:nvPr/>
        </p:nvSpPr>
        <p:spPr>
          <a:xfrm>
            <a:off x="1334124" y="5009976"/>
            <a:ext cx="502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also reads English books.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E3496D-914A-4B44-86E1-E78386806C43}"/>
              </a:ext>
            </a:extLst>
          </p:cNvPr>
          <p:cNvSpPr txBox="1"/>
          <p:nvPr/>
        </p:nvSpPr>
        <p:spPr>
          <a:xfrm>
            <a:off x="1334124" y="6064178"/>
            <a:ext cx="409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a housewife.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32D0F5-A42F-43B2-BD4C-B4543616BA40}"/>
              </a:ext>
            </a:extLst>
          </p:cNvPr>
          <p:cNvSpPr txBox="1"/>
          <p:nvPr/>
        </p:nvSpPr>
        <p:spPr>
          <a:xfrm>
            <a:off x="7987312" y="1960913"/>
            <a:ext cx="344790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check:</a:t>
            </a:r>
          </a:p>
        </p:txBody>
      </p:sp>
    </p:spTree>
    <p:extLst>
      <p:ext uri="{BB962C8B-B14F-4D97-AF65-F5344CB8AC3E}">
        <p14:creationId xmlns:p14="http://schemas.microsoft.com/office/powerpoint/2010/main" val="2008062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306539-BAA8-4266-94BB-B9C9453240DA}"/>
              </a:ext>
            </a:extLst>
          </p:cNvPr>
          <p:cNvSpPr/>
          <p:nvPr/>
        </p:nvSpPr>
        <p:spPr>
          <a:xfrm>
            <a:off x="169888" y="131643"/>
            <a:ext cx="1006663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Read the questions and try to answer: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01D9F7-D4FB-4B64-B330-82E53D409E02}"/>
              </a:ext>
            </a:extLst>
          </p:cNvPr>
          <p:cNvSpPr txBox="1"/>
          <p:nvPr/>
        </p:nvSpPr>
        <p:spPr>
          <a:xfrm>
            <a:off x="907348" y="1465631"/>
            <a:ext cx="392742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a) Who is Saikat?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CCCACC-CEF4-449B-B069-3AB3BA15809B}"/>
              </a:ext>
            </a:extLst>
          </p:cNvPr>
          <p:cNvSpPr txBox="1"/>
          <p:nvPr/>
        </p:nvSpPr>
        <p:spPr>
          <a:xfrm>
            <a:off x="974360" y="2489548"/>
            <a:ext cx="475188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Where does Saikat live?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528054-CAA3-419E-93B4-E28CFCBD0634}"/>
              </a:ext>
            </a:extLst>
          </p:cNvPr>
          <p:cNvSpPr txBox="1"/>
          <p:nvPr/>
        </p:nvSpPr>
        <p:spPr>
          <a:xfrm>
            <a:off x="939868" y="3488292"/>
            <a:ext cx="5546362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What does Saikat’s father do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390CC0-1E76-4484-AB7D-67E2D1F03BD9}"/>
              </a:ext>
            </a:extLst>
          </p:cNvPr>
          <p:cNvSpPr txBox="1"/>
          <p:nvPr/>
        </p:nvSpPr>
        <p:spPr>
          <a:xfrm>
            <a:off x="939868" y="4516448"/>
            <a:ext cx="810968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What does Saikat’s mother do in her free time?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7F84B2-C35F-4E86-901B-73747620103F}"/>
              </a:ext>
            </a:extLst>
          </p:cNvPr>
          <p:cNvSpPr txBox="1"/>
          <p:nvPr/>
        </p:nvSpPr>
        <p:spPr>
          <a:xfrm>
            <a:off x="974360" y="5524536"/>
            <a:ext cx="683551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e) What kind of books does Saikat like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E149A3-E34A-4EB4-B3E9-6E43B43345DC}"/>
              </a:ext>
            </a:extLst>
          </p:cNvPr>
          <p:cNvSpPr txBox="1"/>
          <p:nvPr/>
        </p:nvSpPr>
        <p:spPr>
          <a:xfrm>
            <a:off x="774491" y="1908124"/>
            <a:ext cx="475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Ans. a)  Saikat is a student.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2A999A-7BCC-486B-8577-BCE33202DEF0}"/>
              </a:ext>
            </a:extLst>
          </p:cNvPr>
          <p:cNvSpPr txBox="1"/>
          <p:nvPr/>
        </p:nvSpPr>
        <p:spPr>
          <a:xfrm>
            <a:off x="847938" y="2987020"/>
            <a:ext cx="475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Ans. b)  Saikat lives in a flat.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2A2F7B-B740-4A99-B19B-C5DE7BC1AA73}"/>
              </a:ext>
            </a:extLst>
          </p:cNvPr>
          <p:cNvSpPr txBox="1"/>
          <p:nvPr/>
        </p:nvSpPr>
        <p:spPr>
          <a:xfrm>
            <a:off x="763247" y="6048920"/>
            <a:ext cx="10665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Ans. e)  Saikat likes books about animals, especially tigers and lions.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F4608F-FC26-406B-AB40-716A932E0487}"/>
              </a:ext>
            </a:extLst>
          </p:cNvPr>
          <p:cNvSpPr txBox="1"/>
          <p:nvPr/>
        </p:nvSpPr>
        <p:spPr>
          <a:xfrm>
            <a:off x="774491" y="4991972"/>
            <a:ext cx="86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Ans. d)  Saikat’s mother enjoys sewing in her free time.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38ABE98-DA83-4E41-B190-649275A626CC}"/>
              </a:ext>
            </a:extLst>
          </p:cNvPr>
          <p:cNvSpPr txBox="1"/>
          <p:nvPr/>
        </p:nvSpPr>
        <p:spPr>
          <a:xfrm>
            <a:off x="835699" y="3987044"/>
            <a:ext cx="588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Ans. c)  Saikat’s father is a banker.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7EF24A5-94D6-4072-9E29-11A4272D41AA}"/>
              </a:ext>
            </a:extLst>
          </p:cNvPr>
          <p:cNvGrpSpPr/>
          <p:nvPr/>
        </p:nvGrpSpPr>
        <p:grpSpPr>
          <a:xfrm>
            <a:off x="10937057" y="1279616"/>
            <a:ext cx="1069812" cy="775308"/>
            <a:chOff x="11050044" y="1212066"/>
            <a:chExt cx="1069812" cy="7753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D7CAF51-243D-4C32-ABB9-52279F17E315}"/>
                </a:ext>
              </a:extLst>
            </p:cNvPr>
            <p:cNvSpPr txBox="1"/>
            <p:nvPr/>
          </p:nvSpPr>
          <p:spPr>
            <a:xfrm>
              <a:off x="11050044" y="1259892"/>
              <a:ext cx="10698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IW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8FE5B36-DEA1-4520-AA88-FD915FF36B83}"/>
                </a:ext>
              </a:extLst>
            </p:cNvPr>
            <p:cNvSpPr/>
            <p:nvPr/>
          </p:nvSpPr>
          <p:spPr>
            <a:xfrm>
              <a:off x="11050044" y="1212066"/>
              <a:ext cx="897801" cy="7753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F6805F-04A2-452A-979C-FB6130BECE4B}"/>
              </a:ext>
            </a:extLst>
          </p:cNvPr>
          <p:cNvSpPr txBox="1"/>
          <p:nvPr/>
        </p:nvSpPr>
        <p:spPr>
          <a:xfrm>
            <a:off x="6921017" y="1342808"/>
            <a:ext cx="344790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0A44AEA-5730-4E28-B3FB-723659F2F3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0" y1="25129" x2="25000" y2="25129"/>
                        <a14:foregroundMark x1="70233" y1="44062" x2="70233" y2="44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614" y="-77985"/>
            <a:ext cx="1919696" cy="15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29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B2B887-A2DB-443C-B705-DE9736A1F89E}"/>
              </a:ext>
            </a:extLst>
          </p:cNvPr>
          <p:cNvSpPr txBox="1"/>
          <p:nvPr/>
        </p:nvSpPr>
        <p:spPr>
          <a:xfrm>
            <a:off x="340550" y="222653"/>
            <a:ext cx="1051269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words of column A with the similar meaning of Column B. Two extra meaning are given in column 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BC8D0D-0BA7-4F4B-9E6F-C3407E4D0CE9}"/>
              </a:ext>
            </a:extLst>
          </p:cNvPr>
          <p:cNvSpPr txBox="1"/>
          <p:nvPr/>
        </p:nvSpPr>
        <p:spPr>
          <a:xfrm>
            <a:off x="1213060" y="2081503"/>
            <a:ext cx="226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D4B883-DA73-4395-B208-F79D875C8A05}"/>
              </a:ext>
            </a:extLst>
          </p:cNvPr>
          <p:cNvSpPr txBox="1"/>
          <p:nvPr/>
        </p:nvSpPr>
        <p:spPr>
          <a:xfrm>
            <a:off x="6909322" y="2081503"/>
            <a:ext cx="226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596BC8-A4B4-44FB-B9AB-C899B3A61D82}"/>
              </a:ext>
            </a:extLst>
          </p:cNvPr>
          <p:cNvSpPr txBox="1"/>
          <p:nvPr/>
        </p:nvSpPr>
        <p:spPr>
          <a:xfrm>
            <a:off x="481343" y="2842762"/>
            <a:ext cx="2155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Student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6EDF3C-ABAC-4698-8D46-221C80E7653E}"/>
              </a:ext>
            </a:extLst>
          </p:cNvPr>
          <p:cNvSpPr txBox="1"/>
          <p:nvPr/>
        </p:nvSpPr>
        <p:spPr>
          <a:xfrm>
            <a:off x="500541" y="3582490"/>
            <a:ext cx="196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Listen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7541AE-535F-4682-9621-4B81CAD9D3C5}"/>
              </a:ext>
            </a:extLst>
          </p:cNvPr>
          <p:cNvSpPr txBox="1"/>
          <p:nvPr/>
        </p:nvSpPr>
        <p:spPr>
          <a:xfrm>
            <a:off x="481343" y="4381774"/>
            <a:ext cx="215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Sewing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39F96F-5FF7-4DF9-94C8-58E725EEE049}"/>
              </a:ext>
            </a:extLst>
          </p:cNvPr>
          <p:cNvSpPr txBox="1"/>
          <p:nvPr/>
        </p:nvSpPr>
        <p:spPr>
          <a:xfrm>
            <a:off x="470828" y="5185115"/>
            <a:ext cx="261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Housewife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165A0E-5481-48FB-BD00-D711420B8145}"/>
              </a:ext>
            </a:extLst>
          </p:cNvPr>
          <p:cNvSpPr txBox="1"/>
          <p:nvPr/>
        </p:nvSpPr>
        <p:spPr>
          <a:xfrm>
            <a:off x="493741" y="5819005"/>
            <a:ext cx="172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 Story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03B53C-1B4C-41F2-BCB4-CBD58BCE86D7}"/>
              </a:ext>
            </a:extLst>
          </p:cNvPr>
          <p:cNvSpPr txBox="1"/>
          <p:nvPr/>
        </p:nvSpPr>
        <p:spPr>
          <a:xfrm>
            <a:off x="4389370" y="2843604"/>
            <a:ext cx="732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the activity of making things made of cloth.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69228F-AAAD-40D1-AA2A-45EC85BA3E75}"/>
              </a:ext>
            </a:extLst>
          </p:cNvPr>
          <p:cNvSpPr txBox="1"/>
          <p:nvPr/>
        </p:nvSpPr>
        <p:spPr>
          <a:xfrm>
            <a:off x="4384196" y="3395054"/>
            <a:ext cx="6296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 a woman who looks after her family.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5BBB85-E750-4D7F-ABDB-D832EF9083DB}"/>
              </a:ext>
            </a:extLst>
          </p:cNvPr>
          <p:cNvSpPr txBox="1"/>
          <p:nvPr/>
        </p:nvSpPr>
        <p:spPr>
          <a:xfrm>
            <a:off x="4400733" y="4578821"/>
            <a:ext cx="6721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iv)  a description, either true or imaginery.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A34545-1618-4110-85C9-79982531A9A4}"/>
              </a:ext>
            </a:extLst>
          </p:cNvPr>
          <p:cNvSpPr txBox="1"/>
          <p:nvPr/>
        </p:nvSpPr>
        <p:spPr>
          <a:xfrm>
            <a:off x="4400733" y="3953153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  pupil.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92D573-F598-44A4-86DE-9DEBAFC4EEBD}"/>
              </a:ext>
            </a:extLst>
          </p:cNvPr>
          <p:cNvSpPr txBox="1"/>
          <p:nvPr/>
        </p:nvSpPr>
        <p:spPr>
          <a:xfrm>
            <a:off x="4408916" y="5140671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  to teach.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966ABB-6810-4516-84BE-B0259B6F27D3}"/>
              </a:ext>
            </a:extLst>
          </p:cNvPr>
          <p:cNvSpPr txBox="1"/>
          <p:nvPr/>
        </p:nvSpPr>
        <p:spPr>
          <a:xfrm>
            <a:off x="4426448" y="5695000"/>
            <a:ext cx="322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vi)  hear attentively.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8A27EDF-CDA1-4851-9D47-7621891798F6}"/>
              </a:ext>
            </a:extLst>
          </p:cNvPr>
          <p:cNvGrpSpPr/>
          <p:nvPr/>
        </p:nvGrpSpPr>
        <p:grpSpPr>
          <a:xfrm>
            <a:off x="340550" y="2077037"/>
            <a:ext cx="11092723" cy="4609474"/>
            <a:chOff x="359763" y="2083633"/>
            <a:chExt cx="11092723" cy="460947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CD71DF5-37BC-4CBD-A688-E904D0DDC37F}"/>
                </a:ext>
              </a:extLst>
            </p:cNvPr>
            <p:cNvCxnSpPr>
              <a:cxnSpLocks/>
            </p:cNvCxnSpPr>
            <p:nvPr/>
          </p:nvCxnSpPr>
          <p:spPr>
            <a:xfrm>
              <a:off x="359763" y="2113613"/>
              <a:ext cx="110777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4D57B6C-1838-4E13-B0FD-3E3486A313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763" y="2083633"/>
              <a:ext cx="29981" cy="45731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94DD1E0-A50E-4938-B84F-A3CDCF53B0C1}"/>
                </a:ext>
              </a:extLst>
            </p:cNvPr>
            <p:cNvCxnSpPr>
              <a:cxnSpLocks/>
            </p:cNvCxnSpPr>
            <p:nvPr/>
          </p:nvCxnSpPr>
          <p:spPr>
            <a:xfrm>
              <a:off x="11422504" y="2113613"/>
              <a:ext cx="29982" cy="45794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87C5C21-B1EE-497B-B577-5C0BCB217E0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177" y="2113613"/>
              <a:ext cx="0" cy="45731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AAD93B3-29CB-4484-AAC9-D9CE1DD5F827}"/>
                </a:ext>
              </a:extLst>
            </p:cNvPr>
            <p:cNvCxnSpPr>
              <a:cxnSpLocks/>
            </p:cNvCxnSpPr>
            <p:nvPr/>
          </p:nvCxnSpPr>
          <p:spPr>
            <a:xfrm>
              <a:off x="389744" y="2702586"/>
              <a:ext cx="1106274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5E627808-BB89-45A2-B9DE-1535237EC4E8}"/>
                </a:ext>
              </a:extLst>
            </p:cNvPr>
            <p:cNvCxnSpPr>
              <a:cxnSpLocks/>
            </p:cNvCxnSpPr>
            <p:nvPr/>
          </p:nvCxnSpPr>
          <p:spPr>
            <a:xfrm>
              <a:off x="405872" y="6656799"/>
              <a:ext cx="1104661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FEABE52-F9B9-4686-A1CB-DAA66D1B8CB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469386" y="3237237"/>
            <a:ext cx="1931347" cy="97752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B1064D4-D211-4AAF-AB29-18B8C507B5E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56753" y="3933732"/>
            <a:ext cx="2169695" cy="202287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E504C71-8ADC-4A18-B648-3038152C02B7}"/>
              </a:ext>
            </a:extLst>
          </p:cNvPr>
          <p:cNvCxnSpPr>
            <a:cxnSpLocks/>
          </p:cNvCxnSpPr>
          <p:nvPr/>
        </p:nvCxnSpPr>
        <p:spPr>
          <a:xfrm flipV="1">
            <a:off x="2396153" y="3237237"/>
            <a:ext cx="1979860" cy="150245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A59C79D-5932-4647-85EA-DB97DFBAF400}"/>
              </a:ext>
            </a:extLst>
          </p:cNvPr>
          <p:cNvCxnSpPr>
            <a:cxnSpLocks/>
          </p:cNvCxnSpPr>
          <p:nvPr/>
        </p:nvCxnSpPr>
        <p:spPr>
          <a:xfrm flipV="1">
            <a:off x="2881348" y="3794412"/>
            <a:ext cx="1564578" cy="160037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5CB5C31-0ECE-4582-A7E4-CB3D34F61525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036442" y="4840431"/>
            <a:ext cx="2364291" cy="13866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F3A9967-8AF8-4065-B4E2-EE07EFD03B31}"/>
              </a:ext>
            </a:extLst>
          </p:cNvPr>
          <p:cNvSpPr txBox="1"/>
          <p:nvPr/>
        </p:nvSpPr>
        <p:spPr>
          <a:xfrm>
            <a:off x="4445926" y="6167013"/>
            <a:ext cx="214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vii)  Fond of.</a:t>
            </a:r>
          </a:p>
        </p:txBody>
      </p:sp>
    </p:spTree>
    <p:extLst>
      <p:ext uri="{BB962C8B-B14F-4D97-AF65-F5344CB8AC3E}">
        <p14:creationId xmlns:p14="http://schemas.microsoft.com/office/powerpoint/2010/main" val="111041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0011B2-AF92-444B-AD95-CE9E3341D1E7}"/>
              </a:ext>
            </a:extLst>
          </p:cNvPr>
          <p:cNvGrpSpPr/>
          <p:nvPr/>
        </p:nvGrpSpPr>
        <p:grpSpPr>
          <a:xfrm>
            <a:off x="33116" y="4288972"/>
            <a:ext cx="12125772" cy="2738630"/>
            <a:chOff x="33116" y="5096810"/>
            <a:chExt cx="12125772" cy="19307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A6F60B-573A-453C-BDAF-52E8D93E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16" y="5124624"/>
              <a:ext cx="6493376" cy="19029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91CD1BD-9C12-4C6C-8502-DDC02CED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963" y="5096810"/>
              <a:ext cx="5602925" cy="190297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AFDBC5-811A-468F-965E-39D98CBE0E38}"/>
              </a:ext>
            </a:extLst>
          </p:cNvPr>
          <p:cNvSpPr/>
          <p:nvPr/>
        </p:nvSpPr>
        <p:spPr>
          <a:xfrm>
            <a:off x="3377655" y="160668"/>
            <a:ext cx="580708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0163E-768A-4E88-B9FE-85F4611CF51A}"/>
              </a:ext>
            </a:extLst>
          </p:cNvPr>
          <p:cNvSpPr txBox="1"/>
          <p:nvPr/>
        </p:nvSpPr>
        <p:spPr>
          <a:xfrm>
            <a:off x="1873770" y="2218544"/>
            <a:ext cx="2623279" cy="73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F7D7F6-3765-408B-AF11-A5347FB658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659" y="1450294"/>
            <a:ext cx="3944078" cy="2555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05B66B-E23D-4EB6-8499-E6E293C52A0B}"/>
              </a:ext>
            </a:extLst>
          </p:cNvPr>
          <p:cNvSpPr txBox="1"/>
          <p:nvPr/>
        </p:nvSpPr>
        <p:spPr>
          <a:xfrm>
            <a:off x="668766" y="2122064"/>
            <a:ext cx="386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0E6FD0-EA66-4B43-84E2-EBF0AF80C1A1}"/>
              </a:ext>
            </a:extLst>
          </p:cNvPr>
          <p:cNvSpPr txBox="1"/>
          <p:nvPr/>
        </p:nvSpPr>
        <p:spPr>
          <a:xfrm>
            <a:off x="10123027" y="2449208"/>
            <a:ext cx="18928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3681E2-1017-41AF-BCA3-DA8D5D0C66E4}"/>
              </a:ext>
            </a:extLst>
          </p:cNvPr>
          <p:cNvSpPr txBox="1"/>
          <p:nvPr/>
        </p:nvSpPr>
        <p:spPr>
          <a:xfrm>
            <a:off x="3867463" y="4006117"/>
            <a:ext cx="7105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love our neighbours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346427CE-F11A-41C0-A899-7A2F1AAC8847}"/>
              </a:ext>
            </a:extLst>
          </p:cNvPr>
          <p:cNvSpPr/>
          <p:nvPr/>
        </p:nvSpPr>
        <p:spPr>
          <a:xfrm>
            <a:off x="4139336" y="2396810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xmlns="" id="{1462A08C-76AD-4764-8FE2-4FD834845BF0}"/>
              </a:ext>
            </a:extLst>
          </p:cNvPr>
          <p:cNvSpPr/>
          <p:nvPr/>
        </p:nvSpPr>
        <p:spPr>
          <a:xfrm>
            <a:off x="9184744" y="2512237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E5F64290-B319-4BEC-AB4A-E1CF59C297EA}"/>
              </a:ext>
            </a:extLst>
          </p:cNvPr>
          <p:cNvSpPr/>
          <p:nvPr/>
        </p:nvSpPr>
        <p:spPr>
          <a:xfrm rot="5400000">
            <a:off x="6801481" y="4260100"/>
            <a:ext cx="715426" cy="52187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1998058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0011B2-AF92-444B-AD95-CE9E3341D1E7}"/>
              </a:ext>
            </a:extLst>
          </p:cNvPr>
          <p:cNvGrpSpPr/>
          <p:nvPr/>
        </p:nvGrpSpPr>
        <p:grpSpPr>
          <a:xfrm>
            <a:off x="33116" y="4288972"/>
            <a:ext cx="12125772" cy="2738630"/>
            <a:chOff x="33116" y="5096810"/>
            <a:chExt cx="12125772" cy="19307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9A6F60B-573A-453C-BDAF-52E8D93E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16" y="5124624"/>
              <a:ext cx="6493376" cy="19029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91CD1BD-9C12-4C6C-8502-DDC02CEDE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963" y="5096810"/>
              <a:ext cx="5602925" cy="1902978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8FBB163-0E00-4A18-AF0E-0BA6334DB80B}"/>
              </a:ext>
            </a:extLst>
          </p:cNvPr>
          <p:cNvSpPr/>
          <p:nvPr/>
        </p:nvSpPr>
        <p:spPr>
          <a:xfrm>
            <a:off x="3439921" y="145626"/>
            <a:ext cx="7952509" cy="14685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</a:rPr>
              <a:t>Home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AC2D9B-0F67-498A-B7AA-B4ADE44FB9D7}"/>
              </a:ext>
            </a:extLst>
          </p:cNvPr>
          <p:cNvSpPr/>
          <p:nvPr/>
        </p:nvSpPr>
        <p:spPr>
          <a:xfrm>
            <a:off x="3279804" y="2877874"/>
            <a:ext cx="869246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your </a:t>
            </a:r>
            <a:r>
              <a:rPr lang="en-US" altLang="en-US" sz="5400" b="1" dirty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altLang="en-US" sz="54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9E33DF-54A5-41D7-BE82-0F91A304B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951" y="4949241"/>
            <a:ext cx="7469944" cy="1547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0B70B4-5510-4519-B27F-ECCFE3013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222" y1="27556" x2="22222" y2="27556"/>
                        <a14:foregroundMark x1="84000" y1="76889" x2="84000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704" y="-427676"/>
            <a:ext cx="3407508" cy="34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9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557750"/>
            <a:ext cx="2878207" cy="2698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9" y="1776826"/>
            <a:ext cx="4094921" cy="24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40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998003C-387D-467A-9F00-F543529A2424}"/>
              </a:ext>
            </a:extLst>
          </p:cNvPr>
          <p:cNvGrpSpPr/>
          <p:nvPr/>
        </p:nvGrpSpPr>
        <p:grpSpPr>
          <a:xfrm>
            <a:off x="0" y="4881005"/>
            <a:ext cx="12096301" cy="2136021"/>
            <a:chOff x="62587" y="5096810"/>
            <a:chExt cx="12096301" cy="19029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C7FFB24-3986-409E-AB57-9139E1DCA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7" y="5096810"/>
              <a:ext cx="6493376" cy="190297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DC0AAFD-95AF-4538-8D83-494858F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50" b="98125" l="0" r="100000">
                          <a14:foregroundMark x1="29183" y1="25000" x2="29183" y2="25000"/>
                          <a14:foregroundMark x1="65370" y1="24375" x2="65370" y2="2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5963" y="5096810"/>
              <a:ext cx="5602925" cy="190297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0E8C9C1-C5A0-4677-BB4E-84FCAF23CFF0}"/>
              </a:ext>
            </a:extLst>
          </p:cNvPr>
          <p:cNvSpPr/>
          <p:nvPr/>
        </p:nvSpPr>
        <p:spPr>
          <a:xfrm>
            <a:off x="1930014" y="2095207"/>
            <a:ext cx="6967395" cy="24929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chemeClr val="tx1"/>
                </a:solidFill>
                <a:latin typeface="Times New Roman"/>
                <a:cs typeface="Arial" charset="0"/>
              </a:rPr>
              <a:t>Class: Five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solidFill>
                  <a:schemeClr val="tx1"/>
                </a:solidFill>
                <a:latin typeface="Times New Roman"/>
                <a:cs typeface="Arial" charset="0"/>
              </a:rPr>
              <a:t>  Subject: 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chemeClr val="tx1"/>
                </a:solidFill>
                <a:latin typeface="Times New Roman"/>
                <a:cs typeface="Arial" charset="0"/>
              </a:rPr>
              <a:t> Unit:3 Lesson:1-2, </a:t>
            </a:r>
            <a:r>
              <a:rPr lang="en-US" sz="3200" b="1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 family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whole :(Saikat Islam ----and lions).</a:t>
            </a:r>
            <a:endParaRPr lang="en-US" sz="3200" b="1" dirty="0">
              <a:ln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6379" y="373872"/>
            <a:ext cx="3362282" cy="135995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038" tIns="43019" rIns="86038" bIns="43019" rtlCol="0" anchor="ctr"/>
          <a:lstStyle/>
          <a:p>
            <a:pPr algn="ctr"/>
            <a:r>
              <a:rPr lang="en-US" sz="3794" b="1" cap="all" dirty="0">
                <a:ln w="381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LEASON </a:t>
            </a:r>
            <a:r>
              <a:rPr lang="en-US" sz="3794" b="1" cap="all" dirty="0" smtClean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3794" b="1" cap="all" dirty="0">
              <a:ln w="381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_150169_161237488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230" y="631512"/>
            <a:ext cx="3339614" cy="409046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018"/>
            <a:ext cx="2248066" cy="25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0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635CA5-3F31-4EE8-821E-B145B04B1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94"/>
          <a:stretch/>
        </p:blipFill>
        <p:spPr>
          <a:xfrm>
            <a:off x="-27126" y="794472"/>
            <a:ext cx="12192000" cy="6033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89F93A-C645-42B3-9187-8EE890CAE4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275" y1="43400" x2="18779" y2="43200"/>
                        <a14:foregroundMark x1="73552" y1="47000" x2="73552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868" y="3511030"/>
            <a:ext cx="4277428" cy="3346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14DF5D-27B8-45AB-83D4-2ADBBA6919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8432"/>
            <a:ext cx="3962400" cy="2639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BBBFA0-87CC-480D-ABCE-947F42409E10}"/>
              </a:ext>
            </a:extLst>
          </p:cNvPr>
          <p:cNvSpPr txBox="1"/>
          <p:nvPr/>
        </p:nvSpPr>
        <p:spPr>
          <a:xfrm>
            <a:off x="-27126" y="-3980"/>
            <a:ext cx="8608296" cy="796282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What can you see in the picture?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70" y="0"/>
            <a:ext cx="3583704" cy="25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0C5C50-693C-4E8E-A7C9-61289B80E3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861" y="1174386"/>
            <a:ext cx="3586185" cy="3979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424B28-36B8-4D1B-B738-65229805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48" y="1275667"/>
            <a:ext cx="5732009" cy="38778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6CBE36-546A-4B40-A5EB-5A1D4BC97F0B}"/>
              </a:ext>
            </a:extLst>
          </p:cNvPr>
          <p:cNvSpPr txBox="1"/>
          <p:nvPr/>
        </p:nvSpPr>
        <p:spPr>
          <a:xfrm>
            <a:off x="6926917" y="5552455"/>
            <a:ext cx="4222434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family tree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DB616D-F52C-43AF-8E4A-B01436A1B746}"/>
              </a:ext>
            </a:extLst>
          </p:cNvPr>
          <p:cNvSpPr txBox="1"/>
          <p:nvPr/>
        </p:nvSpPr>
        <p:spPr>
          <a:xfrm>
            <a:off x="363991" y="5641144"/>
            <a:ext cx="5179037" cy="769441"/>
          </a:xfrm>
          <a:prstGeom prst="rect">
            <a:avLst/>
          </a:prstGeom>
          <a:solidFill>
            <a:srgbClr val="FF99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It’s a family picture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F3918D2-2C2E-477E-905B-48B509A14BDA}"/>
              </a:ext>
            </a:extLst>
          </p:cNvPr>
          <p:cNvGrpSpPr/>
          <p:nvPr/>
        </p:nvGrpSpPr>
        <p:grpSpPr>
          <a:xfrm>
            <a:off x="6890865" y="2164663"/>
            <a:ext cx="1674055" cy="2688715"/>
            <a:chOff x="6989641" y="2200945"/>
            <a:chExt cx="1674055" cy="26887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F934A01-D965-466A-B5F4-1EB5180D375D}"/>
                </a:ext>
              </a:extLst>
            </p:cNvPr>
            <p:cNvSpPr txBox="1"/>
            <p:nvPr/>
          </p:nvSpPr>
          <p:spPr>
            <a:xfrm>
              <a:off x="6989641" y="4290512"/>
              <a:ext cx="1674055" cy="5991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Father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3A2E8C6A-81DA-45ED-A92D-6DD4F96E48CF}"/>
                </a:ext>
              </a:extLst>
            </p:cNvPr>
            <p:cNvCxnSpPr>
              <a:cxnSpLocks/>
            </p:cNvCxnSpPr>
            <p:nvPr/>
          </p:nvCxnSpPr>
          <p:spPr>
            <a:xfrm>
              <a:off x="7832610" y="2200945"/>
              <a:ext cx="0" cy="210081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FB15709-E817-431F-BC1F-018B4EEF0D29}"/>
              </a:ext>
            </a:extLst>
          </p:cNvPr>
          <p:cNvGrpSpPr/>
          <p:nvPr/>
        </p:nvGrpSpPr>
        <p:grpSpPr>
          <a:xfrm>
            <a:off x="8074460" y="2250975"/>
            <a:ext cx="1739060" cy="1825950"/>
            <a:chOff x="8070906" y="2200945"/>
            <a:chExt cx="1739060" cy="18259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E361065-D753-4BC2-B5A0-AE9C4D384B87}"/>
                </a:ext>
              </a:extLst>
            </p:cNvPr>
            <p:cNvSpPr txBox="1"/>
            <p:nvPr/>
          </p:nvSpPr>
          <p:spPr>
            <a:xfrm>
              <a:off x="8070906" y="3427747"/>
              <a:ext cx="1739060" cy="59914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Mother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0BD25977-6863-4125-BA7E-A380B374C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8134" y="2200945"/>
              <a:ext cx="45314" cy="122680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EB62420-5986-426A-8FD6-40094428411E}"/>
              </a:ext>
            </a:extLst>
          </p:cNvPr>
          <p:cNvGrpSpPr/>
          <p:nvPr/>
        </p:nvGrpSpPr>
        <p:grpSpPr>
          <a:xfrm>
            <a:off x="9919895" y="2728210"/>
            <a:ext cx="1211326" cy="1754893"/>
            <a:chOff x="9919895" y="2728210"/>
            <a:chExt cx="1211326" cy="1754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F6314F5-D5D5-47F2-8F74-E5B3A0148CB3}"/>
                </a:ext>
              </a:extLst>
            </p:cNvPr>
            <p:cNvSpPr txBox="1"/>
            <p:nvPr/>
          </p:nvSpPr>
          <p:spPr>
            <a:xfrm>
              <a:off x="9919895" y="3836772"/>
              <a:ext cx="1211326" cy="64633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36916205-3ECF-4D5C-9089-8EC303A09F18}"/>
                </a:ext>
              </a:extLst>
            </p:cNvPr>
            <p:cNvCxnSpPr>
              <a:cxnSpLocks/>
            </p:cNvCxnSpPr>
            <p:nvPr/>
          </p:nvCxnSpPr>
          <p:spPr>
            <a:xfrm>
              <a:off x="10440152" y="2728210"/>
              <a:ext cx="0" cy="113406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A269645-8EA9-4BB8-90C9-062DAB20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692" y1="30303" x2="33692" y2="30303"/>
                        <a14:foregroundMark x1="62154" y1="86311" x2="62154" y2="86311"/>
                        <a14:foregroundMark x1="78615" y1="30303" x2="78615" y2="3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594" y="2775830"/>
            <a:ext cx="2020694" cy="15265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A6976447-1E49-4C4E-9F18-331688BB1C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92" r="98462">
                        <a14:foregroundMark x1="29692" y1="17206" x2="29692" y2="17206"/>
                        <a14:foregroundMark x1="73231" y1="31409" x2="73231" y2="31409"/>
                        <a14:foregroundMark x1="85308" y1="30831" x2="85308" y2="30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86" r="25274" b="18736"/>
          <a:stretch/>
        </p:blipFill>
        <p:spPr>
          <a:xfrm>
            <a:off x="6400005" y="3030663"/>
            <a:ext cx="1473707" cy="134894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53621BD-57C7-4AE8-A67E-1148B28F3748}"/>
              </a:ext>
            </a:extLst>
          </p:cNvPr>
          <p:cNvSpPr/>
          <p:nvPr/>
        </p:nvSpPr>
        <p:spPr>
          <a:xfrm>
            <a:off x="246439" y="5629673"/>
            <a:ext cx="748145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know who they are ? 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CF40F0-11DD-47AA-B513-FB2CC1E3DA95}"/>
              </a:ext>
            </a:extLst>
          </p:cNvPr>
          <p:cNvSpPr txBox="1"/>
          <p:nvPr/>
        </p:nvSpPr>
        <p:spPr>
          <a:xfrm>
            <a:off x="374168" y="-80663"/>
            <a:ext cx="1144366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Look at the picture  very carefuly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16072" r="54954" b="39174"/>
          <a:stretch/>
        </p:blipFill>
        <p:spPr>
          <a:xfrm>
            <a:off x="8291923" y="2258588"/>
            <a:ext cx="1186096" cy="12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59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9" grpId="0" animBg="1"/>
      <p:bldP spid="49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2CE1D8-F065-475E-A669-4923B1322EC2}"/>
              </a:ext>
            </a:extLst>
          </p:cNvPr>
          <p:cNvSpPr txBox="1"/>
          <p:nvPr/>
        </p:nvSpPr>
        <p:spPr>
          <a:xfrm>
            <a:off x="4047912" y="2890936"/>
            <a:ext cx="366141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Saikat’s family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62DFCB-78B0-4899-8174-FDA7E6E41FC9}"/>
              </a:ext>
            </a:extLst>
          </p:cNvPr>
          <p:cNvSpPr/>
          <p:nvPr/>
        </p:nvSpPr>
        <p:spPr>
          <a:xfrm>
            <a:off x="2656448" y="1468551"/>
            <a:ext cx="609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</p:txBody>
      </p:sp>
    </p:spTree>
    <p:extLst>
      <p:ext uri="{BB962C8B-B14F-4D97-AF65-F5344CB8AC3E}">
        <p14:creationId xmlns:p14="http://schemas.microsoft.com/office/powerpoint/2010/main" val="261871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E792F8-DFB4-45D4-BBC6-7B26CECE0B9C}"/>
              </a:ext>
            </a:extLst>
          </p:cNvPr>
          <p:cNvSpPr txBox="1"/>
          <p:nvPr/>
        </p:nvSpPr>
        <p:spPr>
          <a:xfrm>
            <a:off x="2565782" y="172329"/>
            <a:ext cx="6489277" cy="1015663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4FA1AC-3192-43FC-9260-081B30FCF085}"/>
              </a:ext>
            </a:extLst>
          </p:cNvPr>
          <p:cNvSpPr txBox="1"/>
          <p:nvPr/>
        </p:nvSpPr>
        <p:spPr>
          <a:xfrm>
            <a:off x="349850" y="1687805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967BA2E-C050-4516-B16D-E4A23F7701F1}"/>
              </a:ext>
            </a:extLst>
          </p:cNvPr>
          <p:cNvGrpSpPr/>
          <p:nvPr/>
        </p:nvGrpSpPr>
        <p:grpSpPr>
          <a:xfrm>
            <a:off x="373364" y="2895504"/>
            <a:ext cx="11818636" cy="2030063"/>
            <a:chOff x="373364" y="2895504"/>
            <a:chExt cx="11818636" cy="20300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D3A427E-345B-41E8-9493-1317A59A3C93}"/>
                </a:ext>
              </a:extLst>
            </p:cNvPr>
            <p:cNvSpPr txBox="1"/>
            <p:nvPr/>
          </p:nvSpPr>
          <p:spPr>
            <a:xfrm>
              <a:off x="373364" y="3355907"/>
              <a:ext cx="118186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S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peaking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1.1.1  say words, phrases and sentences with proper sounds,and stress.</a:t>
              </a:r>
            </a:p>
            <a:p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 1.5.1  read words,phrases and sentences in the text with proper pronunciation,         stress intonation.</a:t>
              </a:r>
            </a:p>
            <a:p>
              <a:r>
                <a:rPr lang="en-US" sz="2400" b="1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 8.1.1  Make sentences using words and phrases given in the textbook.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20F315C-CD55-41E9-BC83-671A4A27F1E8}"/>
                </a:ext>
              </a:extLst>
            </p:cNvPr>
            <p:cNvSpPr txBox="1"/>
            <p:nvPr/>
          </p:nvSpPr>
          <p:spPr>
            <a:xfrm>
              <a:off x="375505" y="2895504"/>
              <a:ext cx="11816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3.2.1  Understand questions about family and friends of students.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8D17F1-07F8-4092-9687-21073B09FC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0" y1="25129" x2="25000" y2="25129"/>
                        <a14:foregroundMark x1="70233" y1="44062" x2="70233" y2="44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253" y="-47225"/>
            <a:ext cx="2884453" cy="19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5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/>
        </p:blipFill>
        <p:spPr>
          <a:xfrm>
            <a:off x="-15654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AB1F7F-07B0-48BA-A68B-4D6E8C5902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630"/>
          <a:stretch/>
        </p:blipFill>
        <p:spPr>
          <a:xfrm rot="16874454">
            <a:off x="-1121779" y="3208492"/>
            <a:ext cx="5380474" cy="2160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BCB6C0-3995-4A3E-ACBB-ACD8ADB4D03F}"/>
              </a:ext>
            </a:extLst>
          </p:cNvPr>
          <p:cNvSpPr txBox="1"/>
          <p:nvPr/>
        </p:nvSpPr>
        <p:spPr>
          <a:xfrm>
            <a:off x="2224140" y="246658"/>
            <a:ext cx="693247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a game called word-netting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8B83E9-FF45-481C-BA68-C1EFD1D525C4}"/>
              </a:ext>
            </a:extLst>
          </p:cNvPr>
          <p:cNvGrpSpPr/>
          <p:nvPr/>
        </p:nvGrpSpPr>
        <p:grpSpPr>
          <a:xfrm>
            <a:off x="858128" y="961489"/>
            <a:ext cx="10310616" cy="600048"/>
            <a:chOff x="379828" y="1372936"/>
            <a:chExt cx="10699843" cy="60004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6180B60-30BE-4165-8E1A-5C77BCD317D1}"/>
                </a:ext>
              </a:extLst>
            </p:cNvPr>
            <p:cNvSpPr/>
            <p:nvPr/>
          </p:nvSpPr>
          <p:spPr>
            <a:xfrm>
              <a:off x="379828" y="1388209"/>
              <a:ext cx="9903654" cy="58477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D758F16-F9D2-478D-B986-20EB5FD3910D}"/>
                </a:ext>
              </a:extLst>
            </p:cNvPr>
            <p:cNvSpPr txBox="1"/>
            <p:nvPr/>
          </p:nvSpPr>
          <p:spPr>
            <a:xfrm>
              <a:off x="557035" y="1372936"/>
              <a:ext cx="10522636" cy="584775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 we will make word net by using the word Family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A5501EE-6991-4A64-A5FF-E863337A9341}"/>
              </a:ext>
            </a:extLst>
          </p:cNvPr>
          <p:cNvGrpSpPr/>
          <p:nvPr/>
        </p:nvGrpSpPr>
        <p:grpSpPr>
          <a:xfrm>
            <a:off x="2240984" y="1713494"/>
            <a:ext cx="6915634" cy="591107"/>
            <a:chOff x="379826" y="2079913"/>
            <a:chExt cx="6915634" cy="591107"/>
          </a:xfrm>
          <a:solidFill>
            <a:schemeClr val="tx2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B62FD-83DC-4FF2-9AF1-A70993A3F4E0}"/>
                </a:ext>
              </a:extLst>
            </p:cNvPr>
            <p:cNvSpPr/>
            <p:nvPr/>
          </p:nvSpPr>
          <p:spPr>
            <a:xfrm>
              <a:off x="379826" y="2079913"/>
              <a:ext cx="6867762" cy="58477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FAEAF4F-3A32-48B0-901D-67B4490160EF}"/>
                </a:ext>
              </a:extLst>
            </p:cNvPr>
            <p:cNvSpPr txBox="1"/>
            <p:nvPr/>
          </p:nvSpPr>
          <p:spPr>
            <a:xfrm>
              <a:off x="557035" y="2086245"/>
              <a:ext cx="6738425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Tell me some words related to family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9324DD0-E6C1-4A82-B0B2-90C8619DBFF3}"/>
              </a:ext>
            </a:extLst>
          </p:cNvPr>
          <p:cNvGrpSpPr/>
          <p:nvPr/>
        </p:nvGrpSpPr>
        <p:grpSpPr>
          <a:xfrm>
            <a:off x="4598452" y="2810987"/>
            <a:ext cx="1788278" cy="646331"/>
            <a:chOff x="4598452" y="2810987"/>
            <a:chExt cx="1788278" cy="646331"/>
          </a:xfrm>
          <a:solidFill>
            <a:srgbClr val="C0000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83944130-E028-492C-B723-1D76835A7A42}"/>
                </a:ext>
              </a:extLst>
            </p:cNvPr>
            <p:cNvSpPr/>
            <p:nvPr/>
          </p:nvSpPr>
          <p:spPr>
            <a:xfrm>
              <a:off x="4598452" y="2857315"/>
              <a:ext cx="1739060" cy="58477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D101CB-4FC9-4AB4-9753-19462B185966}"/>
                </a:ext>
              </a:extLst>
            </p:cNvPr>
            <p:cNvSpPr txBox="1"/>
            <p:nvPr/>
          </p:nvSpPr>
          <p:spPr>
            <a:xfrm>
              <a:off x="4712675" y="2810987"/>
              <a:ext cx="167405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Father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D0736C-FF86-4E45-B6DC-637CAC1AFF73}"/>
              </a:ext>
            </a:extLst>
          </p:cNvPr>
          <p:cNvSpPr txBox="1"/>
          <p:nvPr/>
        </p:nvSpPr>
        <p:spPr>
          <a:xfrm>
            <a:off x="7826326" y="4337911"/>
            <a:ext cx="181030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03EE0C-A4DE-4037-8398-282B646728B7}"/>
              </a:ext>
            </a:extLst>
          </p:cNvPr>
          <p:cNvSpPr txBox="1"/>
          <p:nvPr/>
        </p:nvSpPr>
        <p:spPr>
          <a:xfrm>
            <a:off x="4663437" y="5891670"/>
            <a:ext cx="177253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34608C2-5427-4C06-A2A1-79B367EB96C9}"/>
              </a:ext>
            </a:extLst>
          </p:cNvPr>
          <p:cNvGrpSpPr/>
          <p:nvPr/>
        </p:nvGrpSpPr>
        <p:grpSpPr>
          <a:xfrm>
            <a:off x="4625580" y="4006119"/>
            <a:ext cx="1951064" cy="1368083"/>
            <a:chOff x="4625580" y="4006119"/>
            <a:chExt cx="1951064" cy="1368083"/>
          </a:xfrm>
          <a:solidFill>
            <a:schemeClr val="tx2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172096F-0C11-4167-855F-0FCF591B4123}"/>
                </a:ext>
              </a:extLst>
            </p:cNvPr>
            <p:cNvSpPr/>
            <p:nvPr/>
          </p:nvSpPr>
          <p:spPr>
            <a:xfrm>
              <a:off x="4625580" y="4006119"/>
              <a:ext cx="1903274" cy="1368083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E994E75-DEA8-45A3-85FB-9F16114B91A6}"/>
                </a:ext>
              </a:extLst>
            </p:cNvPr>
            <p:cNvSpPr txBox="1"/>
            <p:nvPr/>
          </p:nvSpPr>
          <p:spPr>
            <a:xfrm>
              <a:off x="4804114" y="4407888"/>
              <a:ext cx="177253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Family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E77DA70-794D-4710-B79C-0F5E5EACB4C9}"/>
              </a:ext>
            </a:extLst>
          </p:cNvPr>
          <p:cNvGrpSpPr/>
          <p:nvPr/>
        </p:nvGrpSpPr>
        <p:grpSpPr>
          <a:xfrm>
            <a:off x="2165204" y="4276355"/>
            <a:ext cx="2032233" cy="646331"/>
            <a:chOff x="1487585" y="4271727"/>
            <a:chExt cx="2032233" cy="646331"/>
          </a:xfrm>
          <a:solidFill>
            <a:srgbClr val="C00000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83AE8CAE-FBF0-45A9-ABD0-1D69A54281D5}"/>
                </a:ext>
              </a:extLst>
            </p:cNvPr>
            <p:cNvSpPr/>
            <p:nvPr/>
          </p:nvSpPr>
          <p:spPr>
            <a:xfrm>
              <a:off x="1487585" y="4333283"/>
              <a:ext cx="1828251" cy="584775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8709725-F6AC-4405-9DE3-D4163735F920}"/>
                </a:ext>
              </a:extLst>
            </p:cNvPr>
            <p:cNvSpPr txBox="1"/>
            <p:nvPr/>
          </p:nvSpPr>
          <p:spPr>
            <a:xfrm>
              <a:off x="1747288" y="4271727"/>
              <a:ext cx="177253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Sister</a:t>
              </a:r>
            </a:p>
          </p:txBody>
        </p:sp>
      </p:grpSp>
      <p:sp>
        <p:nvSpPr>
          <p:cNvPr id="32" name="Arrow: Right 21">
            <a:extLst>
              <a:ext uri="{FF2B5EF4-FFF2-40B4-BE49-F238E27FC236}">
                <a16:creationId xmlns:a16="http://schemas.microsoft.com/office/drawing/2014/main" xmlns="" id="{D156D652-9910-4598-BEBC-A5A158B54F5A}"/>
              </a:ext>
            </a:extLst>
          </p:cNvPr>
          <p:cNvSpPr/>
          <p:nvPr/>
        </p:nvSpPr>
        <p:spPr>
          <a:xfrm rot="2061404">
            <a:off x="6901541" y="3401222"/>
            <a:ext cx="850364" cy="5266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22">
            <a:extLst>
              <a:ext uri="{FF2B5EF4-FFF2-40B4-BE49-F238E27FC236}">
                <a16:creationId xmlns:a16="http://schemas.microsoft.com/office/drawing/2014/main" xmlns="" id="{4EF4EC63-7A89-4A8E-8DE5-2A6B61426C26}"/>
              </a:ext>
            </a:extLst>
          </p:cNvPr>
          <p:cNvSpPr/>
          <p:nvPr/>
        </p:nvSpPr>
        <p:spPr>
          <a:xfrm rot="13796794">
            <a:off x="3322781" y="5494291"/>
            <a:ext cx="840583" cy="5266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23">
            <a:extLst>
              <a:ext uri="{FF2B5EF4-FFF2-40B4-BE49-F238E27FC236}">
                <a16:creationId xmlns:a16="http://schemas.microsoft.com/office/drawing/2014/main" xmlns="" id="{D427774E-A90E-45CE-A6ED-26110E561D60}"/>
              </a:ext>
            </a:extLst>
          </p:cNvPr>
          <p:cNvSpPr/>
          <p:nvPr/>
        </p:nvSpPr>
        <p:spPr>
          <a:xfrm rot="8536315">
            <a:off x="6993323" y="5540806"/>
            <a:ext cx="910450" cy="5266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24">
            <a:extLst>
              <a:ext uri="{FF2B5EF4-FFF2-40B4-BE49-F238E27FC236}">
                <a16:creationId xmlns:a16="http://schemas.microsoft.com/office/drawing/2014/main" xmlns="" id="{4CB5B141-A81B-4A07-9929-0533BE8719D2}"/>
              </a:ext>
            </a:extLst>
          </p:cNvPr>
          <p:cNvSpPr/>
          <p:nvPr/>
        </p:nvSpPr>
        <p:spPr>
          <a:xfrm rot="18969660">
            <a:off x="3350576" y="3372019"/>
            <a:ext cx="895542" cy="5266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0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57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40A635-4BAB-4E89-A8F3-0320D28FA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709" y="1677810"/>
            <a:ext cx="4410075" cy="4543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54C787-5FA5-4A5F-98DC-22641C6782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926" y="1657167"/>
            <a:ext cx="4284859" cy="4684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A42A01-EFF3-4061-B16A-C642610E448B}"/>
              </a:ext>
            </a:extLst>
          </p:cNvPr>
          <p:cNvSpPr txBox="1"/>
          <p:nvPr/>
        </p:nvSpPr>
        <p:spPr>
          <a:xfrm>
            <a:off x="2618629" y="125214"/>
            <a:ext cx="6311118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6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Open at page 10</a:t>
            </a:r>
          </a:p>
        </p:txBody>
      </p:sp>
    </p:spTree>
    <p:extLst>
      <p:ext uri="{BB962C8B-B14F-4D97-AF65-F5344CB8AC3E}">
        <p14:creationId xmlns:p14="http://schemas.microsoft.com/office/powerpoint/2010/main" val="3252767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825</Words>
  <Application>Microsoft Office PowerPoint</Application>
  <PresentationFormat>Widescreen</PresentationFormat>
  <Paragraphs>152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Elephant</vt:lpstr>
      <vt:lpstr>NikoshBAN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PCS</cp:lastModifiedBy>
  <cp:revision>71</cp:revision>
  <dcterms:created xsi:type="dcterms:W3CDTF">2021-03-09T18:50:49Z</dcterms:created>
  <dcterms:modified xsi:type="dcterms:W3CDTF">2021-04-12T15:31:41Z</dcterms:modified>
</cp:coreProperties>
</file>