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99" r:id="rId2"/>
    <p:sldId id="279" r:id="rId3"/>
    <p:sldId id="280" r:id="rId4"/>
    <p:sldId id="281" r:id="rId5"/>
    <p:sldId id="282" r:id="rId6"/>
    <p:sldId id="300" r:id="rId7"/>
    <p:sldId id="301" r:id="rId8"/>
    <p:sldId id="318" r:id="rId9"/>
    <p:sldId id="326" r:id="rId10"/>
    <p:sldId id="322" r:id="rId11"/>
    <p:sldId id="325" r:id="rId12"/>
    <p:sldId id="306" r:id="rId13"/>
    <p:sldId id="304" r:id="rId14"/>
    <p:sldId id="310" r:id="rId15"/>
    <p:sldId id="311" r:id="rId16"/>
    <p:sldId id="312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41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1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3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3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 descr="b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12" y="533400"/>
            <a:ext cx="10972800" cy="5715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08212" y="1242060"/>
            <a:ext cx="7721986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914400"/>
            <a:ext cx="5791200" cy="4953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475412" y="1700748"/>
            <a:ext cx="48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শক্তির ব্যবহার কমিয়ে । যেমন- গাড়ির পরিবর্তে পায়ে হেঁটে প্রাকৃতিক সম্পদ সংরক্ষণ করা যায়।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shot_2021-04-03 Class-5 Science Inner - Class-5 Science com opt pdf(5)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12" y="381000"/>
            <a:ext cx="10482072" cy="43434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36612" y="4800600"/>
            <a:ext cx="1028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বস্তুর পুনর্ব্যবহার এবং রিসাইকেল করে আমারা প্রাকৃতিক সম্পদ সংরক্ষণ করতে পারি।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shot_2021-04-03 Class-5 Science Inner - Class-5 Science com opt pdf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9813" y="457200"/>
            <a:ext cx="4724399" cy="1221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9012" y="1905000"/>
            <a:ext cx="104394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 নিচের ছকের মত ছক তৈরি করে দলীয় আলোচনার মাধ্যমে তা পূরণ করো।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5212" y="2819400"/>
          <a:ext cx="10287000" cy="3348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0"/>
              </a:tblGrid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   প্রাকৃতিক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সম্পদ যথাযথভাবে ব</a:t>
                      </a:r>
                      <a:r>
                        <a:rPr lang="en-US" sz="4000" dirty="0" smtClean="0">
                          <a:latin typeface="NikoshBAN" pitchFamily="2" charset="0"/>
                          <a:cs typeface="NikoshBAN" pitchFamily="2" charset="0"/>
                        </a:rPr>
                        <a:t>্যবহারে</a:t>
                      </a:r>
                      <a:r>
                        <a:rPr lang="en-US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আমরা কী কী করব?</a:t>
                      </a:r>
                      <a:endParaRPr lang="en-US" sz="40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86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18012" y="35814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সম্পদের ব্যবহার কমাব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9012" y="4191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পুনঃর্ব্যবহার করব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5612" y="4800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বিভিন্ন বস্তু রিসাইকেল করে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7412" y="5410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নবায়নযোগ্য  সম্পদের ব্যবহার বৃদ্ধি করব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612" y="2362203"/>
            <a:ext cx="11353800" cy="25545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তোমরা প্রাথমিক বিজ্ঞান বইয়ের             ৯১ পৃষ্ঠা মনযোগ সহকারে  পড়।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3921" y="228600"/>
            <a:ext cx="4862400" cy="6324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51012" y="1981201"/>
            <a:ext cx="3505200" cy="58477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সম্পদের বিকল্প উৎস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0612" y="2590801"/>
            <a:ext cx="8839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নবায়নযোগ্য সম্পদকে অনবায়নযোগ্য সম্পদের বিকল্প হিসেবে ব্যবহার  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1012" y="4572000"/>
            <a:ext cx="5884228" cy="58477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প্রাকৃতিক সম্পদ সংরক্ষণের দুটি উপায় বলো?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6812" y="5206425"/>
            <a:ext cx="3886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বস্তুর পুনর্ব্যবহার, রিসাইকেল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0612" y="3911025"/>
            <a:ext cx="5029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সূর্যের আলো,পানির স্রোত,বায়ুপ্রবাহ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598612" y="2639568"/>
            <a:ext cx="609600" cy="4084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674812" y="3886200"/>
            <a:ext cx="609600" cy="4084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751012" y="5230368"/>
            <a:ext cx="609600" cy="4084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217613" y="2057400"/>
            <a:ext cx="4572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1217613" y="3276600"/>
            <a:ext cx="4572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1217613" y="4648200"/>
            <a:ext cx="4572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51012" y="3200401"/>
            <a:ext cx="9525000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নবায়নযোগ্য কী কী সম্পদ ব্যবহার করে বিদ্যৎ উৎপাদন করা যায়।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Down Arrow Callout 21"/>
          <p:cNvSpPr/>
          <p:nvPr/>
        </p:nvSpPr>
        <p:spPr>
          <a:xfrm>
            <a:off x="3960812" y="838200"/>
            <a:ext cx="3429000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3656013" y="1219200"/>
            <a:ext cx="4164515" cy="1066800"/>
          </a:xfrm>
          <a:prstGeom prst="wedgeEllipse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494981" y="3200400"/>
            <a:ext cx="637031" cy="101803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0612" y="3096163"/>
            <a:ext cx="74676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প্রাকৃতিক সম্পদ সংরক্ষণ করার জন্য তুমি কী করবে?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ll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612" y="685800"/>
            <a:ext cx="10668000" cy="5486399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741614" y="1828802"/>
            <a:ext cx="6400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0" b="1" dirty="0">
              <a:solidFill>
                <a:schemeClr val="tx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45331" y="1906012"/>
            <a:ext cx="5611681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মুন্সী রুহুল আমিন 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সহকারি শিক্ষক</a:t>
            </a:r>
          </a:p>
          <a:p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ফুলতলী সঃ প্রাঃ বিদ্যালয় 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দেবিদ্বার,কুমিল্লা।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FILE47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75" y="906519"/>
            <a:ext cx="5541937" cy="49687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3275014" y="533400"/>
            <a:ext cx="5181601" cy="990600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65216" y="1828802"/>
            <a:ext cx="10515596" cy="4267198"/>
            <a:chOff x="1065212" y="1828800"/>
            <a:chExt cx="10515596" cy="4267198"/>
          </a:xfrm>
        </p:grpSpPr>
        <p:pic>
          <p:nvPicPr>
            <p:cNvPr id="9" name="Picture 8" descr="Screenshot_2021-03-24 Class-5 Science Inner - Class-5 Science com opt pdf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5212" y="1828800"/>
              <a:ext cx="3386380" cy="426719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494212" y="1828801"/>
              <a:ext cx="7086596" cy="424731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শ্রেণিঃ পঞ্চম </a:t>
              </a:r>
            </a:p>
            <a:p>
              <a:r>
                <a:rPr lang="en-US" sz="6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বিষয়ঃ প্রাথমিক বিজ্ঞান</a:t>
              </a:r>
            </a:p>
            <a:p>
              <a:r>
                <a:rPr lang="en-US" sz="4000" b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অধ্যায়ঃ 13</a:t>
              </a:r>
              <a:r>
                <a:rPr lang="en-US" sz="400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36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পাঠঃ প্রাকৃতিক সম্পদের যথাযথ ব্যবহার</a:t>
              </a:r>
              <a:endPara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পাঠ্যাংশঃ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শক্তি উৎপাদন..................... আলোচনা করে কাজটি সম্পন্ন করি।</a:t>
              </a:r>
            </a:p>
            <a:p>
              <a:endParaRPr lang="en-US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0412" y="2353270"/>
            <a:ext cx="2129109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0412" y="3421559"/>
            <a:ext cx="10896599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১৭.১.২ প্রাকৃতিক সম্পদের পরিকল্পিত ব্যবহার বর্ণনা করতে পারবে।</a:t>
            </a:r>
          </a:p>
        </p:txBody>
      </p:sp>
      <p:sp>
        <p:nvSpPr>
          <p:cNvPr id="9" name="Rectangle 8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32013" y="457200"/>
            <a:ext cx="408477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ছবি </a:t>
            </a:r>
            <a:r>
              <a:rPr lang="bn-BD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চিন্তা করি...</a:t>
            </a:r>
          </a:p>
          <a:p>
            <a:endParaRPr lang="en-US" sz="3200" b="1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48602" y="838206"/>
            <a:ext cx="2911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 দেখতে পেলাম?</a:t>
            </a:r>
            <a:endParaRPr lang="en-US" sz="36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g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1447800"/>
            <a:ext cx="5791200" cy="40386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0" name="Picture 9" descr="Screenshot_2021-04-03 Class-5 Science Inner - Class-5 Science com opt pdf(5)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6812" y="1447800"/>
            <a:ext cx="5486400" cy="40386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075612" y="5562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রিসাইকেল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4812" y="5562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বিদ্যুৎ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উৎপাদন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2612" y="2286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আমাদের আজকের পাঠ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284412" y="838200"/>
            <a:ext cx="7620000" cy="1066800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প্রাকৃতিক সম্পদের যথাযথ ব্যবহার</a:t>
            </a:r>
            <a:endParaRPr lang="en-US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c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412" y="1981200"/>
            <a:ext cx="7620000" cy="4367561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914400"/>
            <a:ext cx="5638800" cy="513300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23012" y="1066800"/>
            <a:ext cx="5486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সম্পদের বিকল্প উৎস অর্থাৎ নবায়নযোগ্য সম্পদকে অনবায়নযোগ্য সম্পদের বিকল্প হিসেবে ব্যবহার করে । যেমন- সৌর প্যানেল ব্যবহার করে সূর্যের আলো থেকে বিদ্যুৎ উৎপাদন করে প্রাকৃতিক সম্পদের যথাযথ ব্যবহার করতে পারি।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K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812" y="533400"/>
            <a:ext cx="5943600" cy="388902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Picture 6" descr="h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412" y="533400"/>
            <a:ext cx="5334000" cy="38862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84212" y="4572000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কয়ালা বা গ্যাসের পরিবর্তে বায়ুপ্রবাহ ব্যবহার করে  উইন্ডমিলের পাখা ঘোরানোর মাধ্যমে বিদ্যুৎ উৎপাদন করে।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3212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j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1219200"/>
            <a:ext cx="5638800" cy="381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 descr="bg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0612" y="1219200"/>
            <a:ext cx="5638800" cy="381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360612" y="525780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পানির স্রোত ব্যবহারের মাধ্যমে।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248</Words>
  <Application>Microsoft Office PowerPoint</Application>
  <PresentationFormat>Custom</PresentationFormat>
  <Paragraphs>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Munshi Al Amin Momen</dc:creator>
  <cp:lastModifiedBy>Munshi Al Amin Momen</cp:lastModifiedBy>
  <cp:revision>357</cp:revision>
  <dcterms:created xsi:type="dcterms:W3CDTF">2006-08-16T00:00:00Z</dcterms:created>
  <dcterms:modified xsi:type="dcterms:W3CDTF">2021-04-12T12:28:10Z</dcterms:modified>
</cp:coreProperties>
</file>