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99" r:id="rId2"/>
    <p:sldId id="279" r:id="rId3"/>
    <p:sldId id="280" r:id="rId4"/>
    <p:sldId id="281" r:id="rId5"/>
    <p:sldId id="282" r:id="rId6"/>
    <p:sldId id="300" r:id="rId7"/>
    <p:sldId id="301" r:id="rId8"/>
    <p:sldId id="302" r:id="rId9"/>
    <p:sldId id="303" r:id="rId10"/>
    <p:sldId id="308" r:id="rId11"/>
    <p:sldId id="309" r:id="rId12"/>
    <p:sldId id="305" r:id="rId13"/>
    <p:sldId id="307" r:id="rId14"/>
    <p:sldId id="314" r:id="rId15"/>
    <p:sldId id="306" r:id="rId16"/>
    <p:sldId id="304" r:id="rId17"/>
    <p:sldId id="310" r:id="rId18"/>
    <p:sldId id="311" r:id="rId19"/>
    <p:sldId id="312" r:id="rId20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17" autoAdjust="0"/>
    <p:restoredTop sz="94660"/>
  </p:normalViewPr>
  <p:slideViewPr>
    <p:cSldViewPr>
      <p:cViewPr varScale="1">
        <p:scale>
          <a:sx n="49" d="100"/>
          <a:sy n="49" d="100"/>
        </p:scale>
        <p:origin x="-90" y="-504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8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0415" y="274641"/>
            <a:ext cx="3654531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590" y="274641"/>
            <a:ext cx="1076468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3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589" y="1600203"/>
            <a:ext cx="720960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5341" y="1600203"/>
            <a:ext cx="720960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3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3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3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3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3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6" y="6356353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3212" y="228600"/>
            <a:ext cx="11582400" cy="63246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Picture 8" descr="b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812" y="381000"/>
            <a:ext cx="11048999" cy="5943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208212" y="1242060"/>
            <a:ext cx="7721986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25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03212" y="228600"/>
            <a:ext cx="11582400" cy="63246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jj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12" y="685800"/>
            <a:ext cx="5496393" cy="3657600"/>
          </a:xfrm>
          <a:prstGeom prst="rect">
            <a:avLst/>
          </a:prstGeom>
        </p:spPr>
      </p:pic>
      <p:pic>
        <p:nvPicPr>
          <p:cNvPr id="4" name="Picture 3" descr="hg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212" y="685800"/>
            <a:ext cx="5486400" cy="365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5212" y="4648200"/>
            <a:ext cx="998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জীবের আবাস্থল ধ্বংস হয় এবং জীব ধীরে ধীরে বিলুপ্ত হয়।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03212" y="228600"/>
            <a:ext cx="11582400" cy="63246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h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244" y="1219199"/>
            <a:ext cx="6336968" cy="45673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61212" y="1958876"/>
            <a:ext cx="449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বনভূমি ধ্বংসের ফলে ভূমিক্ষয় এবং ভূমিধ্বস হয়।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03212" y="228600"/>
            <a:ext cx="11582400" cy="63246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mages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812" y="609600"/>
            <a:ext cx="5610902" cy="3733800"/>
          </a:xfrm>
          <a:prstGeom prst="rect">
            <a:avLst/>
          </a:prstGeom>
        </p:spPr>
      </p:pic>
      <p:pic>
        <p:nvPicPr>
          <p:cNvPr id="4" name="Picture 3" descr="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812" y="609600"/>
            <a:ext cx="5161867" cy="3733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6612" y="4800600"/>
            <a:ext cx="1036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অধিক খাদ্য উৎপাদনে রাসায়নিক সার ও কীটনাশক ব্যবহারের ফলে মাটি ও পানি দূষিত হচ্ছে।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03212" y="228600"/>
            <a:ext cx="11582400" cy="63246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j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412" y="685800"/>
            <a:ext cx="5739804" cy="3810000"/>
          </a:xfrm>
          <a:prstGeom prst="rect">
            <a:avLst/>
          </a:prstGeom>
        </p:spPr>
      </p:pic>
      <p:pic>
        <p:nvPicPr>
          <p:cNvPr id="6" name="Picture 5" descr="vvv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412" y="685800"/>
            <a:ext cx="5638801" cy="381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5212" y="4724400"/>
            <a:ext cx="9906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যানবাহন এবং কলকারখানা থেকে নির্গত ক্ষতিকর গ্যাস বায়ু দূষিত করছে।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03212" y="228600"/>
            <a:ext cx="11582400" cy="63246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ndex0023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3412" y="762000"/>
            <a:ext cx="6019800" cy="3886200"/>
          </a:xfrm>
          <a:prstGeom prst="rect">
            <a:avLst/>
          </a:prstGeom>
        </p:spPr>
      </p:pic>
      <p:pic>
        <p:nvPicPr>
          <p:cNvPr id="4" name="Picture 3" descr="inde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612" y="762000"/>
            <a:ext cx="5153479" cy="3886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98612" y="4876800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পৃথীবির উষ্ণতা বৃদ্ধি পাচ্ছে এবং এসিড বৃষ্টি হচ্ছে।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03212" y="228600"/>
            <a:ext cx="11582400" cy="63246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creenshot_2021-04-03 Class-5 Science Inner - Class-5 Science com opt pdf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013" y="302925"/>
            <a:ext cx="4724399" cy="12210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2812" y="1600200"/>
            <a:ext cx="10439400" cy="58477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তোমরা নিচের ছকের মত ছক তৈরি করে দলীয় আলোচনার মাধ্যমে তা পূরণ করো।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912812" y="2743200"/>
          <a:ext cx="10439400" cy="327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39400"/>
              </a:tblGrid>
              <a:tr h="65532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             পরিবেশের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উপর জনসংখ্যা বৃদ্ধির ক্ষতিকর প্রভাব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553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55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5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53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341812" y="33528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বন উজাড়করণ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41812" y="40386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নদী ভরাট করা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2212" y="472440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ফসলের জমি নষ্ট করা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13212" y="533400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বায়ু দূষণ ইত্যাদি।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03212" y="228600"/>
            <a:ext cx="11582400" cy="63246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5612" y="2362203"/>
            <a:ext cx="11353800" cy="255454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তোমরা প্রাথমিক বিজ্ঞান বইয়ের             </a:t>
            </a:r>
            <a:r>
              <a:rPr lang="en-US" sz="8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৯৫ </a:t>
            </a:r>
            <a:r>
              <a:rPr lang="en-US" sz="8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পৃষ্ঠা মনযোগ সহকারে  পড়।</a:t>
            </a:r>
            <a:endParaRPr lang="en-US" sz="8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c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9812" y="228601"/>
            <a:ext cx="4953001" cy="63246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03212" y="228600"/>
            <a:ext cx="11582400" cy="63246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751012" y="1981201"/>
            <a:ext cx="883920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মানুষ কেন কৃষিকাজে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রাসায়নিক সার ও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কীটনাশক ব্যবহার করছে?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0612" y="2590801"/>
            <a:ext cx="8610600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অধিক খাদ্য উৎপাদনে রাসায়নিক সার ও কীটনাশক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ব্যবহার করছে। 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1012" y="4572000"/>
            <a:ext cx="762000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পরিবেশের উপর জনসংখ্যা বৃদ্ধির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দুটি ক্ষতিকর প্রভাব বলো?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36812" y="5206425"/>
            <a:ext cx="5105400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বন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উজাড়করণ, ফসলের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জমি নষ্ট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করা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60612" y="3911025"/>
            <a:ext cx="6705600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বনভূমি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ধ্বংসের ফলে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বাস্তুসংস্থানের  পরিবর্তন হচ্ছে।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1598612" y="2639568"/>
            <a:ext cx="609600" cy="40843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1674812" y="3886200"/>
            <a:ext cx="609600" cy="40843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1751012" y="5230368"/>
            <a:ext cx="609600" cy="40843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1217613" y="2057400"/>
            <a:ext cx="457200" cy="381000"/>
          </a:xfrm>
          <a:prstGeom prst="star5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1217613" y="3276600"/>
            <a:ext cx="457200" cy="381000"/>
          </a:xfrm>
          <a:prstGeom prst="star5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1217613" y="4648200"/>
            <a:ext cx="457200" cy="381000"/>
          </a:xfrm>
          <a:prstGeom prst="star5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751012" y="3200401"/>
            <a:ext cx="51816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কেন বাস্তুসংস্থানের 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পরিবর্তন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হচ্ছে?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Down Arrow Callout 21"/>
          <p:cNvSpPr/>
          <p:nvPr/>
        </p:nvSpPr>
        <p:spPr>
          <a:xfrm>
            <a:off x="3960812" y="838200"/>
            <a:ext cx="3429000" cy="9144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03212" y="228600"/>
            <a:ext cx="11582400" cy="63246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Callout 4"/>
          <p:cNvSpPr/>
          <p:nvPr/>
        </p:nvSpPr>
        <p:spPr>
          <a:xfrm>
            <a:off x="3656013" y="1219200"/>
            <a:ext cx="4164515" cy="1066800"/>
          </a:xfrm>
          <a:prstGeom prst="wedgeEllipse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5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hevron 5"/>
          <p:cNvSpPr/>
          <p:nvPr/>
        </p:nvSpPr>
        <p:spPr>
          <a:xfrm>
            <a:off x="1494981" y="3200400"/>
            <a:ext cx="637031" cy="1018032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0612" y="3096163"/>
            <a:ext cx="7162800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জনসংখ্যা বৃদ্ধির ফলে পরিবেশের কোন কোন উপাদানের উপড় চাপ পরছে।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03212" y="228600"/>
            <a:ext cx="11582400" cy="63246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magesll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812" y="457200"/>
            <a:ext cx="11049000" cy="586740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674812" y="1219200"/>
            <a:ext cx="861059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3212" y="228600"/>
            <a:ext cx="11582400" cy="63246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045331" y="1906012"/>
            <a:ext cx="5611681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মুন্সী রুহুল আমিন </a:t>
            </a:r>
          </a:p>
          <a:p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      সহকারি শিক্ষক</a:t>
            </a:r>
          </a:p>
          <a:p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ফুলতলী সঃ প্রাঃ বিদ্যালয় </a:t>
            </a:r>
          </a:p>
          <a:p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   দেবিদ্বার,কুমিল্লা।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FILE47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75" y="906519"/>
            <a:ext cx="5541937" cy="496876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Callout 6"/>
          <p:cNvSpPr/>
          <p:nvPr/>
        </p:nvSpPr>
        <p:spPr>
          <a:xfrm>
            <a:off x="3427411" y="533400"/>
            <a:ext cx="5181601" cy="990600"/>
          </a:xfrm>
          <a:prstGeom prst="wedgeEllipse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Screenshot_2021-03-24 Class-5 Science Inner - Class-5 Science com opt pd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2" y="1577297"/>
            <a:ext cx="3767384" cy="47473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94212" y="1829867"/>
            <a:ext cx="7694612" cy="42473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    শ্রেণিঃ পঞ্চম </a:t>
            </a:r>
          </a:p>
          <a:p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বিষয়ঃ প্রাথমিক বিজ্ঞান</a:t>
            </a:r>
          </a:p>
          <a:p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            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অধ্যায়ঃ ১৪</a:t>
            </a:r>
          </a:p>
          <a:p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পাঠঃ পরিবেশের উপর জনসংখ্যা বৃদ্ধির প্রভাব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পরিবেশের উপর জনসংখ্যা বৃদ্ধির............আলোচনা </a:t>
            </a:r>
          </a:p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            করে কাজটি সম্পন্ন করি। </a:t>
            </a:r>
          </a:p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03212" y="228600"/>
            <a:ext cx="11582400" cy="63246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0412" y="2353270"/>
            <a:ext cx="2129109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60413" y="3421559"/>
            <a:ext cx="9601200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১৮.১.৩ জনসংখ্যা বৃদ্ধির প্রভাব ব্যাখ্যা করতে পারবে। </a:t>
            </a:r>
          </a:p>
        </p:txBody>
      </p:sp>
      <p:sp>
        <p:nvSpPr>
          <p:cNvPr id="9" name="Rectangle 8"/>
          <p:cNvSpPr/>
          <p:nvPr/>
        </p:nvSpPr>
        <p:spPr>
          <a:xfrm>
            <a:off x="303212" y="228600"/>
            <a:ext cx="11582400" cy="63246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132013" y="457200"/>
            <a:ext cx="461376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কিছু ছবি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চিন্তা করি...</a:t>
            </a:r>
          </a:p>
          <a:p>
            <a:endParaRPr lang="en-US" sz="3200" b="1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48602" y="838206"/>
            <a:ext cx="29113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 দেখতে পেলাম?</a:t>
            </a:r>
            <a:endParaRPr lang="en-US" sz="360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3212" y="228600"/>
            <a:ext cx="11582400" cy="63246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vv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9612" y="1600200"/>
            <a:ext cx="5984670" cy="3733799"/>
          </a:xfrm>
          <a:prstGeom prst="rect">
            <a:avLst/>
          </a:prstGeom>
        </p:spPr>
      </p:pic>
      <p:pic>
        <p:nvPicPr>
          <p:cNvPr id="6" name="Picture 5" descr="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612" y="1524000"/>
            <a:ext cx="5152869" cy="381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08812" y="54864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বনভূমি ধ্বংস করছে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0412" y="54102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ট্রেনে অধিক জনসংখ্যার চাপ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03212" y="228600"/>
            <a:ext cx="11582400" cy="63246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22612" y="381000"/>
            <a:ext cx="586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আমাদের আজকের পাঠ </a:t>
            </a:r>
            <a:endParaRPr lang="en-US" sz="5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Horizontal Scroll 8"/>
          <p:cNvSpPr/>
          <p:nvPr/>
        </p:nvSpPr>
        <p:spPr>
          <a:xfrm>
            <a:off x="1674812" y="990600"/>
            <a:ext cx="8915400" cy="1066800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পরিবেশের উপর জনসংখ্যা বৃদ্ধির প্রভাব</a:t>
            </a:r>
            <a:endParaRPr lang="en-US" sz="5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c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018" y="2286000"/>
            <a:ext cx="10167594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03212" y="228600"/>
            <a:ext cx="11582400" cy="63246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lk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594" y="1257300"/>
            <a:ext cx="6441848" cy="3924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89812" y="1923633"/>
            <a:ext cx="4114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বাড়তি শস্য উৎপাদন ও পশু পালনের জন্য মানুষ বন উজাড় করছে।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03212" y="228600"/>
            <a:ext cx="11582400" cy="63246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jjj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13" y="1066800"/>
            <a:ext cx="5410200" cy="3581400"/>
          </a:xfrm>
          <a:prstGeom prst="rect">
            <a:avLst/>
          </a:prstGeom>
        </p:spPr>
      </p:pic>
      <p:pic>
        <p:nvPicPr>
          <p:cNvPr id="4" name="Picture 3" descr="mj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412" y="1066800"/>
            <a:ext cx="5619554" cy="3581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9412" y="5083314"/>
            <a:ext cx="1143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বাড়িঘর, রাস্তাঘাট ও কলকারখানা তৈরিতেও অধিক জমি ব্যবহার করছে।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03212" y="228600"/>
            <a:ext cx="11582400" cy="63246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812" y="533400"/>
            <a:ext cx="11113416" cy="3581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1412" y="4572000"/>
            <a:ext cx="1021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জনসংখ্যা বৃদ্ধিতে বনভূমি ধ্বংস হছে ফলে বাস্তুসংস্থানের  পরিবর্তন হচ্ছে।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89212" y="4572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পূর্বে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32812" y="4572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বর্তমানে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2107</TotalTime>
  <Words>282</Words>
  <Application>Microsoft Office PowerPoint</Application>
  <PresentationFormat>Custom</PresentationFormat>
  <Paragraphs>48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Munshi Al Amin Momen</dc:creator>
  <cp:lastModifiedBy>Munshi Al Amin Momen</cp:lastModifiedBy>
  <cp:revision>371</cp:revision>
  <dcterms:created xsi:type="dcterms:W3CDTF">2006-08-16T00:00:00Z</dcterms:created>
  <dcterms:modified xsi:type="dcterms:W3CDTF">2021-04-12T15:29:30Z</dcterms:modified>
</cp:coreProperties>
</file>