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5" r:id="rId1"/>
  </p:sldMasterIdLst>
  <p:sldIdLst>
    <p:sldId id="256" r:id="rId2"/>
    <p:sldId id="258" r:id="rId3"/>
    <p:sldId id="259" r:id="rId4"/>
    <p:sldId id="285" r:id="rId5"/>
    <p:sldId id="287" r:id="rId6"/>
    <p:sldId id="293" r:id="rId7"/>
    <p:sldId id="294" r:id="rId8"/>
    <p:sldId id="276" r:id="rId9"/>
    <p:sldId id="277" r:id="rId10"/>
    <p:sldId id="266" r:id="rId11"/>
    <p:sldId id="267" r:id="rId12"/>
    <p:sldId id="273" r:id="rId13"/>
    <p:sldId id="270" r:id="rId14"/>
    <p:sldId id="271" r:id="rId15"/>
  </p:sldIdLst>
  <p:sldSz cx="7964488" cy="5029200"/>
  <p:notesSz cx="6858000" cy="9144000"/>
  <p:defaultTextStyle>
    <a:defPPr>
      <a:defRPr lang="en-US"/>
    </a:defPPr>
    <a:lvl1pPr marL="0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01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02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604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8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005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206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407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609" algn="l" defTabSz="614402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A62BB-8108-4E22-AEF4-C3A64C186ED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21285B-AD23-4E13-9AD4-5141CAC2412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জন্মস্থানঃ </a:t>
          </a:r>
          <a:r>
            <a:rPr lang="en-US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পশ্চিমবঙের চব্বিশ পরগনা 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DC1CDA-3719-495F-97DE-BACFF73B8059}" type="parTrans" cxnId="{6DB516A7-78F2-49B7-8748-315305795398}">
      <dgm:prSet/>
      <dgm:spPr/>
      <dgm:t>
        <a:bodyPr/>
        <a:lstStyle/>
        <a:p>
          <a:endParaRPr lang="en-US"/>
        </a:p>
      </dgm:t>
    </dgm:pt>
    <dgm:pt modelId="{C8EBEE37-CE48-4A25-84AD-0C8630188FBF}" type="sibTrans" cxnId="{6DB516A7-78F2-49B7-8748-315305795398}">
      <dgm:prSet/>
      <dgm:spPr/>
      <dgm:t>
        <a:bodyPr/>
        <a:lstStyle/>
        <a:p>
          <a:endParaRPr lang="en-US"/>
        </a:p>
      </dgm:t>
    </dgm:pt>
    <dgm:pt modelId="{98CD48FC-1C15-4539-8DCD-25541E834BE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গবেষণাঃগীত ও দোয়া,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D462AC-EE07-46AC-A2BC-A7610EA4CC93}" type="parTrans" cxnId="{E52D1ABA-B667-4E60-9332-A6916E5D1DE7}">
      <dgm:prSet/>
      <dgm:spPr/>
      <dgm:t>
        <a:bodyPr/>
        <a:lstStyle/>
        <a:p>
          <a:endParaRPr lang="en-US"/>
        </a:p>
      </dgm:t>
    </dgm:pt>
    <dgm:pt modelId="{874D82C0-8601-44FE-94CF-BF6CDA849C6A}" type="sibTrans" cxnId="{E52D1ABA-B667-4E60-9332-A6916E5D1DE7}">
      <dgm:prSet/>
      <dgm:spPr/>
      <dgm:t>
        <a:bodyPr/>
        <a:lstStyle/>
        <a:p>
          <a:endParaRPr lang="en-US"/>
        </a:p>
      </dgm:t>
    </dgm:pt>
    <dgm:pt modelId="{303E1B43-8C10-4BC0-8F83-821A3FC532E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পুরস্কারঃপাকিস্থান সরকারের প্রাইড অব পারফরম্যান্স</a:t>
          </a:r>
          <a:r>
            <a:rPr lang="bn-IN" sz="1200" dirty="0" smtClean="0">
              <a:solidFill>
                <a:schemeClr val="tx1"/>
              </a:solidFill>
            </a:rPr>
            <a:t>, </a:t>
          </a:r>
          <a:endParaRPr lang="en-US" sz="1200" dirty="0">
            <a:solidFill>
              <a:schemeClr val="tx1"/>
            </a:solidFill>
          </a:endParaRPr>
        </a:p>
      </dgm:t>
    </dgm:pt>
    <dgm:pt modelId="{ABCBD30C-8AB7-4ABB-899E-62833C98E5EE}" type="parTrans" cxnId="{F9A2A076-CA47-4BAC-9760-189D5CF14478}">
      <dgm:prSet/>
      <dgm:spPr/>
      <dgm:t>
        <a:bodyPr/>
        <a:lstStyle/>
        <a:p>
          <a:endParaRPr lang="en-US"/>
        </a:p>
      </dgm:t>
    </dgm:pt>
    <dgm:pt modelId="{6261BF99-435B-4ED7-80E1-117DCB9A786F}" type="sibTrans" cxnId="{F9A2A076-CA47-4BAC-9760-189D5CF14478}">
      <dgm:prSet/>
      <dgm:spPr/>
      <dgm:t>
        <a:bodyPr/>
        <a:lstStyle/>
        <a:p>
          <a:endParaRPr lang="en-US"/>
        </a:p>
      </dgm:t>
    </dgm:pt>
    <dgm:pt modelId="{DA752B11-A496-4370-9AA6-6113ACCFC26B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মৃতঃ১৯৬৯ সালের ১৩ই জুলাই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FA8603-BC57-41B1-8315-B1211EE298E1}" type="parTrans" cxnId="{B03FD4E2-3D48-42CC-8CE6-0AF46CDF4F6C}">
      <dgm:prSet/>
      <dgm:spPr/>
      <dgm:t>
        <a:bodyPr/>
        <a:lstStyle/>
        <a:p>
          <a:endParaRPr lang="en-US"/>
        </a:p>
      </dgm:t>
    </dgm:pt>
    <dgm:pt modelId="{D84292A4-2A31-4317-B371-339835F1596B}" type="sibTrans" cxnId="{B03FD4E2-3D48-42CC-8CE6-0AF46CDF4F6C}">
      <dgm:prSet/>
      <dgm:spPr/>
      <dgm:t>
        <a:bodyPr/>
        <a:lstStyle/>
        <a:p>
          <a:endParaRPr lang="en-US"/>
        </a:p>
      </dgm:t>
    </dgm:pt>
    <dgm:pt modelId="{10360910-611B-4BDE-A64E-F95E88D79402}">
      <dgm:prSet phldrT="[Text]" phldr="1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D15D79-E236-48DF-AE06-17F54F352930}" type="parTrans" cxnId="{11E90A9F-AA36-4355-8545-78ABF0AB60A3}">
      <dgm:prSet/>
      <dgm:spPr/>
      <dgm:t>
        <a:bodyPr/>
        <a:lstStyle/>
        <a:p>
          <a:endParaRPr lang="en-US"/>
        </a:p>
      </dgm:t>
    </dgm:pt>
    <dgm:pt modelId="{B5FC2F5C-C2E7-40CA-A4C7-B610845A468A}" type="sibTrans" cxnId="{11E90A9F-AA36-4355-8545-78ABF0AB60A3}">
      <dgm:prSet/>
      <dgm:spPr/>
      <dgm:t>
        <a:bodyPr/>
        <a:lstStyle/>
        <a:p>
          <a:endParaRPr lang="en-US"/>
        </a:p>
      </dgm:t>
    </dgm:pt>
    <dgm:pt modelId="{51B80D24-FBE9-41DB-9A05-31D87706D863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জন্মঃ১০ই জুলাই ১৮৮৫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52D76C-2664-4DA2-8405-7FBA2C1DCA62}" type="parTrans" cxnId="{BE453225-DA54-49AF-8991-142B97B53F96}">
      <dgm:prSet/>
      <dgm:spPr/>
      <dgm:t>
        <a:bodyPr/>
        <a:lstStyle/>
        <a:p>
          <a:endParaRPr lang="en-US"/>
        </a:p>
      </dgm:t>
    </dgm:pt>
    <dgm:pt modelId="{C026AE86-0962-4F9E-A6C3-41E146F4FD72}" type="sibTrans" cxnId="{BE453225-DA54-49AF-8991-142B97B53F96}">
      <dgm:prSet/>
      <dgm:spPr/>
      <dgm:t>
        <a:bodyPr/>
        <a:lstStyle/>
        <a:p>
          <a:endParaRPr lang="en-US"/>
        </a:p>
      </dgm:t>
    </dgm:pt>
    <dgm:pt modelId="{A27FC4C9-3610-41F4-B751-A90EAFEEBD5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600" dirty="0">
            <a:solidFill>
              <a:schemeClr val="tx1"/>
            </a:solidFill>
          </a:endParaRPr>
        </a:p>
      </dgm:t>
    </dgm:pt>
    <dgm:pt modelId="{5EAAE9C1-F81D-4AEB-A190-42E3A00CB8E8}" type="parTrans" cxnId="{E16BC923-9323-4F7B-9C51-2457C9031DE2}">
      <dgm:prSet/>
      <dgm:spPr/>
      <dgm:t>
        <a:bodyPr/>
        <a:lstStyle/>
        <a:p>
          <a:endParaRPr lang="en-US"/>
        </a:p>
      </dgm:t>
    </dgm:pt>
    <dgm:pt modelId="{382B4BA5-2203-41A2-A5A6-BFB004AFC940}" type="sibTrans" cxnId="{E16BC923-9323-4F7B-9C51-2457C9031DE2}">
      <dgm:prSet/>
      <dgm:spPr/>
      <dgm:t>
        <a:bodyPr/>
        <a:lstStyle/>
        <a:p>
          <a:endParaRPr lang="en-US"/>
        </a:p>
      </dgm:t>
    </dgm:pt>
    <dgm:pt modelId="{7A054931-C1E0-4040-80CB-8F3166A87DE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সাহিত্যঃমুহাম্মদ </a:t>
          </a:r>
          <a:r>
            <a:rPr lang="bn-IN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শহীদ উল্লাহ্‌ ছিলেন সুপন্ডিত ও ভাষাবিদ</a:t>
          </a:r>
          <a:endParaRPr lang="en-US" sz="16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CEC52C-63F7-4C80-9009-A1834698B973}" type="parTrans" cxnId="{035FF965-504C-4CD3-8688-3933B3702B85}">
      <dgm:prSet/>
      <dgm:spPr/>
      <dgm:t>
        <a:bodyPr/>
        <a:lstStyle/>
        <a:p>
          <a:endParaRPr lang="en-US"/>
        </a:p>
      </dgm:t>
    </dgm:pt>
    <dgm:pt modelId="{F75B9858-6276-4C0F-A187-D736DF7E2D69}" type="sibTrans" cxnId="{035FF965-504C-4CD3-8688-3933B3702B85}">
      <dgm:prSet/>
      <dgm:spPr/>
      <dgm:t>
        <a:bodyPr/>
        <a:lstStyle/>
        <a:p>
          <a:endParaRPr lang="en-US"/>
        </a:p>
      </dgm:t>
    </dgm:pt>
    <dgm:pt modelId="{305A45BB-5E62-4BCB-9F3F-56823DE6BB80}">
      <dgm:prSet/>
      <dgm:spPr/>
      <dgm:t>
        <a:bodyPr/>
        <a:lstStyle/>
        <a:p>
          <a:endParaRPr lang="en-US"/>
        </a:p>
      </dgm:t>
    </dgm:pt>
    <dgm:pt modelId="{819886C9-83DC-4241-88B3-9CCEDEBE844D}" type="parTrans" cxnId="{2F12D1D5-BB1C-4857-9A9B-B54D7DC62225}">
      <dgm:prSet/>
      <dgm:spPr/>
      <dgm:t>
        <a:bodyPr/>
        <a:lstStyle/>
        <a:p>
          <a:endParaRPr lang="en-US"/>
        </a:p>
      </dgm:t>
    </dgm:pt>
    <dgm:pt modelId="{EF89029E-BECB-4806-B593-0907EE8C8228}" type="sibTrans" cxnId="{2F12D1D5-BB1C-4857-9A9B-B54D7DC62225}">
      <dgm:prSet/>
      <dgm:spPr/>
      <dgm:t>
        <a:bodyPr/>
        <a:lstStyle/>
        <a:p>
          <a:endParaRPr lang="en-US"/>
        </a:p>
      </dgm:t>
    </dgm:pt>
    <dgm:pt modelId="{7A33FF56-47FF-4740-9244-EC4B4E057691}">
      <dgm:prSet/>
      <dgm:spPr/>
      <dgm:t>
        <a:bodyPr/>
        <a:lstStyle/>
        <a:p>
          <a:endParaRPr lang="en-US"/>
        </a:p>
      </dgm:t>
    </dgm:pt>
    <dgm:pt modelId="{53A1DA96-1D72-401C-8F78-072B0EA6563A}" type="parTrans" cxnId="{00B4BCA1-3DCF-4ECB-A5B6-97EA063A3913}">
      <dgm:prSet/>
      <dgm:spPr/>
      <dgm:t>
        <a:bodyPr/>
        <a:lstStyle/>
        <a:p>
          <a:endParaRPr lang="en-US"/>
        </a:p>
      </dgm:t>
    </dgm:pt>
    <dgm:pt modelId="{C818935A-5073-467B-B908-1BBF6C4F4A51}" type="sibTrans" cxnId="{00B4BCA1-3DCF-4ECB-A5B6-97EA063A3913}">
      <dgm:prSet/>
      <dgm:spPr/>
      <dgm:t>
        <a:bodyPr/>
        <a:lstStyle/>
        <a:p>
          <a:endParaRPr lang="en-US"/>
        </a:p>
      </dgm:t>
    </dgm:pt>
    <dgm:pt modelId="{3ABC49D8-61ED-431A-A667-4126E78EABA6}" type="pres">
      <dgm:prSet presAssocID="{9CCA62BB-8108-4E22-AEF4-C3A64C186E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2213297-E0FE-4FC7-A339-F30F7C4D2987}" type="pres">
      <dgm:prSet presAssocID="{A27FC4C9-3610-41F4-B751-A90EAFEEBD5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11171B1-6940-4AC8-A9AE-765BB0936A31}" type="pres">
      <dgm:prSet presAssocID="{51B80D24-FBE9-41DB-9A05-31D87706D863}" presName="Accent1" presStyleCnt="0"/>
      <dgm:spPr/>
    </dgm:pt>
    <dgm:pt modelId="{7AAA81D3-AA61-4E82-B2F7-C468F36ABCE0}" type="pres">
      <dgm:prSet presAssocID="{51B80D24-FBE9-41DB-9A05-31D87706D863}" presName="Accent" presStyleLbl="bgShp" presStyleIdx="0" presStyleCnt="6"/>
      <dgm:spPr/>
    </dgm:pt>
    <dgm:pt modelId="{A44E6B98-FC7B-4110-9A5E-93C9657BED92}" type="pres">
      <dgm:prSet presAssocID="{51B80D24-FBE9-41DB-9A05-31D87706D863}" presName="Child1" presStyleLbl="node1" presStyleIdx="0" presStyleCnt="6" custLinFactNeighborX="4438" custLinFactNeighborY="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BF516-BE00-42C7-8098-D49EAA96722B}" type="pres">
      <dgm:prSet presAssocID="{E621285B-AD23-4E13-9AD4-5141CAC24127}" presName="Accent2" presStyleCnt="0"/>
      <dgm:spPr/>
    </dgm:pt>
    <dgm:pt modelId="{55804288-9703-4953-9D11-4A5E69ABE125}" type="pres">
      <dgm:prSet presAssocID="{E621285B-AD23-4E13-9AD4-5141CAC24127}" presName="Accent" presStyleLbl="bgShp" presStyleIdx="1" presStyleCnt="6"/>
      <dgm:spPr/>
    </dgm:pt>
    <dgm:pt modelId="{A3B60681-CA1A-4962-B0E8-4F8E65E492E9}" type="pres">
      <dgm:prSet presAssocID="{E621285B-AD23-4E13-9AD4-5141CAC24127}" presName="Child2" presStyleLbl="node1" presStyleIdx="1" presStyleCnt="6" custLinFactNeighborX="11186" custLinFactNeighborY="-2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7B913-D69C-4D71-8348-29C48F2D72D2}" type="pres">
      <dgm:prSet presAssocID="{7A054931-C1E0-4040-80CB-8F3166A87DE2}" presName="Accent3" presStyleCnt="0"/>
      <dgm:spPr/>
    </dgm:pt>
    <dgm:pt modelId="{AD3115F2-3C0C-45B8-806D-EE652ABDE1F4}" type="pres">
      <dgm:prSet presAssocID="{7A054931-C1E0-4040-80CB-8F3166A87DE2}" presName="Accent" presStyleLbl="bgShp" presStyleIdx="2" presStyleCnt="6"/>
      <dgm:spPr/>
    </dgm:pt>
    <dgm:pt modelId="{48C180E7-C901-4D30-99B5-D5CC43A6B061}" type="pres">
      <dgm:prSet presAssocID="{7A054931-C1E0-4040-80CB-8F3166A87DE2}" presName="Child3" presStyleLbl="node1" presStyleIdx="2" presStyleCnt="6" custScaleX="106304" custLinFactNeighborX="11186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AA11B-4CBA-4B00-AF2E-E01408B123E0}" type="pres">
      <dgm:prSet presAssocID="{98CD48FC-1C15-4539-8DCD-25541E834BE1}" presName="Accent4" presStyleCnt="0"/>
      <dgm:spPr/>
    </dgm:pt>
    <dgm:pt modelId="{B73407E0-FB09-47D5-BD08-D734D418AA03}" type="pres">
      <dgm:prSet presAssocID="{98CD48FC-1C15-4539-8DCD-25541E834BE1}" presName="Accent" presStyleLbl="bgShp" presStyleIdx="3" presStyleCnt="6"/>
      <dgm:spPr/>
    </dgm:pt>
    <dgm:pt modelId="{287A7F02-176D-4871-B494-37794718A08B}" type="pres">
      <dgm:prSet presAssocID="{98CD48FC-1C15-4539-8DCD-25541E834BE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E7EA2-C5E4-4C70-B6B1-394CD6EEAC5B}" type="pres">
      <dgm:prSet presAssocID="{303E1B43-8C10-4BC0-8F83-821A3FC532EE}" presName="Accent5" presStyleCnt="0"/>
      <dgm:spPr/>
    </dgm:pt>
    <dgm:pt modelId="{3D567B3B-BB92-4F78-95A5-81374FD4B7CA}" type="pres">
      <dgm:prSet presAssocID="{303E1B43-8C10-4BC0-8F83-821A3FC532EE}" presName="Accent" presStyleLbl="bgShp" presStyleIdx="4" presStyleCnt="6"/>
      <dgm:spPr/>
    </dgm:pt>
    <dgm:pt modelId="{05508E40-560C-4569-87F9-BDEBFBAD2C09}" type="pres">
      <dgm:prSet presAssocID="{303E1B43-8C10-4BC0-8F83-821A3FC532EE}" presName="Child5" presStyleLbl="node1" presStyleIdx="4" presStyleCnt="6" custLinFactNeighborX="-3425" custLinFactNeighborY="48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8624E-4D66-4046-A0EB-1304A49C7DDE}" type="pres">
      <dgm:prSet presAssocID="{DA752B11-A496-4370-9AA6-6113ACCFC26B}" presName="Accent6" presStyleCnt="0"/>
      <dgm:spPr/>
    </dgm:pt>
    <dgm:pt modelId="{70D72AFD-BC19-4575-A1D7-2C9CB69F4E60}" type="pres">
      <dgm:prSet presAssocID="{DA752B11-A496-4370-9AA6-6113ACCFC26B}" presName="Accent" presStyleLbl="bgShp" presStyleIdx="5" presStyleCnt="6"/>
      <dgm:spPr/>
    </dgm:pt>
    <dgm:pt modelId="{27254F05-7C93-4EC6-9729-E8DFDEDD8F2B}" type="pres">
      <dgm:prSet presAssocID="{DA752B11-A496-4370-9AA6-6113ACCFC26B}" presName="Child6" presStyleLbl="node1" presStyleIdx="5" presStyleCnt="6" custLinFactNeighborX="-3425" custLinFactNeighborY="-8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DD626-F60E-4AF0-BEBD-85F0F0453743}" type="presOf" srcId="{9CCA62BB-8108-4E22-AEF4-C3A64C186ED4}" destId="{3ABC49D8-61ED-431A-A667-4126E78EABA6}" srcOrd="0" destOrd="0" presId="urn:microsoft.com/office/officeart/2011/layout/HexagonRadial"/>
    <dgm:cxn modelId="{035FF965-504C-4CD3-8688-3933B3702B85}" srcId="{A27FC4C9-3610-41F4-B751-A90EAFEEBD58}" destId="{7A054931-C1E0-4040-80CB-8F3166A87DE2}" srcOrd="2" destOrd="0" parTransId="{D1CEC52C-63F7-4C80-9009-A1834698B973}" sibTransId="{F75B9858-6276-4C0F-A187-D736DF7E2D69}"/>
    <dgm:cxn modelId="{F9A2A076-CA47-4BAC-9760-189D5CF14478}" srcId="{A27FC4C9-3610-41F4-B751-A90EAFEEBD58}" destId="{303E1B43-8C10-4BC0-8F83-821A3FC532EE}" srcOrd="4" destOrd="0" parTransId="{ABCBD30C-8AB7-4ABB-899E-62833C98E5EE}" sibTransId="{6261BF99-435B-4ED7-80E1-117DCB9A786F}"/>
    <dgm:cxn modelId="{0791FD9D-4A74-46BA-99A1-547278FF0D32}" type="presOf" srcId="{DA752B11-A496-4370-9AA6-6113ACCFC26B}" destId="{27254F05-7C93-4EC6-9729-E8DFDEDD8F2B}" srcOrd="0" destOrd="0" presId="urn:microsoft.com/office/officeart/2011/layout/HexagonRadial"/>
    <dgm:cxn modelId="{2F12D1D5-BB1C-4857-9A9B-B54D7DC62225}" srcId="{A27FC4C9-3610-41F4-B751-A90EAFEEBD58}" destId="{305A45BB-5E62-4BCB-9F3F-56823DE6BB80}" srcOrd="7" destOrd="0" parTransId="{819886C9-83DC-4241-88B3-9CCEDEBE844D}" sibTransId="{EF89029E-BECB-4806-B593-0907EE8C8228}"/>
    <dgm:cxn modelId="{47C00450-8E1B-47C5-A51F-ED6C6247D84C}" type="presOf" srcId="{51B80D24-FBE9-41DB-9A05-31D87706D863}" destId="{A44E6B98-FC7B-4110-9A5E-93C9657BED92}" srcOrd="0" destOrd="0" presId="urn:microsoft.com/office/officeart/2011/layout/HexagonRadial"/>
    <dgm:cxn modelId="{6DB516A7-78F2-49B7-8748-315305795398}" srcId="{A27FC4C9-3610-41F4-B751-A90EAFEEBD58}" destId="{E621285B-AD23-4E13-9AD4-5141CAC24127}" srcOrd="1" destOrd="0" parTransId="{19DC1CDA-3719-495F-97DE-BACFF73B8059}" sibTransId="{C8EBEE37-CE48-4A25-84AD-0C8630188FBF}"/>
    <dgm:cxn modelId="{5ACC0E7C-1E54-4842-9714-E95B12E3C9B9}" type="presOf" srcId="{E621285B-AD23-4E13-9AD4-5141CAC24127}" destId="{A3B60681-CA1A-4962-B0E8-4F8E65E492E9}" srcOrd="0" destOrd="0" presId="urn:microsoft.com/office/officeart/2011/layout/HexagonRadial"/>
    <dgm:cxn modelId="{B03FD4E2-3D48-42CC-8CE6-0AF46CDF4F6C}" srcId="{A27FC4C9-3610-41F4-B751-A90EAFEEBD58}" destId="{DA752B11-A496-4370-9AA6-6113ACCFC26B}" srcOrd="5" destOrd="0" parTransId="{02FA8603-BC57-41B1-8315-B1211EE298E1}" sibTransId="{D84292A4-2A31-4317-B371-339835F1596B}"/>
    <dgm:cxn modelId="{E16BC923-9323-4F7B-9C51-2457C9031DE2}" srcId="{9CCA62BB-8108-4E22-AEF4-C3A64C186ED4}" destId="{A27FC4C9-3610-41F4-B751-A90EAFEEBD58}" srcOrd="0" destOrd="0" parTransId="{5EAAE9C1-F81D-4AEB-A190-42E3A00CB8E8}" sibTransId="{382B4BA5-2203-41A2-A5A6-BFB004AFC940}"/>
    <dgm:cxn modelId="{81CD3D65-CDB4-43DD-BA98-B52E5A02DD4C}" type="presOf" srcId="{A27FC4C9-3610-41F4-B751-A90EAFEEBD58}" destId="{32213297-E0FE-4FC7-A339-F30F7C4D2987}" srcOrd="0" destOrd="0" presId="urn:microsoft.com/office/officeart/2011/layout/HexagonRadial"/>
    <dgm:cxn modelId="{E0BE78B3-6E5B-4260-8EBC-4822927184EA}" type="presOf" srcId="{7A054931-C1E0-4040-80CB-8F3166A87DE2}" destId="{48C180E7-C901-4D30-99B5-D5CC43A6B061}" srcOrd="0" destOrd="0" presId="urn:microsoft.com/office/officeart/2011/layout/HexagonRadial"/>
    <dgm:cxn modelId="{BE453225-DA54-49AF-8991-142B97B53F96}" srcId="{A27FC4C9-3610-41F4-B751-A90EAFEEBD58}" destId="{51B80D24-FBE9-41DB-9A05-31D87706D863}" srcOrd="0" destOrd="0" parTransId="{3052D76C-2664-4DA2-8405-7FBA2C1DCA62}" sibTransId="{C026AE86-0962-4F9E-A6C3-41E146F4FD72}"/>
    <dgm:cxn modelId="{E52D1ABA-B667-4E60-9332-A6916E5D1DE7}" srcId="{A27FC4C9-3610-41F4-B751-A90EAFEEBD58}" destId="{98CD48FC-1C15-4539-8DCD-25541E834BE1}" srcOrd="3" destOrd="0" parTransId="{1AD462AC-EE07-46AC-A2BC-A7610EA4CC93}" sibTransId="{874D82C0-8601-44FE-94CF-BF6CDA849C6A}"/>
    <dgm:cxn modelId="{17A442CF-E88A-4428-8165-BBD5A3B4A94E}" type="presOf" srcId="{98CD48FC-1C15-4539-8DCD-25541E834BE1}" destId="{287A7F02-176D-4871-B494-37794718A08B}" srcOrd="0" destOrd="0" presId="urn:microsoft.com/office/officeart/2011/layout/HexagonRadial"/>
    <dgm:cxn modelId="{00B4BCA1-3DCF-4ECB-A5B6-97EA063A3913}" srcId="{A27FC4C9-3610-41F4-B751-A90EAFEEBD58}" destId="{7A33FF56-47FF-4740-9244-EC4B4E057691}" srcOrd="6" destOrd="0" parTransId="{53A1DA96-1D72-401C-8F78-072B0EA6563A}" sibTransId="{C818935A-5073-467B-B908-1BBF6C4F4A51}"/>
    <dgm:cxn modelId="{11E90A9F-AA36-4355-8545-78ABF0AB60A3}" srcId="{A27FC4C9-3610-41F4-B751-A90EAFEEBD58}" destId="{10360910-611B-4BDE-A64E-F95E88D79402}" srcOrd="8" destOrd="0" parTransId="{99D15D79-E236-48DF-AE06-17F54F352930}" sibTransId="{B5FC2F5C-C2E7-40CA-A4C7-B610845A468A}"/>
    <dgm:cxn modelId="{A2BD3CB9-9F60-4AC3-89FA-357C415D5B9E}" type="presOf" srcId="{303E1B43-8C10-4BC0-8F83-821A3FC532EE}" destId="{05508E40-560C-4569-87F9-BDEBFBAD2C09}" srcOrd="0" destOrd="0" presId="urn:microsoft.com/office/officeart/2011/layout/HexagonRadial"/>
    <dgm:cxn modelId="{3ED38099-B20B-44C2-B73A-F154C2E14A22}" type="presParOf" srcId="{3ABC49D8-61ED-431A-A667-4126E78EABA6}" destId="{32213297-E0FE-4FC7-A339-F30F7C4D2987}" srcOrd="0" destOrd="0" presId="urn:microsoft.com/office/officeart/2011/layout/HexagonRadial"/>
    <dgm:cxn modelId="{FD064FD6-5F16-4D5C-A637-EE3C8D74CCA4}" type="presParOf" srcId="{3ABC49D8-61ED-431A-A667-4126E78EABA6}" destId="{711171B1-6940-4AC8-A9AE-765BB0936A31}" srcOrd="1" destOrd="0" presId="urn:microsoft.com/office/officeart/2011/layout/HexagonRadial"/>
    <dgm:cxn modelId="{319E3B0C-EC39-4C55-B150-7ECA9D0453E1}" type="presParOf" srcId="{711171B1-6940-4AC8-A9AE-765BB0936A31}" destId="{7AAA81D3-AA61-4E82-B2F7-C468F36ABCE0}" srcOrd="0" destOrd="0" presId="urn:microsoft.com/office/officeart/2011/layout/HexagonRadial"/>
    <dgm:cxn modelId="{2573F2B1-EEA1-462A-8CD5-FED52B7457E1}" type="presParOf" srcId="{3ABC49D8-61ED-431A-A667-4126E78EABA6}" destId="{A44E6B98-FC7B-4110-9A5E-93C9657BED92}" srcOrd="2" destOrd="0" presId="urn:microsoft.com/office/officeart/2011/layout/HexagonRadial"/>
    <dgm:cxn modelId="{3CADFD2F-4E72-4CA7-B427-66775F7C134C}" type="presParOf" srcId="{3ABC49D8-61ED-431A-A667-4126E78EABA6}" destId="{A7DBF516-BE00-42C7-8098-D49EAA96722B}" srcOrd="3" destOrd="0" presId="urn:microsoft.com/office/officeart/2011/layout/HexagonRadial"/>
    <dgm:cxn modelId="{8BB73D16-F6A9-4CEB-8188-20534B593995}" type="presParOf" srcId="{A7DBF516-BE00-42C7-8098-D49EAA96722B}" destId="{55804288-9703-4953-9D11-4A5E69ABE125}" srcOrd="0" destOrd="0" presId="urn:microsoft.com/office/officeart/2011/layout/HexagonRadial"/>
    <dgm:cxn modelId="{B9920DB5-9557-4D53-B141-5CC287C86A57}" type="presParOf" srcId="{3ABC49D8-61ED-431A-A667-4126E78EABA6}" destId="{A3B60681-CA1A-4962-B0E8-4F8E65E492E9}" srcOrd="4" destOrd="0" presId="urn:microsoft.com/office/officeart/2011/layout/HexagonRadial"/>
    <dgm:cxn modelId="{27B3FD57-5D32-402C-B9C2-0404AD881A53}" type="presParOf" srcId="{3ABC49D8-61ED-431A-A667-4126E78EABA6}" destId="{D987B913-D69C-4D71-8348-29C48F2D72D2}" srcOrd="5" destOrd="0" presId="urn:microsoft.com/office/officeart/2011/layout/HexagonRadial"/>
    <dgm:cxn modelId="{3DD64763-72CA-47DD-BA90-CF7E4305F36F}" type="presParOf" srcId="{D987B913-D69C-4D71-8348-29C48F2D72D2}" destId="{AD3115F2-3C0C-45B8-806D-EE652ABDE1F4}" srcOrd="0" destOrd="0" presId="urn:microsoft.com/office/officeart/2011/layout/HexagonRadial"/>
    <dgm:cxn modelId="{9E17F401-E33F-42BC-9A97-32464A198160}" type="presParOf" srcId="{3ABC49D8-61ED-431A-A667-4126E78EABA6}" destId="{48C180E7-C901-4D30-99B5-D5CC43A6B061}" srcOrd="6" destOrd="0" presId="urn:microsoft.com/office/officeart/2011/layout/HexagonRadial"/>
    <dgm:cxn modelId="{AC821B78-89E5-433D-A01E-B17DE0087660}" type="presParOf" srcId="{3ABC49D8-61ED-431A-A667-4126E78EABA6}" destId="{1E9AA11B-4CBA-4B00-AF2E-E01408B123E0}" srcOrd="7" destOrd="0" presId="urn:microsoft.com/office/officeart/2011/layout/HexagonRadial"/>
    <dgm:cxn modelId="{954CB835-3625-43F7-A7F5-7582318418E5}" type="presParOf" srcId="{1E9AA11B-4CBA-4B00-AF2E-E01408B123E0}" destId="{B73407E0-FB09-47D5-BD08-D734D418AA03}" srcOrd="0" destOrd="0" presId="urn:microsoft.com/office/officeart/2011/layout/HexagonRadial"/>
    <dgm:cxn modelId="{0B0D77EE-2C5E-4F8B-8952-C2828CF6D49D}" type="presParOf" srcId="{3ABC49D8-61ED-431A-A667-4126E78EABA6}" destId="{287A7F02-176D-4871-B494-37794718A08B}" srcOrd="8" destOrd="0" presId="urn:microsoft.com/office/officeart/2011/layout/HexagonRadial"/>
    <dgm:cxn modelId="{C41C55B3-D13E-4BFE-BB8D-9D7D8285844E}" type="presParOf" srcId="{3ABC49D8-61ED-431A-A667-4126E78EABA6}" destId="{673E7EA2-C5E4-4C70-B6B1-394CD6EEAC5B}" srcOrd="9" destOrd="0" presId="urn:microsoft.com/office/officeart/2011/layout/HexagonRadial"/>
    <dgm:cxn modelId="{F2E77A58-1547-4252-80B0-450A1C3B1AE3}" type="presParOf" srcId="{673E7EA2-C5E4-4C70-B6B1-394CD6EEAC5B}" destId="{3D567B3B-BB92-4F78-95A5-81374FD4B7CA}" srcOrd="0" destOrd="0" presId="urn:microsoft.com/office/officeart/2011/layout/HexagonRadial"/>
    <dgm:cxn modelId="{B5E73027-0BFB-4BFD-BB69-0BD5C1AF44B5}" type="presParOf" srcId="{3ABC49D8-61ED-431A-A667-4126E78EABA6}" destId="{05508E40-560C-4569-87F9-BDEBFBAD2C09}" srcOrd="10" destOrd="0" presId="urn:microsoft.com/office/officeart/2011/layout/HexagonRadial"/>
    <dgm:cxn modelId="{6714F77F-97B3-440D-826A-BB48FEE01A03}" type="presParOf" srcId="{3ABC49D8-61ED-431A-A667-4126E78EABA6}" destId="{7548624E-4D66-4046-A0EB-1304A49C7DDE}" srcOrd="11" destOrd="0" presId="urn:microsoft.com/office/officeart/2011/layout/HexagonRadial"/>
    <dgm:cxn modelId="{97292B10-37C2-4514-8AC6-5ABF52906A26}" type="presParOf" srcId="{7548624E-4D66-4046-A0EB-1304A49C7DDE}" destId="{70D72AFD-BC19-4575-A1D7-2C9CB69F4E60}" srcOrd="0" destOrd="0" presId="urn:microsoft.com/office/officeart/2011/layout/HexagonRadial"/>
    <dgm:cxn modelId="{9906BD89-C109-464A-945B-917F8A740668}" type="presParOf" srcId="{3ABC49D8-61ED-431A-A667-4126E78EABA6}" destId="{27254F05-7C93-4EC6-9729-E8DFDEDD8F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13297-E0FE-4FC7-A339-F30F7C4D2987}">
      <dsp:nvSpPr>
        <dsp:cNvPr id="0" name=""/>
        <dsp:cNvSpPr/>
      </dsp:nvSpPr>
      <dsp:spPr>
        <a:xfrm>
          <a:off x="3074719" y="1391726"/>
          <a:ext cx="1768944" cy="1530208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3367858" y="1645303"/>
        <a:ext cx="1182666" cy="1023054"/>
      </dsp:txXfrm>
    </dsp:sp>
    <dsp:sp modelId="{55804288-9703-4953-9D11-4A5E69ABE125}">
      <dsp:nvSpPr>
        <dsp:cNvPr id="0" name=""/>
        <dsp:cNvSpPr/>
      </dsp:nvSpPr>
      <dsp:spPr>
        <a:xfrm>
          <a:off x="4182418" y="659624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E6B98-FC7B-4110-9A5E-93C9657BED92}">
      <dsp:nvSpPr>
        <dsp:cNvPr id="0" name=""/>
        <dsp:cNvSpPr/>
      </dsp:nvSpPr>
      <dsp:spPr>
        <a:xfrm>
          <a:off x="3302000" y="451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জন্মঃ১০ই জুলাই ১৮৮৫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2236" y="208283"/>
        <a:ext cx="969165" cy="838442"/>
      </dsp:txXfrm>
    </dsp:sp>
    <dsp:sp modelId="{AD3115F2-3C0C-45B8-806D-EE652ABDE1F4}">
      <dsp:nvSpPr>
        <dsp:cNvPr id="0" name=""/>
        <dsp:cNvSpPr/>
      </dsp:nvSpPr>
      <dsp:spPr>
        <a:xfrm>
          <a:off x="4961346" y="1734696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B60681-CA1A-4962-B0E8-4F8E65E492E9}">
      <dsp:nvSpPr>
        <dsp:cNvPr id="0" name=""/>
        <dsp:cNvSpPr/>
      </dsp:nvSpPr>
      <dsp:spPr>
        <a:xfrm>
          <a:off x="4729307" y="74064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জন্মস্থানঃ </a:t>
          </a:r>
          <a:r>
            <a:rPr lang="en-US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পশ্চিমবঙের চব্বিশ পরগনা 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9543" y="948478"/>
        <a:ext cx="969165" cy="838442"/>
      </dsp:txXfrm>
    </dsp:sp>
    <dsp:sp modelId="{B73407E0-FB09-47D5-BD08-D734D418AA03}">
      <dsp:nvSpPr>
        <dsp:cNvPr id="0" name=""/>
        <dsp:cNvSpPr/>
      </dsp:nvSpPr>
      <dsp:spPr>
        <a:xfrm>
          <a:off x="4420253" y="2948250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180E7-C901-4D30-99B5-D5CC43A6B061}">
      <dsp:nvSpPr>
        <dsp:cNvPr id="0" name=""/>
        <dsp:cNvSpPr/>
      </dsp:nvSpPr>
      <dsp:spPr>
        <a:xfrm>
          <a:off x="4683614" y="2348725"/>
          <a:ext cx="1541022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সাহিত্যঃমুহাম্মদ </a:t>
          </a:r>
          <a:r>
            <a:rPr lang="bn-IN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শহীদ উল্লাহ্‌ ছিলেন সুপন্ডিত ও ভাষাবিদ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31465" y="2550430"/>
        <a:ext cx="1045320" cy="850696"/>
      </dsp:txXfrm>
    </dsp:sp>
    <dsp:sp modelId="{3D567B3B-BB92-4F78-95A5-81374FD4B7CA}">
      <dsp:nvSpPr>
        <dsp:cNvPr id="0" name=""/>
        <dsp:cNvSpPr/>
      </dsp:nvSpPr>
      <dsp:spPr>
        <a:xfrm>
          <a:off x="3078011" y="307422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A7F02-176D-4871-B494-37794718A08B}">
      <dsp:nvSpPr>
        <dsp:cNvPr id="0" name=""/>
        <dsp:cNvSpPr/>
      </dsp:nvSpPr>
      <dsp:spPr>
        <a:xfrm>
          <a:off x="3237665" y="3059985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উল্লেখযোগ্য গবেষণাঃগীত ও দোয়া,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77901" y="3267817"/>
        <a:ext cx="969165" cy="838442"/>
      </dsp:txXfrm>
    </dsp:sp>
    <dsp:sp modelId="{70D72AFD-BC19-4575-A1D7-2C9CB69F4E60}">
      <dsp:nvSpPr>
        <dsp:cNvPr id="0" name=""/>
        <dsp:cNvSpPr/>
      </dsp:nvSpPr>
      <dsp:spPr>
        <a:xfrm>
          <a:off x="2286327" y="1999581"/>
          <a:ext cx="667417" cy="5750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08E40-560C-4569-87F9-BDEBFBAD2C09}">
      <dsp:nvSpPr>
        <dsp:cNvPr id="0" name=""/>
        <dsp:cNvSpPr/>
      </dsp:nvSpPr>
      <dsp:spPr>
        <a:xfrm>
          <a:off x="1852357" y="2349587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পুরস্কারঃপাকিস্থান সরকারের প্রাইড অব পারফরম্যান্স</a:t>
          </a:r>
          <a:r>
            <a:rPr lang="bn-IN" sz="1200" kern="1200" dirty="0" smtClean="0">
              <a:solidFill>
                <a:schemeClr val="tx1"/>
              </a:solidFill>
            </a:rPr>
            <a:t>,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092593" y="2557419"/>
        <a:ext cx="969165" cy="838442"/>
      </dsp:txXfrm>
    </dsp:sp>
    <dsp:sp modelId="{27254F05-7C93-4EC6-9729-E8DFDEDD8F2B}">
      <dsp:nvSpPr>
        <dsp:cNvPr id="0" name=""/>
        <dsp:cNvSpPr/>
      </dsp:nvSpPr>
      <dsp:spPr>
        <a:xfrm>
          <a:off x="1852357" y="668026"/>
          <a:ext cx="1449637" cy="1254106"/>
        </a:xfrm>
        <a:prstGeom prst="hexagon">
          <a:avLst>
            <a:gd name="adj" fmla="val 28570"/>
            <a:gd name="vf" fmla="val 115470"/>
          </a:avLst>
        </a:prstGeom>
        <a:solidFill>
          <a:schemeClr val="lt1"/>
        </a:solidFill>
        <a:ln w="15875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মৃতঃ১৯৬৯ সালের ১৩ই জুলাই</a:t>
          </a:r>
          <a:endParaRPr lang="en-US" sz="16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2593" y="875858"/>
        <a:ext cx="969165" cy="838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417" y="1844040"/>
            <a:ext cx="5824031" cy="1659373"/>
          </a:xfrm>
        </p:spPr>
        <p:txBody>
          <a:bodyPr anchor="b">
            <a:normAutofit/>
          </a:bodyPr>
          <a:lstStyle>
            <a:lvl1pPr>
              <a:defRPr sz="35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417" y="3503412"/>
            <a:ext cx="5824031" cy="82594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98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4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3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2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90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9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3170795"/>
            <a:ext cx="1139703" cy="570965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3321663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9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7" y="447040"/>
            <a:ext cx="5824031" cy="2285829"/>
          </a:xfrm>
        </p:spPr>
        <p:txBody>
          <a:bodyPr anchor="ctr">
            <a:normAutofit/>
          </a:bodyPr>
          <a:lstStyle>
            <a:lvl1pPr algn="l">
              <a:defRPr sz="313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417" y="3192967"/>
            <a:ext cx="5824031" cy="114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17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233066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2379036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744" y="447040"/>
            <a:ext cx="5483376" cy="2123440"/>
          </a:xfrm>
        </p:spPr>
        <p:txBody>
          <a:bodyPr anchor="ctr">
            <a:normAutofit/>
          </a:bodyPr>
          <a:lstStyle>
            <a:lvl1pPr algn="l">
              <a:defRPr sz="313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9419" y="2570480"/>
            <a:ext cx="4923293" cy="279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4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98689" indent="0">
              <a:buFontTx/>
              <a:buNone/>
              <a:defRPr/>
            </a:lvl2pPr>
            <a:lvl3pPr marL="597378" indent="0">
              <a:buFontTx/>
              <a:buNone/>
              <a:defRPr/>
            </a:lvl3pPr>
            <a:lvl4pPr marL="896066" indent="0">
              <a:buFontTx/>
              <a:buNone/>
              <a:defRPr/>
            </a:lvl4pPr>
            <a:lvl5pPr marL="1194755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417" y="3192967"/>
            <a:ext cx="5824031" cy="114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17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2736" y="233066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2379036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12007" y="475204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/>
            <a:r>
              <a:rPr lang="en-US" sz="522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60836" y="2130558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r>
              <a:rPr lang="en-US" sz="522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55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7" y="1788160"/>
            <a:ext cx="5824032" cy="1998220"/>
          </a:xfrm>
        </p:spPr>
        <p:txBody>
          <a:bodyPr anchor="b">
            <a:normAutofit/>
          </a:bodyPr>
          <a:lstStyle>
            <a:lvl1pPr algn="l">
              <a:defRPr sz="313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417" y="3799840"/>
            <a:ext cx="5824032" cy="53505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360193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7409" y="3654264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68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61744" y="447040"/>
            <a:ext cx="5483376" cy="2123440"/>
          </a:xfrm>
        </p:spPr>
        <p:txBody>
          <a:bodyPr anchor="ctr">
            <a:normAutofit/>
          </a:bodyPr>
          <a:lstStyle>
            <a:lvl1pPr algn="l">
              <a:defRPr sz="313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91416" y="3185160"/>
            <a:ext cx="5824032" cy="61468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68">
                <a:solidFill>
                  <a:schemeClr val="accent1"/>
                </a:solidFill>
              </a:defRPr>
            </a:lvl1pPr>
            <a:lvl2pPr marL="298689" indent="0">
              <a:buFontTx/>
              <a:buNone/>
              <a:defRPr/>
            </a:lvl2pPr>
            <a:lvl3pPr marL="597378" indent="0">
              <a:buFontTx/>
              <a:buNone/>
              <a:defRPr/>
            </a:lvl3pPr>
            <a:lvl4pPr marL="896066" indent="0">
              <a:buFontTx/>
              <a:buNone/>
              <a:defRPr/>
            </a:lvl4pPr>
            <a:lvl5pPr marL="1194755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417" y="3799840"/>
            <a:ext cx="5824032" cy="53505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2736" y="360193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7409" y="3654264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12007" y="475204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/>
            <a:r>
              <a:rPr lang="en-US" sz="522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60836" y="2130558"/>
            <a:ext cx="398224" cy="428836"/>
          </a:xfrm>
          <a:prstGeom prst="rect">
            <a:avLst/>
          </a:prstGeom>
        </p:spPr>
        <p:txBody>
          <a:bodyPr vert="horz" lIns="59734" tIns="29867" rIns="59734" bIns="29867" rtlCol="0" anchor="ctr">
            <a:noAutofit/>
          </a:bodyPr>
          <a:lstStyle/>
          <a:p>
            <a:pPr lvl="0"/>
            <a:r>
              <a:rPr lang="en-US" sz="5226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65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7" y="460098"/>
            <a:ext cx="5824031" cy="2112015"/>
          </a:xfrm>
        </p:spPr>
        <p:txBody>
          <a:bodyPr anchor="ctr">
            <a:normAutofit/>
          </a:bodyPr>
          <a:lstStyle>
            <a:lvl1pPr algn="l">
              <a:defRPr sz="313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91416" y="3185160"/>
            <a:ext cx="5824032" cy="61468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68">
                <a:solidFill>
                  <a:schemeClr val="accent1"/>
                </a:solidFill>
              </a:defRPr>
            </a:lvl1pPr>
            <a:lvl2pPr marL="298689" indent="0">
              <a:buFontTx/>
              <a:buNone/>
              <a:defRPr/>
            </a:lvl2pPr>
            <a:lvl3pPr marL="597378" indent="0">
              <a:buFontTx/>
              <a:buNone/>
              <a:defRPr/>
            </a:lvl3pPr>
            <a:lvl4pPr marL="896066" indent="0">
              <a:buFontTx/>
              <a:buNone/>
              <a:defRPr/>
            </a:lvl4pPr>
            <a:lvl5pPr marL="1194755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417" y="3799840"/>
            <a:ext cx="5824032" cy="53505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360193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7409" y="3654264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08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1885" y="460097"/>
            <a:ext cx="1442127" cy="387479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1416" y="460097"/>
            <a:ext cx="4231134" cy="38747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0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42" y="457681"/>
            <a:ext cx="5821606" cy="939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416" y="1564640"/>
            <a:ext cx="5824032" cy="27702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9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7" y="1509750"/>
            <a:ext cx="5824031" cy="1077120"/>
          </a:xfrm>
        </p:spPr>
        <p:txBody>
          <a:bodyPr anchor="b"/>
          <a:lstStyle>
            <a:lvl1pPr algn="l">
              <a:defRPr sz="261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417" y="2588761"/>
            <a:ext cx="5824031" cy="630960"/>
          </a:xfrm>
        </p:spPr>
        <p:txBody>
          <a:bodyPr anchor="t"/>
          <a:lstStyle>
            <a:lvl1pPr marL="0" indent="0" algn="l">
              <a:buNone/>
              <a:defRPr sz="130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9868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2pPr>
            <a:lvl3pPr marL="597378" indent="0">
              <a:buNone/>
              <a:defRPr sz="1045">
                <a:solidFill>
                  <a:schemeClr val="tx1">
                    <a:tint val="75000"/>
                  </a:schemeClr>
                </a:solidFill>
              </a:defRPr>
            </a:lvl3pPr>
            <a:lvl4pPr marL="896066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4pPr>
            <a:lvl5pPr marL="1194755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5pPr>
            <a:lvl6pPr marL="1493444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6pPr>
            <a:lvl7pPr marL="1792133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7pPr>
            <a:lvl8pPr marL="2090821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8pPr>
            <a:lvl9pPr marL="2389510" indent="0">
              <a:buNone/>
              <a:defRPr sz="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233066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2379036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1416" y="1564640"/>
            <a:ext cx="2818054" cy="277025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7393" y="1559230"/>
            <a:ext cx="2818054" cy="277025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577707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1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161" y="1446649"/>
            <a:ext cx="2608273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/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1416" y="1869242"/>
            <a:ext cx="2837018" cy="245964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3745" y="1444282"/>
            <a:ext cx="2612368" cy="422592"/>
          </a:xfrm>
        </p:spPr>
        <p:txBody>
          <a:bodyPr anchor="b">
            <a:noAutofit/>
          </a:bodyPr>
          <a:lstStyle>
            <a:lvl1pPr marL="0" indent="0">
              <a:buNone/>
              <a:defRPr sz="1568" b="0"/>
            </a:lvl1pPr>
            <a:lvl2pPr marL="298689" indent="0">
              <a:buNone/>
              <a:defRPr sz="1307" b="1"/>
            </a:lvl2pPr>
            <a:lvl3pPr marL="597378" indent="0">
              <a:buNone/>
              <a:defRPr sz="1176" b="1"/>
            </a:lvl3pPr>
            <a:lvl4pPr marL="896066" indent="0">
              <a:buNone/>
              <a:defRPr sz="1045" b="1"/>
            </a:lvl4pPr>
            <a:lvl5pPr marL="1194755" indent="0">
              <a:buNone/>
              <a:defRPr sz="1045" b="1"/>
            </a:lvl5pPr>
            <a:lvl6pPr marL="1493444" indent="0">
              <a:buNone/>
              <a:defRPr sz="1045" b="1"/>
            </a:lvl6pPr>
            <a:lvl7pPr marL="1792133" indent="0">
              <a:buNone/>
              <a:defRPr sz="1045" b="1"/>
            </a:lvl7pPr>
            <a:lvl8pPr marL="2090821" indent="0">
              <a:buNone/>
              <a:defRPr sz="1045" b="1"/>
            </a:lvl8pPr>
            <a:lvl9pPr marL="2389510" indent="0">
              <a:buNone/>
              <a:defRPr sz="104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1852" y="1866875"/>
            <a:ext cx="2834262" cy="245964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409" y="577707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4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6" y="327131"/>
            <a:ext cx="2289790" cy="715962"/>
          </a:xfrm>
        </p:spPr>
        <p:txBody>
          <a:bodyPr anchor="b"/>
          <a:lstStyle>
            <a:lvl1pPr algn="l">
              <a:defRPr sz="130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0541" y="327132"/>
            <a:ext cx="3384907" cy="397097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416" y="1172316"/>
            <a:ext cx="2289790" cy="3125786"/>
          </a:xfrm>
        </p:spPr>
        <p:txBody>
          <a:bodyPr/>
          <a:lstStyle>
            <a:lvl1pPr marL="0" indent="0">
              <a:buNone/>
              <a:defRPr sz="915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523875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417" y="3520440"/>
            <a:ext cx="5824032" cy="415608"/>
          </a:xfrm>
        </p:spPr>
        <p:txBody>
          <a:bodyPr anchor="b">
            <a:normAutofit/>
          </a:bodyPr>
          <a:lstStyle>
            <a:lvl1pPr algn="l">
              <a:defRPr sz="15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91416" y="465641"/>
            <a:ext cx="5824032" cy="2826978"/>
          </a:xfrm>
        </p:spPr>
        <p:txBody>
          <a:bodyPr anchor="t">
            <a:normAutofit/>
          </a:bodyPr>
          <a:lstStyle>
            <a:lvl1pPr marL="0" indent="0" algn="ctr">
              <a:buNone/>
              <a:defRPr sz="1045"/>
            </a:lvl1pPr>
            <a:lvl2pPr marL="298689" indent="0">
              <a:buNone/>
              <a:defRPr sz="1045"/>
            </a:lvl2pPr>
            <a:lvl3pPr marL="597378" indent="0">
              <a:buNone/>
              <a:defRPr sz="1045"/>
            </a:lvl3pPr>
            <a:lvl4pPr marL="896066" indent="0">
              <a:buNone/>
              <a:defRPr sz="1045"/>
            </a:lvl4pPr>
            <a:lvl5pPr marL="1194755" indent="0">
              <a:buNone/>
              <a:defRPr sz="1045"/>
            </a:lvl5pPr>
            <a:lvl6pPr marL="1493444" indent="0">
              <a:buNone/>
              <a:defRPr sz="1045"/>
            </a:lvl6pPr>
            <a:lvl7pPr marL="1792133" indent="0">
              <a:buNone/>
              <a:defRPr sz="1045"/>
            </a:lvl7pPr>
            <a:lvl8pPr marL="2090821" indent="0">
              <a:buNone/>
              <a:defRPr sz="1045"/>
            </a:lvl8pPr>
            <a:lvl9pPr marL="2389510" indent="0">
              <a:buNone/>
              <a:defRPr sz="104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417" y="3936048"/>
            <a:ext cx="5824032" cy="362055"/>
          </a:xfrm>
        </p:spPr>
        <p:txBody>
          <a:bodyPr>
            <a:normAutofit/>
          </a:bodyPr>
          <a:lstStyle>
            <a:lvl1pPr marL="0" indent="0">
              <a:buNone/>
              <a:defRPr sz="784"/>
            </a:lvl1pPr>
            <a:lvl2pPr marL="298689" indent="0">
              <a:buNone/>
              <a:defRPr sz="784"/>
            </a:lvl2pPr>
            <a:lvl3pPr marL="597378" indent="0">
              <a:buNone/>
              <a:defRPr sz="653"/>
            </a:lvl3pPr>
            <a:lvl4pPr marL="896066" indent="0">
              <a:buNone/>
              <a:defRPr sz="588"/>
            </a:lvl4pPr>
            <a:lvl5pPr marL="1194755" indent="0">
              <a:buNone/>
              <a:defRPr sz="588"/>
            </a:lvl5pPr>
            <a:lvl6pPr marL="1493444" indent="0">
              <a:buNone/>
              <a:defRPr sz="588"/>
            </a:lvl6pPr>
            <a:lvl7pPr marL="1792133" indent="0">
              <a:buNone/>
              <a:defRPr sz="588"/>
            </a:lvl7pPr>
            <a:lvl8pPr marL="2090821" indent="0">
              <a:buNone/>
              <a:defRPr sz="588"/>
            </a:lvl8pPr>
            <a:lvl9pPr marL="2389510" indent="0">
              <a:buNone/>
              <a:defRPr sz="5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736" y="3601932"/>
            <a:ext cx="1037714" cy="37201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7409" y="3654264"/>
            <a:ext cx="509387" cy="267758"/>
          </a:xfrm>
        </p:spPr>
        <p:txBody>
          <a:bodyPr/>
          <a:lstStyle/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2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67640"/>
            <a:ext cx="1862768" cy="4868327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17782" y="-23"/>
            <a:ext cx="1539510" cy="5025742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19467" cy="5029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3842" y="457681"/>
            <a:ext cx="5821606" cy="939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416" y="1564640"/>
            <a:ext cx="5824032" cy="284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68778" y="4495654"/>
            <a:ext cx="748815" cy="27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E58F-C67B-4F86-A0D6-C3E82887FEE3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417" y="4499593"/>
            <a:ext cx="4977804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7409" y="577707"/>
            <a:ext cx="509387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7">
                <a:solidFill>
                  <a:srgbClr val="FEFFFF"/>
                </a:solidFill>
              </a:defRPr>
            </a:lvl1pPr>
          </a:lstStyle>
          <a:p>
            <a:fld id="{A961D307-7170-4ACE-8579-22FAC657B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6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  <p:sldLayoutId id="2147484391" r:id="rId6"/>
    <p:sldLayoutId id="2147484392" r:id="rId7"/>
    <p:sldLayoutId id="2147484393" r:id="rId8"/>
    <p:sldLayoutId id="2147484394" r:id="rId9"/>
    <p:sldLayoutId id="2147484395" r:id="rId10"/>
    <p:sldLayoutId id="2147484396" r:id="rId11"/>
    <p:sldLayoutId id="2147484397" r:id="rId12"/>
    <p:sldLayoutId id="2147484398" r:id="rId13"/>
    <p:sldLayoutId id="2147484399" r:id="rId14"/>
    <p:sldLayoutId id="2147484400" r:id="rId15"/>
    <p:sldLayoutId id="2147484401" r:id="rId16"/>
  </p:sldLayoutIdLst>
  <p:txStyles>
    <p:titleStyle>
      <a:lvl1pPr algn="l" defTabSz="298689" rtl="0" eaLnBrk="1" latinLnBrk="0" hangingPunct="1">
        <a:spcBef>
          <a:spcPct val="0"/>
        </a:spcBef>
        <a:buNone/>
        <a:defRPr sz="23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4017" indent="-224017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5369" indent="-186680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104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46722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9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5411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4099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2788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41477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40166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38854" indent="-149344" algn="l" defTabSz="298689" rtl="0" eaLnBrk="1" latinLnBrk="0" hangingPunct="1">
        <a:spcBef>
          <a:spcPts val="653"/>
        </a:spcBef>
        <a:spcAft>
          <a:spcPts val="0"/>
        </a:spcAft>
        <a:buClr>
          <a:schemeClr val="accent1"/>
        </a:buClr>
        <a:buFont typeface="Wingdings 3" charset="2"/>
        <a:buChar char=""/>
        <a:defRPr sz="7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98689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2pPr>
      <a:lvl3pPr marL="597378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896066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194755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93444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92133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90821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389510" algn="l" defTabSz="298689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5847" y="310032"/>
            <a:ext cx="4450479" cy="3791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64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  স্বাগতম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1" y="689181"/>
            <a:ext cx="5171440" cy="40453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761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4454" y="0"/>
            <a:ext cx="1802096" cy="6667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n-IN" altLang="en-US" sz="373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BD" altLang="en-US" sz="3733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altLang="en-US" sz="3733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66" y="779459"/>
            <a:ext cx="4716379" cy="304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511166" y="4170414"/>
            <a:ext cx="4879474" cy="3507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/>
            <a:endParaRPr lang="bn-IN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lvl="0" indent="-285750" defTabSz="914400">
              <a:buFont typeface="Wingdings" panose="05000000000000000000" pitchFamily="2" charset="2"/>
              <a:buChar char="v"/>
            </a:pPr>
            <a:r>
              <a:rPr lang="bn-IN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পল্লিসাহিত্য কী ব্যাখ্যা </a:t>
            </a:r>
            <a:r>
              <a:rPr lang="bn-IN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করো? </a:t>
            </a:r>
            <a:endParaRPr lang="bn-IN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6453" y="197818"/>
            <a:ext cx="4107440" cy="523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147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147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914" y="921276"/>
            <a:ext cx="4918509" cy="312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04240" y="4044876"/>
            <a:ext cx="6116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buFont typeface="Wingdings" panose="05000000000000000000" pitchFamily="2" charset="2"/>
              <a:buChar char="v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পল্লিসাহিত্যের প্রতি আমাদের অবহেলার সরুপ </a:t>
            </a:r>
            <a:r>
              <a:rPr lang="bn-IN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বর্ণনা করো?</a:t>
            </a:r>
            <a:endParaRPr lang="bn-IN" sz="2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5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01220" y="434835"/>
            <a:ext cx="3151990" cy="656217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3119" y="1841256"/>
            <a:ext cx="65938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মুহাম্মদ শহীদ উল্লাহ্‌ কত সালে জন্ম গ্রহন 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শহীদ উল্লাহ্‌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 বিষয়ের উপর ডিপ্লোমা এবং ডি,লিট লাভ করেন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মেঘ হচ্ছে রোদ হচ্ছে খেঁকশিয়ালীর বিয়ে হচ্ছে-এটি কীসের উদাহরণ?   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কলা রুয়ে না কেটো পাত,তাতেই কাপড় তাতেই ভাত-এটা কী?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5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8248" y="0"/>
            <a:ext cx="3141515" cy="7587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7360" y="1209040"/>
            <a:ext cx="7172008" cy="58928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পল্লির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প্রত্যেক পরতে পরতে সাহিত্য ছড়িয়ে আছে বর্ণনা করতে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190183"/>
            <a:ext cx="6045200" cy="46459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500115" y="1729770"/>
            <a:ext cx="29626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IN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5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406" y="951589"/>
            <a:ext cx="2060708" cy="21904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2324224" y="335464"/>
            <a:ext cx="3656073" cy="5958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764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6413" y="2600314"/>
            <a:ext cx="4212757" cy="17938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764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মোঃবিল্লাল হোসেন </a:t>
            </a:r>
            <a:endParaRPr lang="en-US" sz="2764" b="1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764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</a:t>
            </a:r>
            <a:r>
              <a:rPr lang="bn-BD" sz="2764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বি,পি,এড) </a:t>
            </a:r>
            <a:endParaRPr lang="en-US" sz="2764" b="1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764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পাইগাঁও উচ্চবিদ্যালয়, </a:t>
            </a:r>
            <a:endParaRPr lang="en-US" sz="2764" b="1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2764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জাউয়া বাজার,ছাতক,সুনামগঞ্জ। </a:t>
            </a:r>
            <a:endParaRPr lang="en-US" sz="2764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5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631921"/>
            <a:ext cx="5841402" cy="265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2764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IN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en-US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764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764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2764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মাধ্যমিক বাংলা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সাহিত্য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গদ্য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2764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764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bn-BD" sz="2764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ছাত্র/ছাত্রীর </a:t>
            </a:r>
            <a:r>
              <a:rPr lang="bn-BD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সংখ্যা-</a:t>
            </a:r>
            <a:r>
              <a:rPr lang="en-US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99</a:t>
            </a:r>
            <a:r>
              <a:rPr lang="bn-BD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bn-IN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764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2764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09/04/2021ইং</a:t>
            </a:r>
            <a:endParaRPr lang="en-US" sz="2764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5198" y="460884"/>
            <a:ext cx="3331088" cy="7673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764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764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68431"/>
              </p:ext>
            </p:extLst>
          </p:nvPr>
        </p:nvGraphicFramePr>
        <p:xfrm>
          <a:off x="139851" y="1333947"/>
          <a:ext cx="7670200" cy="3584222"/>
        </p:xfrm>
        <a:graphic>
          <a:graphicData uri="http://schemas.openxmlformats.org/drawingml/2006/table">
            <a:tbl>
              <a:tblPr firstRow="1" bandRow="1"/>
              <a:tblGrid>
                <a:gridCol w="911179">
                  <a:extLst>
                    <a:ext uri="{9D8B030D-6E8A-4147-A177-3AD203B41FA5}">
                      <a16:colId xmlns:a16="http://schemas.microsoft.com/office/drawing/2014/main" val="1581406939"/>
                    </a:ext>
                  </a:extLst>
                </a:gridCol>
                <a:gridCol w="1183486">
                  <a:extLst>
                    <a:ext uri="{9D8B030D-6E8A-4147-A177-3AD203B41FA5}">
                      <a16:colId xmlns:a16="http://schemas.microsoft.com/office/drawing/2014/main" val="4231193411"/>
                    </a:ext>
                  </a:extLst>
                </a:gridCol>
                <a:gridCol w="2863956">
                  <a:extLst>
                    <a:ext uri="{9D8B030D-6E8A-4147-A177-3AD203B41FA5}">
                      <a16:colId xmlns:a16="http://schemas.microsoft.com/office/drawing/2014/main" val="329268395"/>
                    </a:ext>
                  </a:extLst>
                </a:gridCol>
                <a:gridCol w="906441">
                  <a:extLst>
                    <a:ext uri="{9D8B030D-6E8A-4147-A177-3AD203B41FA5}">
                      <a16:colId xmlns:a16="http://schemas.microsoft.com/office/drawing/2014/main" val="2976596693"/>
                    </a:ext>
                  </a:extLst>
                </a:gridCol>
                <a:gridCol w="1805138">
                  <a:extLst>
                    <a:ext uri="{9D8B030D-6E8A-4147-A177-3AD203B41FA5}">
                      <a16:colId xmlns:a16="http://schemas.microsoft.com/office/drawing/2014/main" val="2978701821"/>
                    </a:ext>
                  </a:extLst>
                </a:gridCol>
              </a:tblGrid>
              <a:tr h="170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নং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40614"/>
                  </a:ext>
                </a:extLst>
              </a:tr>
              <a:tr h="48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কুশল,পাঠ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ঘোষ</a:t>
                      </a:r>
                      <a:r>
                        <a:rPr lang="bn-IN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05 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বোর্ড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279822"/>
                  </a:ext>
                </a:extLst>
              </a:tr>
              <a:tr h="4973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ফল -১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সংক্ষিপ্ত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আলোচনা ও নীরব  পাঠ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বোর্ড +কর্ম পত্র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3202"/>
                  </a:ext>
                </a:extLst>
              </a:tr>
              <a:tr h="433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IN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ফল -২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IN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 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bn-IN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কর্ম পত্র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42667"/>
                  </a:ext>
                </a:extLst>
              </a:tr>
              <a:tr h="392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০৪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ফল -৩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দলীয়  কাজ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মি;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কর্ম পত্র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99978"/>
                  </a:ext>
                </a:extLst>
              </a:tr>
              <a:tr h="455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সৃজনশীল    প্রশ্ন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03600"/>
                  </a:ext>
                </a:extLst>
              </a:tr>
              <a:tr h="504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বাড়ির কাজ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 </a:t>
                      </a:r>
                      <a:r>
                        <a:rPr lang="bn-BD" sz="1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বোর্ড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26203"/>
                  </a:ext>
                </a:extLst>
              </a:tr>
              <a:tr h="5103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r>
                        <a:rPr lang="bn-IN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সমাপ্ত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bn-BD" sz="1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০১মিঃ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DC+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481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835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05075" y="0"/>
            <a:ext cx="35397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bn-BD" sz="6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US" sz="6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9030" y="423738"/>
            <a:ext cx="305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bn-BD" sz="5400" kern="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245" y="2103879"/>
            <a:ext cx="70247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itchFamily="2" charset="0"/>
              </a:rPr>
              <a:t>পল্লিসাহিত্য </a:t>
            </a:r>
            <a:endParaRPr lang="bn-IN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মুহাম্মদ শহীদ উল্লাহ্‌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03200" y="1275526"/>
            <a:ext cx="7686517" cy="3495699"/>
            <a:chOff x="74771" y="686246"/>
            <a:chExt cx="7889718" cy="34956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71" y="707226"/>
              <a:ext cx="2714625" cy="347471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9396" y="686246"/>
              <a:ext cx="2877979" cy="349503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8793" y="686246"/>
              <a:ext cx="2385696" cy="3495038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1056641" y="234347"/>
            <a:ext cx="6004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গুলো লক্ষ্য করি</a:t>
            </a:r>
          </a:p>
        </p:txBody>
      </p:sp>
    </p:spTree>
    <p:extLst>
      <p:ext uri="{BB962C8B-B14F-4D97-AF65-F5344CB8AC3E}">
        <p14:creationId xmlns:p14="http://schemas.microsoft.com/office/powerpoint/2010/main" val="11488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2887" y="859045"/>
            <a:ext cx="7721601" cy="3631675"/>
            <a:chOff x="71119" y="828565"/>
            <a:chExt cx="7721601" cy="363167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19" y="828565"/>
              <a:ext cx="4744722" cy="3631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200" y="843279"/>
              <a:ext cx="3525520" cy="36169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961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9260" y="-105458"/>
            <a:ext cx="26248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bn-BD" sz="4000" kern="0" dirty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4000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68730208"/>
              </p:ext>
            </p:extLst>
          </p:nvPr>
        </p:nvGraphicFramePr>
        <p:xfrm>
          <a:off x="0" y="715108"/>
          <a:ext cx="7964488" cy="431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82801"/>
            <a:ext cx="1513364" cy="14802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68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graphicEl>
                                              <a:dgm id="{32213297-E0FE-4FC7-A339-F30F7C4D2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dgm id="{7AAA81D3-AA61-4E82-B2F7-C468F36AB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44E6B98-FC7B-4110-9A5E-93C9657BE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55804288-9703-4953-9D11-4A5E69ABE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A3B60681-CA1A-4962-B0E8-4F8E65E49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D3115F2-3C0C-45B8-806D-EE652ABDE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48C180E7-C901-4D30-99B5-D5CC43A6B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B73407E0-FB09-47D5-BD08-D734D418A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287A7F02-176D-4871-B494-37794718A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3D567B3B-BB92-4F78-95A5-81374FD4B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05508E40-560C-4569-87F9-BDEBFBAD2C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70D72AFD-BC19-4575-A1D7-2C9CB69F4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27254F05-7C93-4EC6-9729-E8DFDEDD8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4386" y="177969"/>
            <a:ext cx="23423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bn-IN" sz="6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09252"/>
            <a:ext cx="78530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............</a:t>
            </a:r>
          </a:p>
          <a:p>
            <a:pPr lvl="0" defTabSz="914400"/>
            <a:endParaRPr lang="bn-IN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 defTabSz="914400">
              <a:buFont typeface="Wingdings" panose="05000000000000000000" pitchFamily="2" charset="2"/>
              <a:buChar char="v"/>
            </a:pPr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পল্লিসাহিত্য কী বলতে পারবে</a:t>
            </a:r>
            <a:r>
              <a:rPr lang="en-US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lvl="0" indent="-285750" defTabSz="914400">
              <a:buFont typeface="Wingdings" panose="05000000000000000000" pitchFamily="2" charset="2"/>
              <a:buChar char="v"/>
            </a:pPr>
            <a:r>
              <a:rPr lang="bn-IN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পল্লিসাহিত্যের প্রতি আমাদের অবহেলার সরুপ ব্যাখ্যা করতে পারবে।</a:t>
            </a:r>
          </a:p>
          <a:p>
            <a:pPr marL="285750" indent="-285750" defTabSz="914400">
              <a:buFont typeface="Wingdings" panose="05000000000000000000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পল্লির প্রত্যেক পরতে পরতে সাহিত্য ছড়িয়ে আছে বর্ণনা করতে 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 defTabSz="914400">
              <a:buFont typeface="Wingdings" panose="05000000000000000000" pitchFamily="2" charset="2"/>
              <a:buChar char="v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আধুনিক শিক্ষায় কর্মনাশ স্রোতে কী হারিয়ে যাচ্ছে বিশ্লেষণ করতে 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285750" indent="-285750" defTabSz="914400">
              <a:buFont typeface="Wingdings" panose="05000000000000000000" pitchFamily="2" charset="2"/>
              <a:buChar char="v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lvl="0" defTabSz="914400"/>
            <a:endParaRPr lang="bn-IN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1643</TotalTime>
  <Words>296</Words>
  <Application>Microsoft Office PowerPoint</Application>
  <PresentationFormat>Custom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NikoshBAN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279</cp:revision>
  <dcterms:created xsi:type="dcterms:W3CDTF">2021-02-22T14:17:47Z</dcterms:created>
  <dcterms:modified xsi:type="dcterms:W3CDTF">2021-04-12T17:18:57Z</dcterms:modified>
</cp:coreProperties>
</file>