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71" r:id="rId4"/>
    <p:sldId id="265" r:id="rId5"/>
    <p:sldId id="281" r:id="rId6"/>
    <p:sldId id="272" r:id="rId7"/>
    <p:sldId id="273" r:id="rId8"/>
    <p:sldId id="258" r:id="rId9"/>
    <p:sldId id="257" r:id="rId10"/>
    <p:sldId id="259" r:id="rId11"/>
    <p:sldId id="260" r:id="rId12"/>
    <p:sldId id="282" r:id="rId13"/>
    <p:sldId id="274" r:id="rId14"/>
    <p:sldId id="283" r:id="rId15"/>
    <p:sldId id="256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32B75-6DA7-4702-AC52-EC690E21D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F35149-50AC-4CEF-B55F-BDDE0339C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A1FA6-EFAE-46D7-A0A6-831DB2A41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9ED8-755E-4EEE-8D7A-631D092CC4FE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60869-8D2C-495B-A636-21CB7F20E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2194D-1271-4889-BFAC-A8ACBF78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E388-1024-4661-804B-0C90E27DC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3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306A6-CEE7-49BE-A53A-3155DE71C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0E37D-B976-4D92-B6E3-06FB57BE1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46C2C-7428-4C4D-830D-BB9127710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9ED8-755E-4EEE-8D7A-631D092CC4FE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F5948-986A-45DD-8891-F494BD4BE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9C6A0-4EB8-4727-8373-8A1E934AB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E388-1024-4661-804B-0C90E27DC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9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45B08B-9089-45C8-B5AD-97DC7EC34C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3C160C-DD30-4D04-B03C-37384F4A2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D5696-A362-4597-92A3-9F7859460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9ED8-755E-4EEE-8D7A-631D092CC4FE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A85AB-0D57-4149-B3A3-10F244BB4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E0D4-36AB-4F6C-899E-5F36DB052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E388-1024-4661-804B-0C90E27DC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0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1430F-E48D-415F-8E2E-3DAC7EC07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50A30-AAEA-4128-B5A3-C8F1E7E4F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74837-CF13-492F-A2B1-0A183BF67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9ED8-755E-4EEE-8D7A-631D092CC4FE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5D195-F0B2-44FD-8864-8C4AF0C23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A9772-8434-48F4-BDE7-A6D1D9C2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E388-1024-4661-804B-0C90E27DC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7C81A-7742-4999-92A1-E8AEC6C4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A5E08-5358-47FA-BB76-666DBBA64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C6789-A9D8-44D6-95A9-4AC8FB219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9ED8-755E-4EEE-8D7A-631D092CC4FE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41FAB-2306-4074-A4CD-86BBFA0EA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BF474-E816-44FB-93F9-4D3185861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E388-1024-4661-804B-0C90E27DC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4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B7B7D-472C-432B-987A-EBB768346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C323D-E4B1-4BB0-BE4B-EA5B4C5BA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934FC-B4D9-4FEB-A362-DAF2399C9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CF29A-685A-40BC-9AB4-D72517C88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9ED8-755E-4EEE-8D7A-631D092CC4FE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92789-77D0-4644-9E40-187F1833E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A78CD-48F7-4CCC-B8C6-B936CD95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E388-1024-4661-804B-0C90E27DC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6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10022-518D-451B-AEC2-34F67F002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6ED05-EAF4-4529-B5F1-203F90455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EBE30-A6B5-481B-97E6-0CE17A609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9F45AD-738E-43BA-B534-2947E447AD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34393-2EC8-4977-B32C-2411EE610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77EC04-24D8-4E4B-B12A-FCE878CAF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9ED8-755E-4EEE-8D7A-631D092CC4FE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3F1497-49AE-4258-AC16-7B467FA79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B2C0A9-5662-429A-A0EA-F0C4D192E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E388-1024-4661-804B-0C90E27DC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9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248F5-ACBC-4249-BAAF-6121B3442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C83D64-3B88-4515-B27C-10D10CF8D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9ED8-755E-4EEE-8D7A-631D092CC4FE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0F7F30-B0D5-4D0F-8674-FCC13ED15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FED9C-C284-48C8-88A8-3A8791397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E388-1024-4661-804B-0C90E27DC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3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C0A101-9856-4D6E-A706-98D47D726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9ED8-755E-4EEE-8D7A-631D092CC4FE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83EDA1-667E-4D3E-B092-D03122998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A143F-F361-46EF-900D-A527AEE1D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E388-1024-4661-804B-0C90E27DC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2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9E4F-065F-4168-978B-D4DDDB12E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50A67-D0D1-4952-A56E-9F42CDB35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2A1928-1769-4C8A-9B48-041B45429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1B907B-39FA-4B64-A987-3FD045333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9ED8-755E-4EEE-8D7A-631D092CC4FE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40521-45D1-414B-9457-1FC2C23E5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2A2E5-A3F5-47DC-A530-1D99E24F4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E388-1024-4661-804B-0C90E27DC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1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FE820-07AE-46BD-A04B-DBF4E025A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A31D1B-3066-43E3-9485-9212F0A3CF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1AC44-2B16-4D11-89E5-838D98512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3AFC4-8203-4739-A5F0-D142D9AA9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9ED8-755E-4EEE-8D7A-631D092CC4FE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9C656-8356-4DC0-B0C1-F13786F0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05A61-E80D-4E86-8DC4-A4311D93F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E388-1024-4661-804B-0C90E27DC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8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FB4FAC-A57E-460D-8719-0DD7903CF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8F68F-B829-4DF3-9662-5AA1F29E4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BD922-E398-4BC1-BADC-8BCD23D5FD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C9ED8-755E-4EEE-8D7A-631D092CC4FE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0D671-265B-46E0-947A-D38263774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3CBE7-8864-48D0-998F-F5C1B28C0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9E388-1024-4661-804B-0C90E27DC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0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89EEFD-C90F-4DF3-8307-F95A291DB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22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A642B6-9B47-4A52-8589-94C45ACBC84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সমাজকর্মী সমিতি বা </a:t>
            </a:r>
            <a:r>
              <a:rPr lang="bn-BD" sz="4800" dirty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NASW - এর উদ্দেশ্য 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-</a:t>
            </a:r>
            <a:endParaRPr lang="bn-BD" sz="4800" dirty="0">
              <a:solidFill>
                <a:schemeClr val="tx1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endParaRPr lang="bn-BD" sz="4800" dirty="0">
              <a:solidFill>
                <a:schemeClr val="tx1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সমাজকর্মীদের  পেশার মানোন্নয়ন ও তাদের দক্ষতা ও মর্যাদা বৃদ্ধির লক্ষ্যে NASW প্রতিষ্ঠা লাভ করে । তথাপি এর কিছু সুনির্দিষ্ট উদ্দেশ্যও বিদ্যমান রয়েছে । যেমন – </a:t>
            </a:r>
          </a:p>
          <a:p>
            <a:pPr algn="ctr"/>
            <a:r>
              <a:rPr lang="bn-BD" sz="4400" dirty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১) সমাজকর্মের প্রশাসনিক ব্যবস্থার উন্নয়ন সাধন ।</a:t>
            </a:r>
          </a:p>
          <a:p>
            <a:pPr algn="ctr"/>
            <a:r>
              <a:rPr lang="bn-BD" sz="4400" dirty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২) সমাজকর্ম সম্পর্কে জনগণের ধারণা বৃদ্ধি করা ।</a:t>
            </a:r>
          </a:p>
          <a:p>
            <a:pPr algn="ctr"/>
            <a:r>
              <a:rPr lang="bn-BD" sz="4400" dirty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৩)সমাজকর্ম শিক্ষা ও গবেষণার উন্নয়ন ।</a:t>
            </a:r>
          </a:p>
        </p:txBody>
      </p:sp>
    </p:spTree>
    <p:extLst>
      <p:ext uri="{BB962C8B-B14F-4D97-AF65-F5344CB8AC3E}">
        <p14:creationId xmlns:p14="http://schemas.microsoft.com/office/powerpoint/2010/main" val="219586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A642B6-9B47-4A52-8589-94C45ACBC84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সমাজকর্মীদের বেতনভাতা , কর্মপরিবেশ ও সার্বিক অবস্থার উন্নয়ন ।</a:t>
            </a:r>
          </a:p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৫) পেশাগত মানদণ্ডের উন্নয়ন সাধন ।</a:t>
            </a:r>
          </a:p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৬) সমাজকর্মীদের যোগ্যতার সত্যায়ন করা ।</a:t>
            </a:r>
          </a:p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৭) বিশ্বের বিভিন্ন দেশে পেশা হিসেবে সমাজকর্মের উন্নয়নে প্রচেষ্টা চালানো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80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5831B-692E-4454-84D4-8D557516C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bn-BD" sz="5400" dirty="0">
                <a:solidFill>
                  <a:srgbClr val="FF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পেশাদার সমাজকর্মী তৈরি</a:t>
            </a:r>
            <a:endParaRPr lang="en-US" sz="5400" dirty="0">
              <a:solidFill>
                <a:srgbClr val="FF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931CF0-54F8-49F3-8B37-163D3BF42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9" y="450574"/>
            <a:ext cx="10515599" cy="413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42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fractur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A642B6-9B47-4A52-8589-94C45ACBC84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 পেশার বিকাশে </a:t>
            </a:r>
            <a:r>
              <a:rPr lang="bn-BD" sz="4800" dirty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NASW - এর ভূমিকা -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endParaRPr lang="bn-BD" sz="3600" dirty="0">
              <a:solidFill>
                <a:schemeClr val="tx1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বিশ্বজুড়ে সমাজকর্মীদের পেশাগত মানোন্নয়নে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NASW</a:t>
            </a:r>
            <a:r>
              <a:rPr lang="bn-B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ভূমিকা অদ্বিতীয় । সমাজকর্ম পেশার মানোন্নয়ন এবং তাদের পেশাগত মর্যাদা বৃদ্ধির লক্ষ্যে </a:t>
            </a:r>
            <a:r>
              <a:rPr lang="bn-BD" sz="4000" dirty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NASW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১৯৬১ সালে </a:t>
            </a:r>
            <a:r>
              <a:rPr lang="bn-BD" sz="4000" dirty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Academy of Certified Social Worker গঠন করে যার মাধ্যমে পেশাদার সমাজকর্মীদের বৈধতার লাইসেন্স প্রদান করা হয় । পেশাদার সমাজকর্মের বিকাশে NASW সমাজকর্মের পেশাগত মানদণ্ড নির্ধারণ করে ১৯৫৫ সালে The Social Work  নামে একটি পত্রিকা প্রকাশ করে । এছাড়া সমাজকর্ম পেশার রেফারেন্স গ্রন্থ হিসেবে Encyclopeadia of Social Work প্রকাশ করে NASW পেশা হিসেবে সমাজকর্মের বিকাশে গুরুত্বপূর্ণ অবদান রাখে ।  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8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5831B-692E-4454-84D4-8D557516C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bn-BD" sz="4400" dirty="0">
                <a:solidFill>
                  <a:srgbClr val="FF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২০২১ সালের জাতীয় সমাজকর্মী সমিতির বার্ষিক সভা আগামী ২১-২৩ এপ্রিল অনুষ্ঠিত হবে ।</a:t>
            </a:r>
            <a:endParaRPr lang="en-US" sz="4400" dirty="0">
              <a:solidFill>
                <a:srgbClr val="FF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79CA37-FBCA-4DF9-9DBB-FB8988A90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607185"/>
            <a:ext cx="10528300" cy="398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4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357734-A0A8-47A7-8112-E0B9DD259F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>
                <a:solidFill>
                  <a:srgbClr val="FF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8000" dirty="0">
              <a:solidFill>
                <a:srgbClr val="FF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AFED2D-03E3-4BFF-B15A-71EF29D9652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CC00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 পেশার বিকাশে</a:t>
            </a:r>
            <a:r>
              <a:rPr lang="bn-BD" sz="4800" dirty="0">
                <a:latin typeface="Times New Roman" panose="02020603050405020304" pitchFamily="18" charset="0"/>
                <a:cs typeface="NikoshBAN" panose="02000000000000000000" pitchFamily="2" charset="0"/>
              </a:rPr>
              <a:t> NASW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এর ভূমিকা ব্যাখ্যা কর । (পড়বে ও লিখবে)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584794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C47DC-4FA1-4772-BDA1-E848C2BE05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8000" dirty="0">
                <a:solidFill>
                  <a:srgbClr val="FF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8000" dirty="0">
              <a:solidFill>
                <a:srgbClr val="FF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B7F0880-09A1-4B37-91CE-1BD082979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515600" cy="4667250"/>
          </a:xfrm>
        </p:spPr>
      </p:pic>
    </p:spTree>
    <p:extLst>
      <p:ext uri="{BB962C8B-B14F-4D97-AF65-F5344CB8AC3E}">
        <p14:creationId xmlns:p14="http://schemas.microsoft.com/office/powerpoint/2010/main" val="2091932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0A1FA-4E53-45BE-A2E6-71C0C7179B0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8000" dirty="0">
                <a:solidFill>
                  <a:srgbClr val="FF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 </a:t>
            </a:r>
            <a:endParaRPr lang="en-US" sz="8000" dirty="0">
              <a:solidFill>
                <a:srgbClr val="FF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4D209284-AE2D-4E18-9065-945DC4530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25625"/>
            <a:ext cx="10515599" cy="4667250"/>
          </a:xfrm>
        </p:spPr>
      </p:pic>
    </p:spTree>
    <p:extLst>
      <p:ext uri="{BB962C8B-B14F-4D97-AF65-F5344CB8AC3E}">
        <p14:creationId xmlns:p14="http://schemas.microsoft.com/office/powerpoint/2010/main" val="2621960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7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7D91CA-0873-4F32-A48F-A6D33D14C0EC}"/>
              </a:ext>
            </a:extLst>
          </p:cNvPr>
          <p:cNvSpPr/>
          <p:nvPr/>
        </p:nvSpPr>
        <p:spPr>
          <a:xfrm>
            <a:off x="7604283" y="1650932"/>
            <a:ext cx="4200938" cy="5207068"/>
          </a:xfrm>
          <a:prstGeom prst="rect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B0652-592E-4CBE-B9A1-83BB9B279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1" y="325369"/>
            <a:ext cx="11449877" cy="1325563"/>
          </a:xfrm>
          <a:solidFill>
            <a:srgbClr val="FFCC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E486DEC7-8165-4895-8190-931D66F5CBC4}"/>
              </a:ext>
            </a:extLst>
          </p:cNvPr>
          <p:cNvSpPr/>
          <p:nvPr/>
        </p:nvSpPr>
        <p:spPr>
          <a:xfrm>
            <a:off x="355343" y="1650932"/>
            <a:ext cx="7248940" cy="5207068"/>
          </a:xfrm>
          <a:prstGeom prst="bevel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0EB54-8FA2-49FD-9FE8-F47769813899}"/>
              </a:ext>
            </a:extLst>
          </p:cNvPr>
          <p:cNvSpPr txBox="1"/>
          <p:nvPr/>
        </p:nvSpPr>
        <p:spPr>
          <a:xfrm>
            <a:off x="907774" y="2872413"/>
            <a:ext cx="617551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আল-মেশকাতুন নাহার  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 (সমাজকর্ম)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কচুয়া বঙ্গবন্ধু সরকারি ডিগ্রি কলেজ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কচুয়া,চাঁদপুর।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041827-1274-45E1-8515-C23023971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402" y="1786768"/>
            <a:ext cx="4052700" cy="497184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4311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7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3F600E-2841-4B2F-BB10-27EBDBD1EBA1}"/>
              </a:ext>
            </a:extLst>
          </p:cNvPr>
          <p:cNvSpPr/>
          <p:nvPr/>
        </p:nvSpPr>
        <p:spPr>
          <a:xfrm>
            <a:off x="4611756" y="3140334"/>
            <a:ext cx="3591339" cy="17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5D6F3-E7AA-40E1-8EE9-CB32043FFA3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>
            <a:solidFill>
              <a:srgbClr val="003300"/>
            </a:solidFill>
          </a:ln>
        </p:spPr>
        <p:txBody>
          <a:bodyPr>
            <a:normAutofit/>
          </a:bodyPr>
          <a:lstStyle/>
          <a:p>
            <a:r>
              <a:rPr lang="bn-BD" sz="5400" dirty="0">
                <a:solidFill>
                  <a:srgbClr val="FF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5400" dirty="0">
                <a:solidFill>
                  <a:srgbClr val="FF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7200" dirty="0">
                <a:solidFill>
                  <a:srgbClr val="FF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5400" dirty="0">
              <a:solidFill>
                <a:srgbClr val="FF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D0155-916A-4D1C-AFC4-A347155D56B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endParaRPr lang="en-US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3E85FE8B-B70D-4582-B578-B36B43C17A0F}"/>
              </a:ext>
            </a:extLst>
          </p:cNvPr>
          <p:cNvSpPr/>
          <p:nvPr/>
        </p:nvSpPr>
        <p:spPr>
          <a:xfrm>
            <a:off x="2981740" y="1948070"/>
            <a:ext cx="6573078" cy="4094921"/>
          </a:xfrm>
          <a:prstGeom prst="horizontalScroll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endParaRPr lang="en-US" sz="4000" dirty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22551F-7CF3-4D6A-BBB0-D6B5DF4DBC99}"/>
              </a:ext>
            </a:extLst>
          </p:cNvPr>
          <p:cNvSpPr txBox="1"/>
          <p:nvPr/>
        </p:nvSpPr>
        <p:spPr>
          <a:xfrm>
            <a:off x="4388569" y="2867301"/>
            <a:ext cx="71826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সমাজকর্ম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একাদশ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939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4F65C-DAE3-4351-96C6-7F97152D68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bn-BD" dirty="0">
                <a:solidFill>
                  <a:srgbClr val="FF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bn-BD" sz="8000" dirty="0">
                <a:solidFill>
                  <a:srgbClr val="FF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জ্ঞান </a:t>
            </a:r>
            <a:r>
              <a:rPr lang="en-US" sz="8000" dirty="0" err="1">
                <a:solidFill>
                  <a:srgbClr val="FF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bn-BD" sz="8000" dirty="0">
                <a:solidFill>
                  <a:srgbClr val="FF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 </a:t>
            </a:r>
            <a:endParaRPr lang="en-US" dirty="0">
              <a:solidFill>
                <a:srgbClr val="FF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A2894D3-5CE1-42FD-9E30-0C448EC8B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57256"/>
            <a:ext cx="4634948" cy="4230292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31B1B1-5820-4BF2-BD9B-F861AA6F0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57256"/>
            <a:ext cx="5257800" cy="412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87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74CC6-46B3-4E51-9E63-CD970E73D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11679" cy="1325563"/>
          </a:xfrm>
          <a:solidFill>
            <a:schemeClr val="tx1"/>
          </a:solidFill>
        </p:spPr>
        <p:txBody>
          <a:bodyPr/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bn-BD" sz="8000" dirty="0">
                <a:solidFill>
                  <a:srgbClr val="FF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en-US" dirty="0">
              <a:solidFill>
                <a:srgbClr val="FF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D83B13C-DFA6-45A2-9CAB-1F2470841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11677" cy="4667250"/>
          </a:xfrm>
          <a:solidFill>
            <a:srgbClr val="FFCC00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- </a:t>
            </a:r>
          </a:p>
          <a:p>
            <a:pPr marL="0" indent="0">
              <a:buNone/>
            </a:pPr>
            <a:r>
              <a:rPr lang="bn-BD" sz="4400" dirty="0">
                <a:latin typeface="Times New Roman" panose="02020603050405020304" pitchFamily="18" charset="0"/>
                <a:cs typeface="NikoshBAN" panose="02000000000000000000" pitchFamily="2" charset="0"/>
              </a:rPr>
              <a:t>NASW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4000" dirty="0">
                <a:latin typeface="Times New Roman" panose="02020603050405020304" pitchFamily="18" charset="0"/>
                <a:cs typeface="NikoshBAN" panose="02000000000000000000" pitchFamily="2" charset="0"/>
              </a:rPr>
              <a:t>National Association of Social Workers</a:t>
            </a:r>
            <a:r>
              <a:rPr lang="en-US" sz="40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bn-BD" sz="36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800" dirty="0">
                <a:latin typeface="Times New Roman" panose="02020603050405020304" pitchFamily="18" charset="0"/>
                <a:cs typeface="NikoshBAN" panose="02000000000000000000" pitchFamily="2" charset="0"/>
              </a:rPr>
              <a:t>                   জাতীয় সমাজকর্মী সমিতি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980702-50A5-445D-9EC1-E21A4C80E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78" y="4318276"/>
            <a:ext cx="8229600" cy="178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82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5C202-D3BE-44DE-8AA3-12A0E4164AB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6600" dirty="0">
                <a:solidFill>
                  <a:srgbClr val="FF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থেকে শিক্ষার্থীরা -</a:t>
            </a:r>
            <a:endParaRPr lang="en-US" sz="6000" dirty="0">
              <a:solidFill>
                <a:srgbClr val="FF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D35EE-F8C7-42C9-98AC-8B467FDDF4D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CC00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জাতীয় সমাজকর্মী সমিতি বা </a:t>
            </a:r>
            <a:r>
              <a:rPr lang="bn-BD" sz="4400" dirty="0">
                <a:latin typeface="Times New Roman" panose="02020603050405020304" pitchFamily="18" charset="0"/>
                <a:cs typeface="NikoshBAN" panose="02000000000000000000" pitchFamily="2" charset="0"/>
              </a:rPr>
              <a:t>NASW - এর উদ্দেশ্য সম্পর্কে জানতে পারবে ।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4400" dirty="0">
                <a:latin typeface="Times New Roman" panose="02020603050405020304" pitchFamily="18" charset="0"/>
                <a:cs typeface="NikoshBAN" panose="02000000000000000000" pitchFamily="2" charset="0"/>
              </a:rPr>
              <a:t>সমাজকর্ম পেশার বিকাশে NASW - এর ভূমিকা সম্পর্কে বলতে পারবে ও লিখতে পারবে ।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A642B6-9B47-4A52-8589-94C45ACBC84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 সমাজকর্ম বর্তমান বিশ্বব্যাপী একটি স্বীকৃত পেশা । বিভিন্ন সামাজিক পরিবর্তন ও উদ্ভূত সমস্যা মোকাবিলায় পরোপকার ও দানশীলতাকে সুসংগঠিত করে আধুনিক সমাজকর্মের রুপ পরিগ্রহ করে । একথা সর্বজনবিদিত যে , আধুনিক সমাজকর্মের সূত্রপাত ইংল্যান্ডে হলেও সমাজকর্মের পেশদারি মর্যাদার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পরিপূর্ণতার ক্ষেত্রে আমেরিকার অবদানও অনস্বীকার্য । জাতীয় সমাজকর্মী সমিতি বা 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NASW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 পেশাগত সমাজকর্মীদের অন্যতম বৃহত্তম সংগঠন । আমেরিকা ও পৃথিবীর অন্যান্য দেশের পেশাগত সমাজকর্মীদের দক্ষতা বৃদ্ধি ও সমাজকর্মের বিকাশে </a:t>
            </a:r>
            <a:r>
              <a:rPr lang="bn-BD" sz="4400" dirty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NASW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গুরুত্বপূর্ণ ভূমিকা পালন করে যাচ্ছে ।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51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honeycomb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A642B6-9B47-4A52-8589-94C45ACBC84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পেশাগত সংগঠন হিসেবে পেশার মানোন্নয়ন , পেশাগত অনুশীলনের মান বজায় রাখা , এর সদস্যদের পেশাগত দক্ষতা ও মর্যাদা বাড়ানোর জন্য কাজ করা এবং উচ্চতর পর্যায়ের সামাজিক নীতি তৈরি করার লক্ষ্য নিয়ে ১৯৫৫ সালের ১ অক্টোবর গঠিত হয় </a:t>
            </a:r>
            <a:r>
              <a:rPr lang="bn-BD" sz="4400" dirty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National Association of Social Workers (NASW) বা জাতীয় সমাজকর্মী সমিতি । মূলত আমেরিকার সাতটি পেশাগত সংগঠনের সমন্বয়ে এ সংগঠন গঠিত হয় । বর্তমানে এ সংস্থার সদস্যসংখ্যা ১,৩২,০০০ জন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42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454</Words>
  <Application>Microsoft Office PowerPoint</Application>
  <PresentationFormat>Widescreen</PresentationFormat>
  <Paragraphs>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          সবাইকে স্বাগতম </vt:lpstr>
      <vt:lpstr>               উপস্থাপনায় </vt:lpstr>
      <vt:lpstr>                   পাঠ পরিচিতি </vt:lpstr>
      <vt:lpstr>                    পূর্ব জ্ঞান যাচাই </vt:lpstr>
      <vt:lpstr>                      পাঠ ঘোষণা </vt:lpstr>
      <vt:lpstr>      আজকের পাঠ থেকে শিক্ষার্থীরা 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বাড়ির কাজ </vt:lpstr>
      <vt:lpstr>          সবাইকে ধন্যবাদ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উপস্থাপনায় </dc:title>
  <dc:creator>Ataullah Sharif</dc:creator>
  <cp:lastModifiedBy>Ataullah Sharif</cp:lastModifiedBy>
  <cp:revision>14</cp:revision>
  <dcterms:created xsi:type="dcterms:W3CDTF">2021-04-11T14:32:15Z</dcterms:created>
  <dcterms:modified xsi:type="dcterms:W3CDTF">2021-04-12T09:07:27Z</dcterms:modified>
</cp:coreProperties>
</file>