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59" r:id="rId6"/>
    <p:sldId id="265" r:id="rId7"/>
    <p:sldId id="270" r:id="rId8"/>
    <p:sldId id="280" r:id="rId9"/>
    <p:sldId id="272" r:id="rId10"/>
    <p:sldId id="274" r:id="rId11"/>
    <p:sldId id="27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74EBA-C1B1-4B2A-B143-CA944530FFC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53F41-808E-491B-9DAA-BC3B4A25E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3F41-808E-491B-9DAA-BC3B4A25E5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2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3F41-808E-491B-9DAA-BC3B4A25E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1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4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98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7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875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685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13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92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27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05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59B40B-6BB0-4BF1-AD18-C9AD052492B7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1396BB-3AD8-471C-B575-11636FD4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3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00B0F0"/>
                </a:solidFill>
              </a:rPr>
              <a:t>স্বাগতম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7018"/>
            <a:ext cx="2862874" cy="2147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63" y="1030288"/>
            <a:ext cx="2870037" cy="21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3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479" y="1473957"/>
            <a:ext cx="4681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</a:rPr>
              <a:t>মূল্যায়ন</a:t>
            </a:r>
          </a:p>
          <a:p>
            <a:endParaRPr lang="bn-BD" dirty="0" smtClean="0"/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 কয়টি?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গ্রহগুলির নাম বল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নিকটতম গ্রহের নাম বল।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4314" y="1843288"/>
            <a:ext cx="5104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9287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482" y="1828802"/>
            <a:ext cx="9840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পৃথিবীকে সৌরজগতের সবচেয়ে গুরুত্বপূর্ণ গ্রহ বলা হয় কেন বর্ণনা কর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7157" y="1856096"/>
            <a:ext cx="507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ধন্যবাদ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4620" y="627798"/>
            <a:ext cx="6223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68655"/>
            <a:ext cx="9601196" cy="3318936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শাহনাজ সুলতানা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শিক্ষক(বাংলা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 আদর্শ মাধ্যমিক বালিকা বিদ্যালয় ।</a:t>
            </a:r>
          </a:p>
          <a:p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 সদর।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740" y="94696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b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ভূগোল ও পরিবেশ। 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509" y="2571910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pPr marL="0" indent="0">
              <a:buNone/>
            </a:pPr>
            <a:r>
              <a:rPr lang="bn-BD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অধ্যায়ঃদুই(মহাবিশ্ব ও আমাদের পৃথিবী)</a:t>
            </a:r>
          </a:p>
          <a:p>
            <a:pPr marL="0" indent="0">
              <a:buNone/>
            </a:pPr>
            <a:r>
              <a:rPr lang="bn-BD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সময়ঃ৫০মিনিট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43965" y="1520332"/>
            <a:ext cx="6901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4485" y="1411150"/>
            <a:ext cx="75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579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753" y="-264031"/>
            <a:ext cx="9601196" cy="1303867"/>
          </a:xfrm>
        </p:spPr>
        <p:txBody>
          <a:bodyPr>
            <a:noAutofit/>
          </a:bodyPr>
          <a:lstStyle/>
          <a:p>
            <a:r>
              <a:rPr lang="bn-BD" sz="7200" dirty="0"/>
              <a:t/>
            </a:r>
            <a:br>
              <a:rPr lang="bn-BD" sz="7200" dirty="0"/>
            </a:br>
            <a:r>
              <a:rPr lang="bn-BD" sz="7200" dirty="0"/>
              <a:t/>
            </a:r>
            <a:br>
              <a:rPr lang="bn-BD" sz="7200" dirty="0"/>
            </a:b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753" y="2683607"/>
            <a:ext cx="9601196" cy="3318936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 কাকে বলে তা বলতে পারবে।</a:t>
            </a:r>
          </a:p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তৃতীয় গ্রহের ব্যাখ্যা করতে পারবে।</a:t>
            </a:r>
          </a:p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চতুর্থ গ্রহের বর্ণনা করতে পারবে।</a:t>
            </a:r>
          </a:p>
          <a:p>
            <a:pPr marL="0" indent="0">
              <a:buNone/>
            </a:pPr>
            <a:endParaRPr lang="bn-BD" sz="80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8" y="656822"/>
            <a:ext cx="5354344" cy="4935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7408" y="5592596"/>
            <a:ext cx="877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উপরের চিত্রটি লক্ষ্য কর।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217" y="940158"/>
            <a:ext cx="48810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১.বুধ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২.শুক্র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৩.পৃথিবী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৪.মঙ্গল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৫.বৃহস্পতি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৬.শনি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.ইউরেনাস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.নেপচুন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265" y="2503159"/>
            <a:ext cx="7953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167" y="2988860"/>
            <a:ext cx="610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 কাকে বলে?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1689" y="3474561"/>
            <a:ext cx="48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গ্রহগুলি কি কি?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8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99" y="761944"/>
            <a:ext cx="7556629" cy="471157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74112">
            <a:off x="2147839" y="2863672"/>
            <a:ext cx="4638543" cy="508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2885" y="2746583"/>
            <a:ext cx="1030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936" y="2234593"/>
            <a:ext cx="6785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8483" y="4218888"/>
            <a:ext cx="7615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8483" y="3489960"/>
            <a:ext cx="795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চতুর্থ গ্রহ সম্পর্কে সংক্ষেপে লেখ।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1461</TotalTime>
  <Words>127</Words>
  <Application>Microsoft Office PowerPoint</Application>
  <PresentationFormat>Widescreen</PresentationFormat>
  <Paragraphs>46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NikoshBAN</vt:lpstr>
      <vt:lpstr>Vrinda</vt:lpstr>
      <vt:lpstr>Organic</vt:lpstr>
      <vt:lpstr>স্বাগতম</vt:lpstr>
      <vt:lpstr>শিক্ষক পরিচিত</vt:lpstr>
      <vt:lpstr>পাঠপরিচিতি বিষয়ঃ ভূগোল ও পরিবেশ। </vt:lpstr>
      <vt:lpstr>PowerPoint Presentation</vt:lpstr>
      <vt:lpstr>  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DOEL</cp:lastModifiedBy>
  <cp:revision>172</cp:revision>
  <dcterms:created xsi:type="dcterms:W3CDTF">2013-10-23T09:15:01Z</dcterms:created>
  <dcterms:modified xsi:type="dcterms:W3CDTF">2021-04-11T18:43:03Z</dcterms:modified>
</cp:coreProperties>
</file>