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92" r:id="rId2"/>
    <p:sldId id="293" r:id="rId3"/>
    <p:sldId id="294" r:id="rId4"/>
    <p:sldId id="295" r:id="rId5"/>
    <p:sldId id="296" r:id="rId6"/>
    <p:sldId id="297" r:id="rId7"/>
    <p:sldId id="311" r:id="rId8"/>
    <p:sldId id="313" r:id="rId9"/>
    <p:sldId id="312" r:id="rId10"/>
    <p:sldId id="314" r:id="rId11"/>
    <p:sldId id="315" r:id="rId12"/>
    <p:sldId id="298" r:id="rId13"/>
    <p:sldId id="316" r:id="rId14"/>
    <p:sldId id="318" r:id="rId15"/>
    <p:sldId id="260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2" r:id="rId24"/>
    <p:sldId id="331" r:id="rId25"/>
    <p:sldId id="299" r:id="rId26"/>
    <p:sldId id="290" r:id="rId27"/>
    <p:sldId id="300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66"/>
    <a:srgbClr val="FF9900"/>
    <a:srgbClr val="FF66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9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79CE0-12FD-459D-9532-E240C1FE350E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A2BF6B-8832-4415-BB08-884DBA66EBF9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প্রাণিবৈচিত্র্য</a:t>
          </a:r>
          <a:endParaRPr lang="en-US" b="1" dirty="0">
            <a:solidFill>
              <a:srgbClr val="FFC000"/>
            </a:solidFill>
          </a:endParaRPr>
        </a:p>
      </dgm:t>
    </dgm:pt>
    <dgm:pt modelId="{24A94025-02B4-416C-B072-E1840C168A6A}" type="parTrans" cxnId="{4CCA596B-B98A-4855-A9C5-9FD7B549010C}">
      <dgm:prSet/>
      <dgm:spPr/>
      <dgm:t>
        <a:bodyPr/>
        <a:lstStyle/>
        <a:p>
          <a:endParaRPr lang="en-US"/>
        </a:p>
      </dgm:t>
    </dgm:pt>
    <dgm:pt modelId="{989AA202-774C-4FD6-9A1D-FBE1814232CF}" type="sibTrans" cxnId="{4CCA596B-B98A-4855-A9C5-9FD7B549010C}">
      <dgm:prSet/>
      <dgm:spPr/>
      <dgm:t>
        <a:bodyPr/>
        <a:lstStyle/>
        <a:p>
          <a:endParaRPr lang="en-US"/>
        </a:p>
      </dgm:t>
    </dgm:pt>
    <dgm:pt modelId="{66661A82-61F8-4C87-9A5F-48EE224817E2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জিনগত</a:t>
          </a:r>
          <a:r>
            <a:rPr lang="en-SG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বৈচিত্র্য</a:t>
          </a:r>
          <a:endParaRPr lang="en-US" b="1" dirty="0">
            <a:solidFill>
              <a:srgbClr val="FFC000"/>
            </a:solidFill>
          </a:endParaRPr>
        </a:p>
      </dgm:t>
    </dgm:pt>
    <dgm:pt modelId="{CCC7627E-27C9-4F9A-869D-55CE41CB6D16}" type="parTrans" cxnId="{67AF9CA1-8D5C-4628-91C8-241FFA83718E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C14CF6A-7CB6-490A-886C-6ED0F9CEED48}" type="sibTrans" cxnId="{67AF9CA1-8D5C-4628-91C8-241FFA83718E}">
      <dgm:prSet/>
      <dgm:spPr/>
      <dgm:t>
        <a:bodyPr/>
        <a:lstStyle/>
        <a:p>
          <a:endParaRPr lang="en-US"/>
        </a:p>
      </dgm:t>
    </dgm:pt>
    <dgm:pt modelId="{FDDC4BFD-57AE-4E65-96E6-E03A6F7790E9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প্রজাতিগত</a:t>
          </a:r>
          <a:r>
            <a:rPr lang="en-SG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বৈচিত্র্য</a:t>
          </a:r>
          <a:endParaRPr lang="en-US" b="1" dirty="0">
            <a:solidFill>
              <a:srgbClr val="FFC000"/>
            </a:solidFill>
          </a:endParaRPr>
        </a:p>
      </dgm:t>
    </dgm:pt>
    <dgm:pt modelId="{ED34C33F-DCE2-4465-8071-886CE8B32233}" type="parTrans" cxnId="{5742882A-ED31-4D32-95EF-E2664669B824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A9CD7E-BFC0-4FDE-B26E-6EDF65A018EB}" type="sibTrans" cxnId="{5742882A-ED31-4D32-95EF-E2664669B824}">
      <dgm:prSet/>
      <dgm:spPr/>
      <dgm:t>
        <a:bodyPr/>
        <a:lstStyle/>
        <a:p>
          <a:endParaRPr lang="en-US"/>
        </a:p>
      </dgm:t>
    </dgm:pt>
    <dgm:pt modelId="{ADDF4D47-3932-4EB3-8FF0-035712F1A815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বাস্তুতান্ত্রিক</a:t>
          </a:r>
          <a:r>
            <a:rPr lang="en-SG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বৈচিত্র্য</a:t>
          </a:r>
          <a:endParaRPr lang="en-US" b="1" dirty="0">
            <a:solidFill>
              <a:srgbClr val="FFC000"/>
            </a:solidFill>
          </a:endParaRPr>
        </a:p>
      </dgm:t>
    </dgm:pt>
    <dgm:pt modelId="{2254D1AC-91E0-4006-B508-D95B2D774C52}" type="parTrans" cxnId="{23BCAA7A-7AEB-47F5-88D4-2D7EB754BBFC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21A7D1D7-2A3F-4355-8CEC-868B39FF90CC}" type="sibTrans" cxnId="{23BCAA7A-7AEB-47F5-88D4-2D7EB754BBFC}">
      <dgm:prSet/>
      <dgm:spPr/>
      <dgm:t>
        <a:bodyPr/>
        <a:lstStyle/>
        <a:p>
          <a:endParaRPr lang="en-US"/>
        </a:p>
      </dgm:t>
    </dgm:pt>
    <dgm:pt modelId="{D4C989D4-5B4C-474D-A4B7-E80755BC5389}" type="pres">
      <dgm:prSet presAssocID="{7A179CE0-12FD-459D-9532-E240C1FE35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30580D-9964-4729-9BC9-7C15CFD6A3FC}" type="pres">
      <dgm:prSet presAssocID="{E3A2BF6B-8832-4415-BB08-884DBA66EBF9}" presName="hierRoot1" presStyleCnt="0">
        <dgm:presLayoutVars>
          <dgm:hierBranch val="init"/>
        </dgm:presLayoutVars>
      </dgm:prSet>
      <dgm:spPr/>
    </dgm:pt>
    <dgm:pt modelId="{D4F09DEF-792A-4A31-A754-D201C76FFD35}" type="pres">
      <dgm:prSet presAssocID="{E3A2BF6B-8832-4415-BB08-884DBA66EBF9}" presName="rootComposite1" presStyleCnt="0"/>
      <dgm:spPr/>
    </dgm:pt>
    <dgm:pt modelId="{9C3608F5-6A89-490D-A240-C2A300095DCF}" type="pres">
      <dgm:prSet presAssocID="{E3A2BF6B-8832-4415-BB08-884DBA66EBF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E0BCF-6C0F-410A-A7E5-D426D99F7E79}" type="pres">
      <dgm:prSet presAssocID="{E3A2BF6B-8832-4415-BB08-884DBA66EB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56EBB6-009F-4AD7-8087-E1623A312024}" type="pres">
      <dgm:prSet presAssocID="{E3A2BF6B-8832-4415-BB08-884DBA66EBF9}" presName="hierChild2" presStyleCnt="0"/>
      <dgm:spPr/>
    </dgm:pt>
    <dgm:pt modelId="{BD663B23-E633-4341-A9E7-468FBE2F4FA2}" type="pres">
      <dgm:prSet presAssocID="{CCC7627E-27C9-4F9A-869D-55CE41CB6D1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26953EB-8F43-45BF-8467-067C792FFD0A}" type="pres">
      <dgm:prSet presAssocID="{66661A82-61F8-4C87-9A5F-48EE224817E2}" presName="hierRoot2" presStyleCnt="0">
        <dgm:presLayoutVars>
          <dgm:hierBranch val="init"/>
        </dgm:presLayoutVars>
      </dgm:prSet>
      <dgm:spPr/>
    </dgm:pt>
    <dgm:pt modelId="{13D84F9A-D6B8-4FB1-9394-4723634B9C1A}" type="pres">
      <dgm:prSet presAssocID="{66661A82-61F8-4C87-9A5F-48EE224817E2}" presName="rootComposite" presStyleCnt="0"/>
      <dgm:spPr/>
    </dgm:pt>
    <dgm:pt modelId="{B3C4F782-AF1E-4E3A-B1D5-CE5CC384F3F4}" type="pres">
      <dgm:prSet presAssocID="{66661A82-61F8-4C87-9A5F-48EE224817E2}" presName="rootText" presStyleLbl="node2" presStyleIdx="0" presStyleCnt="3" custLinFactNeighborX="-485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198592-BFC4-4988-A3B6-9DFAD5E1109B}" type="pres">
      <dgm:prSet presAssocID="{66661A82-61F8-4C87-9A5F-48EE224817E2}" presName="rootConnector" presStyleLbl="node2" presStyleIdx="0" presStyleCnt="3"/>
      <dgm:spPr/>
      <dgm:t>
        <a:bodyPr/>
        <a:lstStyle/>
        <a:p>
          <a:endParaRPr lang="en-US"/>
        </a:p>
      </dgm:t>
    </dgm:pt>
    <dgm:pt modelId="{1EBA5B84-66A3-4B69-9C17-4F04437CDF12}" type="pres">
      <dgm:prSet presAssocID="{66661A82-61F8-4C87-9A5F-48EE224817E2}" presName="hierChild4" presStyleCnt="0"/>
      <dgm:spPr/>
    </dgm:pt>
    <dgm:pt modelId="{2F0B0177-05C1-4328-AF8D-AF6FA2BF9252}" type="pres">
      <dgm:prSet presAssocID="{66661A82-61F8-4C87-9A5F-48EE224817E2}" presName="hierChild5" presStyleCnt="0"/>
      <dgm:spPr/>
    </dgm:pt>
    <dgm:pt modelId="{F9763338-48A4-455A-AF49-C9C53CED75A7}" type="pres">
      <dgm:prSet presAssocID="{ED34C33F-DCE2-4465-8071-886CE8B3223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BDE9AE9-BF79-491A-8594-D4AF07A2744A}" type="pres">
      <dgm:prSet presAssocID="{FDDC4BFD-57AE-4E65-96E6-E03A6F7790E9}" presName="hierRoot2" presStyleCnt="0">
        <dgm:presLayoutVars>
          <dgm:hierBranch val="init"/>
        </dgm:presLayoutVars>
      </dgm:prSet>
      <dgm:spPr/>
    </dgm:pt>
    <dgm:pt modelId="{504B5D14-C067-4469-82EA-C962F8A0E632}" type="pres">
      <dgm:prSet presAssocID="{FDDC4BFD-57AE-4E65-96E6-E03A6F7790E9}" presName="rootComposite" presStyleCnt="0"/>
      <dgm:spPr/>
    </dgm:pt>
    <dgm:pt modelId="{F7501F4A-7681-43BE-9311-5FB41C085798}" type="pres">
      <dgm:prSet presAssocID="{FDDC4BFD-57AE-4E65-96E6-E03A6F7790E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80C023-4FF5-442A-AC7D-7C7128E6DECB}" type="pres">
      <dgm:prSet presAssocID="{FDDC4BFD-57AE-4E65-96E6-E03A6F7790E9}" presName="rootConnector" presStyleLbl="node2" presStyleIdx="1" presStyleCnt="3"/>
      <dgm:spPr/>
      <dgm:t>
        <a:bodyPr/>
        <a:lstStyle/>
        <a:p>
          <a:endParaRPr lang="en-US"/>
        </a:p>
      </dgm:t>
    </dgm:pt>
    <dgm:pt modelId="{BFF3A0D5-6692-490B-85B5-3DA3BCF9F1D1}" type="pres">
      <dgm:prSet presAssocID="{FDDC4BFD-57AE-4E65-96E6-E03A6F7790E9}" presName="hierChild4" presStyleCnt="0"/>
      <dgm:spPr/>
    </dgm:pt>
    <dgm:pt modelId="{750F44B3-A3BF-4729-B4D3-EBF0C6245A35}" type="pres">
      <dgm:prSet presAssocID="{FDDC4BFD-57AE-4E65-96E6-E03A6F7790E9}" presName="hierChild5" presStyleCnt="0"/>
      <dgm:spPr/>
    </dgm:pt>
    <dgm:pt modelId="{392D8984-D1B2-4900-A8BA-4396484ED0DC}" type="pres">
      <dgm:prSet presAssocID="{2254D1AC-91E0-4006-B508-D95B2D774C5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7FFCF3A-4E5B-4A56-A55F-E187F778C714}" type="pres">
      <dgm:prSet presAssocID="{ADDF4D47-3932-4EB3-8FF0-035712F1A815}" presName="hierRoot2" presStyleCnt="0">
        <dgm:presLayoutVars>
          <dgm:hierBranch val="init"/>
        </dgm:presLayoutVars>
      </dgm:prSet>
      <dgm:spPr/>
    </dgm:pt>
    <dgm:pt modelId="{F52FC0EF-55A8-4CF7-8A9B-5BFC9612E54A}" type="pres">
      <dgm:prSet presAssocID="{ADDF4D47-3932-4EB3-8FF0-035712F1A815}" presName="rootComposite" presStyleCnt="0"/>
      <dgm:spPr/>
    </dgm:pt>
    <dgm:pt modelId="{F10BA9FA-0A5B-4624-9206-D2EA750CEC60}" type="pres">
      <dgm:prSet presAssocID="{ADDF4D47-3932-4EB3-8FF0-035712F1A815}" presName="rootText" presStyleLbl="node2" presStyleIdx="2" presStyleCnt="3" custLinFactNeighborX="446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46F7D-0175-4154-A70D-2D81392B9605}" type="pres">
      <dgm:prSet presAssocID="{ADDF4D47-3932-4EB3-8FF0-035712F1A815}" presName="rootConnector" presStyleLbl="node2" presStyleIdx="2" presStyleCnt="3"/>
      <dgm:spPr/>
      <dgm:t>
        <a:bodyPr/>
        <a:lstStyle/>
        <a:p>
          <a:endParaRPr lang="en-US"/>
        </a:p>
      </dgm:t>
    </dgm:pt>
    <dgm:pt modelId="{47753F36-59E0-43D4-851F-A369B8E01E2C}" type="pres">
      <dgm:prSet presAssocID="{ADDF4D47-3932-4EB3-8FF0-035712F1A815}" presName="hierChild4" presStyleCnt="0"/>
      <dgm:spPr/>
    </dgm:pt>
    <dgm:pt modelId="{FA381C53-B413-4021-92DB-2528AB26C9B1}" type="pres">
      <dgm:prSet presAssocID="{ADDF4D47-3932-4EB3-8FF0-035712F1A815}" presName="hierChild5" presStyleCnt="0"/>
      <dgm:spPr/>
    </dgm:pt>
    <dgm:pt modelId="{40A3D6EA-C983-4707-8FF3-310E31E6F8A1}" type="pres">
      <dgm:prSet presAssocID="{E3A2BF6B-8832-4415-BB08-884DBA66EBF9}" presName="hierChild3" presStyleCnt="0"/>
      <dgm:spPr/>
    </dgm:pt>
  </dgm:ptLst>
  <dgm:cxnLst>
    <dgm:cxn modelId="{67AF9CA1-8D5C-4628-91C8-241FFA83718E}" srcId="{E3A2BF6B-8832-4415-BB08-884DBA66EBF9}" destId="{66661A82-61F8-4C87-9A5F-48EE224817E2}" srcOrd="0" destOrd="0" parTransId="{CCC7627E-27C9-4F9A-869D-55CE41CB6D16}" sibTransId="{1C14CF6A-7CB6-490A-886C-6ED0F9CEED48}"/>
    <dgm:cxn modelId="{4A73387B-1F05-4FF3-8D66-9F362074512F}" type="presOf" srcId="{ED34C33F-DCE2-4465-8071-886CE8B32233}" destId="{F9763338-48A4-455A-AF49-C9C53CED75A7}" srcOrd="0" destOrd="0" presId="urn:microsoft.com/office/officeart/2005/8/layout/orgChart1"/>
    <dgm:cxn modelId="{DE88986C-CC87-49D2-BED0-706A878979D0}" type="presOf" srcId="{CCC7627E-27C9-4F9A-869D-55CE41CB6D16}" destId="{BD663B23-E633-4341-A9E7-468FBE2F4FA2}" srcOrd="0" destOrd="0" presId="urn:microsoft.com/office/officeart/2005/8/layout/orgChart1"/>
    <dgm:cxn modelId="{41BFFC62-356B-498A-913C-A3D27712D25F}" type="presOf" srcId="{7A179CE0-12FD-459D-9532-E240C1FE350E}" destId="{D4C989D4-5B4C-474D-A4B7-E80755BC5389}" srcOrd="0" destOrd="0" presId="urn:microsoft.com/office/officeart/2005/8/layout/orgChart1"/>
    <dgm:cxn modelId="{5742882A-ED31-4D32-95EF-E2664669B824}" srcId="{E3A2BF6B-8832-4415-BB08-884DBA66EBF9}" destId="{FDDC4BFD-57AE-4E65-96E6-E03A6F7790E9}" srcOrd="1" destOrd="0" parTransId="{ED34C33F-DCE2-4465-8071-886CE8B32233}" sibTransId="{F0A9CD7E-BFC0-4FDE-B26E-6EDF65A018EB}"/>
    <dgm:cxn modelId="{03889B45-914E-4286-AA20-A6B0F539D382}" type="presOf" srcId="{FDDC4BFD-57AE-4E65-96E6-E03A6F7790E9}" destId="{A480C023-4FF5-442A-AC7D-7C7128E6DECB}" srcOrd="1" destOrd="0" presId="urn:microsoft.com/office/officeart/2005/8/layout/orgChart1"/>
    <dgm:cxn modelId="{6779197D-4BE6-463C-8DE5-FFD730116931}" type="presOf" srcId="{FDDC4BFD-57AE-4E65-96E6-E03A6F7790E9}" destId="{F7501F4A-7681-43BE-9311-5FB41C085798}" srcOrd="0" destOrd="0" presId="urn:microsoft.com/office/officeart/2005/8/layout/orgChart1"/>
    <dgm:cxn modelId="{541301FC-1865-4826-800C-C16E5F1C5A95}" type="presOf" srcId="{E3A2BF6B-8832-4415-BB08-884DBA66EBF9}" destId="{9C3608F5-6A89-490D-A240-C2A300095DCF}" srcOrd="0" destOrd="0" presId="urn:microsoft.com/office/officeart/2005/8/layout/orgChart1"/>
    <dgm:cxn modelId="{23BCAA7A-7AEB-47F5-88D4-2D7EB754BBFC}" srcId="{E3A2BF6B-8832-4415-BB08-884DBA66EBF9}" destId="{ADDF4D47-3932-4EB3-8FF0-035712F1A815}" srcOrd="2" destOrd="0" parTransId="{2254D1AC-91E0-4006-B508-D95B2D774C52}" sibTransId="{21A7D1D7-2A3F-4355-8CEC-868B39FF90CC}"/>
    <dgm:cxn modelId="{BF674154-7D6F-41E8-B09E-42DEEFFC2C0C}" type="presOf" srcId="{2254D1AC-91E0-4006-B508-D95B2D774C52}" destId="{392D8984-D1B2-4900-A8BA-4396484ED0DC}" srcOrd="0" destOrd="0" presId="urn:microsoft.com/office/officeart/2005/8/layout/orgChart1"/>
    <dgm:cxn modelId="{4CCA596B-B98A-4855-A9C5-9FD7B549010C}" srcId="{7A179CE0-12FD-459D-9532-E240C1FE350E}" destId="{E3A2BF6B-8832-4415-BB08-884DBA66EBF9}" srcOrd="0" destOrd="0" parTransId="{24A94025-02B4-416C-B072-E1840C168A6A}" sibTransId="{989AA202-774C-4FD6-9A1D-FBE1814232CF}"/>
    <dgm:cxn modelId="{FA203C15-ABB9-4D4F-84F9-7CD8F68B72F6}" type="presOf" srcId="{66661A82-61F8-4C87-9A5F-48EE224817E2}" destId="{B3C4F782-AF1E-4E3A-B1D5-CE5CC384F3F4}" srcOrd="0" destOrd="0" presId="urn:microsoft.com/office/officeart/2005/8/layout/orgChart1"/>
    <dgm:cxn modelId="{72405609-E26A-49B6-80B4-0402220B8D18}" type="presOf" srcId="{E3A2BF6B-8832-4415-BB08-884DBA66EBF9}" destId="{B3BE0BCF-6C0F-410A-A7E5-D426D99F7E79}" srcOrd="1" destOrd="0" presId="urn:microsoft.com/office/officeart/2005/8/layout/orgChart1"/>
    <dgm:cxn modelId="{CDE91019-8CA6-42FE-8516-1391D41B43FA}" type="presOf" srcId="{66661A82-61F8-4C87-9A5F-48EE224817E2}" destId="{7C198592-BFC4-4988-A3B6-9DFAD5E1109B}" srcOrd="1" destOrd="0" presId="urn:microsoft.com/office/officeart/2005/8/layout/orgChart1"/>
    <dgm:cxn modelId="{FE984600-1736-4A22-8743-BA5C46A99C16}" type="presOf" srcId="{ADDF4D47-3932-4EB3-8FF0-035712F1A815}" destId="{F10BA9FA-0A5B-4624-9206-D2EA750CEC60}" srcOrd="0" destOrd="0" presId="urn:microsoft.com/office/officeart/2005/8/layout/orgChart1"/>
    <dgm:cxn modelId="{EC4D8DE7-9FC5-42C4-940F-A4973CBD1705}" type="presOf" srcId="{ADDF4D47-3932-4EB3-8FF0-035712F1A815}" destId="{A7E46F7D-0175-4154-A70D-2D81392B9605}" srcOrd="1" destOrd="0" presId="urn:microsoft.com/office/officeart/2005/8/layout/orgChart1"/>
    <dgm:cxn modelId="{77DBD24B-9B5F-4233-8979-5B9B27C2F493}" type="presParOf" srcId="{D4C989D4-5B4C-474D-A4B7-E80755BC5389}" destId="{3530580D-9964-4729-9BC9-7C15CFD6A3FC}" srcOrd="0" destOrd="0" presId="urn:microsoft.com/office/officeart/2005/8/layout/orgChart1"/>
    <dgm:cxn modelId="{A16866A4-C816-46E4-B85D-7AD85DD024BD}" type="presParOf" srcId="{3530580D-9964-4729-9BC9-7C15CFD6A3FC}" destId="{D4F09DEF-792A-4A31-A754-D201C76FFD35}" srcOrd="0" destOrd="0" presId="urn:microsoft.com/office/officeart/2005/8/layout/orgChart1"/>
    <dgm:cxn modelId="{22313CB6-16A1-426C-800C-B6961685F922}" type="presParOf" srcId="{D4F09DEF-792A-4A31-A754-D201C76FFD35}" destId="{9C3608F5-6A89-490D-A240-C2A300095DCF}" srcOrd="0" destOrd="0" presId="urn:microsoft.com/office/officeart/2005/8/layout/orgChart1"/>
    <dgm:cxn modelId="{13CEC5B0-BEDB-49AE-99EA-518D0E760833}" type="presParOf" srcId="{D4F09DEF-792A-4A31-A754-D201C76FFD35}" destId="{B3BE0BCF-6C0F-410A-A7E5-D426D99F7E79}" srcOrd="1" destOrd="0" presId="urn:microsoft.com/office/officeart/2005/8/layout/orgChart1"/>
    <dgm:cxn modelId="{2DFC7145-4232-4BD1-B5BE-608BE01732A7}" type="presParOf" srcId="{3530580D-9964-4729-9BC9-7C15CFD6A3FC}" destId="{2956EBB6-009F-4AD7-8087-E1623A312024}" srcOrd="1" destOrd="0" presId="urn:microsoft.com/office/officeart/2005/8/layout/orgChart1"/>
    <dgm:cxn modelId="{0612117E-4270-465F-9E88-5A24F21897D0}" type="presParOf" srcId="{2956EBB6-009F-4AD7-8087-E1623A312024}" destId="{BD663B23-E633-4341-A9E7-468FBE2F4FA2}" srcOrd="0" destOrd="0" presId="urn:microsoft.com/office/officeart/2005/8/layout/orgChart1"/>
    <dgm:cxn modelId="{AF3E7F3C-4FE1-4BA1-8AC3-630B6DE3D0B5}" type="presParOf" srcId="{2956EBB6-009F-4AD7-8087-E1623A312024}" destId="{926953EB-8F43-45BF-8467-067C792FFD0A}" srcOrd="1" destOrd="0" presId="urn:microsoft.com/office/officeart/2005/8/layout/orgChart1"/>
    <dgm:cxn modelId="{A3352C0D-8FA4-4A67-B10C-A1496F8CBCEB}" type="presParOf" srcId="{926953EB-8F43-45BF-8467-067C792FFD0A}" destId="{13D84F9A-D6B8-4FB1-9394-4723634B9C1A}" srcOrd="0" destOrd="0" presId="urn:microsoft.com/office/officeart/2005/8/layout/orgChart1"/>
    <dgm:cxn modelId="{799401FF-7623-4A8B-AED0-7FB68E4BD45F}" type="presParOf" srcId="{13D84F9A-D6B8-4FB1-9394-4723634B9C1A}" destId="{B3C4F782-AF1E-4E3A-B1D5-CE5CC384F3F4}" srcOrd="0" destOrd="0" presId="urn:microsoft.com/office/officeart/2005/8/layout/orgChart1"/>
    <dgm:cxn modelId="{804D5C0F-9C1A-4AE1-B79A-4F6A27FE6BC0}" type="presParOf" srcId="{13D84F9A-D6B8-4FB1-9394-4723634B9C1A}" destId="{7C198592-BFC4-4988-A3B6-9DFAD5E1109B}" srcOrd="1" destOrd="0" presId="urn:microsoft.com/office/officeart/2005/8/layout/orgChart1"/>
    <dgm:cxn modelId="{70ACC61D-398E-46CD-81AF-8FEAB7765B7F}" type="presParOf" srcId="{926953EB-8F43-45BF-8467-067C792FFD0A}" destId="{1EBA5B84-66A3-4B69-9C17-4F04437CDF12}" srcOrd="1" destOrd="0" presId="urn:microsoft.com/office/officeart/2005/8/layout/orgChart1"/>
    <dgm:cxn modelId="{4991FF2D-7204-4005-8798-4ED7155F66EC}" type="presParOf" srcId="{926953EB-8F43-45BF-8467-067C792FFD0A}" destId="{2F0B0177-05C1-4328-AF8D-AF6FA2BF9252}" srcOrd="2" destOrd="0" presId="urn:microsoft.com/office/officeart/2005/8/layout/orgChart1"/>
    <dgm:cxn modelId="{40044528-55DF-4F30-A4B6-5418971FED24}" type="presParOf" srcId="{2956EBB6-009F-4AD7-8087-E1623A312024}" destId="{F9763338-48A4-455A-AF49-C9C53CED75A7}" srcOrd="2" destOrd="0" presId="urn:microsoft.com/office/officeart/2005/8/layout/orgChart1"/>
    <dgm:cxn modelId="{E75B6AF6-DA19-4555-90C3-5F938CEB6FFA}" type="presParOf" srcId="{2956EBB6-009F-4AD7-8087-E1623A312024}" destId="{4BDE9AE9-BF79-491A-8594-D4AF07A2744A}" srcOrd="3" destOrd="0" presId="urn:microsoft.com/office/officeart/2005/8/layout/orgChart1"/>
    <dgm:cxn modelId="{73178295-4176-4C18-BD3D-D9D613CD49A4}" type="presParOf" srcId="{4BDE9AE9-BF79-491A-8594-D4AF07A2744A}" destId="{504B5D14-C067-4469-82EA-C962F8A0E632}" srcOrd="0" destOrd="0" presId="urn:microsoft.com/office/officeart/2005/8/layout/orgChart1"/>
    <dgm:cxn modelId="{DE3ACB89-9311-47C9-8A8F-2F886F06D864}" type="presParOf" srcId="{504B5D14-C067-4469-82EA-C962F8A0E632}" destId="{F7501F4A-7681-43BE-9311-5FB41C085798}" srcOrd="0" destOrd="0" presId="urn:microsoft.com/office/officeart/2005/8/layout/orgChart1"/>
    <dgm:cxn modelId="{4D04CFE9-1A06-4313-BE64-6B9B949D8D29}" type="presParOf" srcId="{504B5D14-C067-4469-82EA-C962F8A0E632}" destId="{A480C023-4FF5-442A-AC7D-7C7128E6DECB}" srcOrd="1" destOrd="0" presId="urn:microsoft.com/office/officeart/2005/8/layout/orgChart1"/>
    <dgm:cxn modelId="{5C90D0E1-94C3-4C9F-9428-5CC3B490F11D}" type="presParOf" srcId="{4BDE9AE9-BF79-491A-8594-D4AF07A2744A}" destId="{BFF3A0D5-6692-490B-85B5-3DA3BCF9F1D1}" srcOrd="1" destOrd="0" presId="urn:microsoft.com/office/officeart/2005/8/layout/orgChart1"/>
    <dgm:cxn modelId="{55917F4A-2DB3-4225-A991-83204DADAF3F}" type="presParOf" srcId="{4BDE9AE9-BF79-491A-8594-D4AF07A2744A}" destId="{750F44B3-A3BF-4729-B4D3-EBF0C6245A35}" srcOrd="2" destOrd="0" presId="urn:microsoft.com/office/officeart/2005/8/layout/orgChart1"/>
    <dgm:cxn modelId="{F942A325-23B1-4BDC-8909-CA42C0C93FB0}" type="presParOf" srcId="{2956EBB6-009F-4AD7-8087-E1623A312024}" destId="{392D8984-D1B2-4900-A8BA-4396484ED0DC}" srcOrd="4" destOrd="0" presId="urn:microsoft.com/office/officeart/2005/8/layout/orgChart1"/>
    <dgm:cxn modelId="{DF8383A3-4F19-4372-B5BB-D9EBD7301AF9}" type="presParOf" srcId="{2956EBB6-009F-4AD7-8087-E1623A312024}" destId="{B7FFCF3A-4E5B-4A56-A55F-E187F778C714}" srcOrd="5" destOrd="0" presId="urn:microsoft.com/office/officeart/2005/8/layout/orgChart1"/>
    <dgm:cxn modelId="{072CFAC3-0439-4627-BB4F-6EFABAA513A8}" type="presParOf" srcId="{B7FFCF3A-4E5B-4A56-A55F-E187F778C714}" destId="{F52FC0EF-55A8-4CF7-8A9B-5BFC9612E54A}" srcOrd="0" destOrd="0" presId="urn:microsoft.com/office/officeart/2005/8/layout/orgChart1"/>
    <dgm:cxn modelId="{2809C4EB-FE16-4E4F-95CB-F5871C3DC7DF}" type="presParOf" srcId="{F52FC0EF-55A8-4CF7-8A9B-5BFC9612E54A}" destId="{F10BA9FA-0A5B-4624-9206-D2EA750CEC60}" srcOrd="0" destOrd="0" presId="urn:microsoft.com/office/officeart/2005/8/layout/orgChart1"/>
    <dgm:cxn modelId="{C3051717-B1B7-4D75-B5FF-B7FB9A713379}" type="presParOf" srcId="{F52FC0EF-55A8-4CF7-8A9B-5BFC9612E54A}" destId="{A7E46F7D-0175-4154-A70D-2D81392B9605}" srcOrd="1" destOrd="0" presId="urn:microsoft.com/office/officeart/2005/8/layout/orgChart1"/>
    <dgm:cxn modelId="{56D8A6D6-17A7-4A42-95A4-0D5F6EE563DE}" type="presParOf" srcId="{B7FFCF3A-4E5B-4A56-A55F-E187F778C714}" destId="{47753F36-59E0-43D4-851F-A369B8E01E2C}" srcOrd="1" destOrd="0" presId="urn:microsoft.com/office/officeart/2005/8/layout/orgChart1"/>
    <dgm:cxn modelId="{DA239C07-2375-42D6-BCE7-6B83AE7B6426}" type="presParOf" srcId="{B7FFCF3A-4E5B-4A56-A55F-E187F778C714}" destId="{FA381C53-B413-4021-92DB-2528AB26C9B1}" srcOrd="2" destOrd="0" presId="urn:microsoft.com/office/officeart/2005/8/layout/orgChart1"/>
    <dgm:cxn modelId="{988555FF-00EC-471B-9B24-06BBE38EBF9E}" type="presParOf" srcId="{3530580D-9964-4729-9BC9-7C15CFD6A3FC}" destId="{40A3D6EA-C983-4707-8FF3-310E31E6F8A1}" srcOrd="2" destOrd="0" presId="urn:microsoft.com/office/officeart/2005/8/layout/orgChar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FB62E8-0B3F-44E3-9C4B-3883CC4CEF7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FAECF-F466-424A-B54B-69CDAD15D24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পৌষ্টিকনালি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(Alimentary Canal)</a:t>
          </a:r>
          <a:endParaRPr lang="en-US" sz="35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659519-695B-4A01-9E19-0E0523EBE236}" type="parTrans" cxnId="{00632BE3-6BEB-4BF1-B918-472AB11A41A9}">
      <dgm:prSet/>
      <dgm:spPr/>
      <dgm:t>
        <a:bodyPr/>
        <a:lstStyle/>
        <a:p>
          <a:endParaRPr lang="en-US"/>
        </a:p>
      </dgm:t>
    </dgm:pt>
    <dgm:pt modelId="{D552039F-53D6-410B-9940-7BC883529C84}" type="sibTrans" cxnId="{00632BE3-6BEB-4BF1-B918-472AB11A41A9}">
      <dgm:prSet/>
      <dgm:spPr/>
      <dgm:t>
        <a:bodyPr/>
        <a:lstStyle/>
        <a:p>
          <a:endParaRPr lang="en-US"/>
        </a:p>
      </dgm:t>
    </dgm:pt>
    <dgm:pt modelId="{12EEA71B-FCEB-4306-9433-C90E5914D33A}">
      <dgm:prSet phldrT="[Text]" custT="1"/>
      <dgm:spPr>
        <a:solidFill>
          <a:srgbClr val="002060"/>
        </a:solidFill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প্যারাজোয়া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পৌষ্টিকনালি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নাই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)</a:t>
          </a:r>
        </a:p>
        <a:p>
          <a:pPr>
            <a:spcAft>
              <a:spcPts val="0"/>
            </a:spcAft>
          </a:pPr>
          <a:r>
            <a:rPr lang="en-SG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Ex- </a:t>
          </a:r>
          <a:r>
            <a:rPr lang="en-SG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Porifera</a:t>
          </a:r>
          <a:endParaRPr lang="en-US" sz="3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BB7391-4B61-4325-B923-88752E8ABAC4}" type="parTrans" cxnId="{BC259F18-ECB8-43DF-AF2E-DA6CEBED6717}">
      <dgm:prSet/>
      <dgm:spPr>
        <a:solidFill>
          <a:srgbClr val="002060"/>
        </a:solidFill>
      </dgm:spPr>
      <dgm:t>
        <a:bodyPr/>
        <a:lstStyle/>
        <a:p>
          <a:endParaRPr lang="en-US" b="1">
            <a:solidFill>
              <a:srgbClr val="FFC000"/>
            </a:solidFill>
          </a:endParaRPr>
        </a:p>
      </dgm:t>
    </dgm:pt>
    <dgm:pt modelId="{62B76D16-9E60-47CF-9D71-70E6ED616EEC}" type="sibTrans" cxnId="{BC259F18-ECB8-43DF-AF2E-DA6CEBED6717}">
      <dgm:prSet/>
      <dgm:spPr/>
      <dgm:t>
        <a:bodyPr/>
        <a:lstStyle/>
        <a:p>
          <a:endParaRPr lang="en-US"/>
        </a:p>
      </dgm:t>
    </dgm:pt>
    <dgm:pt modelId="{47FF6913-C31F-4F87-9DB0-66D74F9CB31C}">
      <dgm:prSet phldrT="[Text]" custT="1"/>
      <dgm:spPr>
        <a:solidFill>
          <a:srgbClr val="002060"/>
        </a:solidFill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এন্টেরোজোয়া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(</a:t>
          </a: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পৌষ্টিকনালি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আছে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)</a:t>
          </a:r>
        </a:p>
        <a:p>
          <a:pPr>
            <a:spcAft>
              <a:spcPts val="0"/>
            </a:spcAft>
          </a:pPr>
          <a:r>
            <a:rPr lang="en-SG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Ex- </a:t>
          </a:r>
          <a:r>
            <a:rPr lang="en-SG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Cnidaria</a:t>
          </a:r>
          <a:r>
            <a:rPr lang="en-SG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to </a:t>
          </a:r>
          <a:r>
            <a:rPr lang="en-SG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Chordata</a:t>
          </a:r>
          <a:endParaRPr lang="en-US" sz="35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E84C10-309B-434C-8519-5B6A44969A5E}" type="parTrans" cxnId="{21458783-CB36-46A3-9450-7E86A4865E4B}">
      <dgm:prSet/>
      <dgm:spPr>
        <a:solidFill>
          <a:srgbClr val="002060"/>
        </a:solidFill>
      </dgm:spPr>
      <dgm:t>
        <a:bodyPr/>
        <a:lstStyle/>
        <a:p>
          <a:endParaRPr lang="en-US" b="1">
            <a:solidFill>
              <a:srgbClr val="FFC000"/>
            </a:solidFill>
          </a:endParaRPr>
        </a:p>
      </dgm:t>
    </dgm:pt>
    <dgm:pt modelId="{20725955-1E6F-4BE2-98CB-6F059FC6781D}" type="sibTrans" cxnId="{21458783-CB36-46A3-9450-7E86A4865E4B}">
      <dgm:prSet/>
      <dgm:spPr/>
      <dgm:t>
        <a:bodyPr/>
        <a:lstStyle/>
        <a:p>
          <a:endParaRPr lang="en-US"/>
        </a:p>
      </dgm:t>
    </dgm:pt>
    <dgm:pt modelId="{619351F7-90AE-4631-A693-1304E9838FB6}" type="pres">
      <dgm:prSet presAssocID="{DDFB62E8-0B3F-44E3-9C4B-3883CC4CEF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1B89A-CA2C-4E67-BF89-AF8F993C22CD}" type="pres">
      <dgm:prSet presAssocID="{107FAECF-F466-424A-B54B-69CDAD15D248}" presName="root1" presStyleCnt="0"/>
      <dgm:spPr/>
    </dgm:pt>
    <dgm:pt modelId="{2FE9C750-DE8E-483A-91CB-B3DE401E944F}" type="pres">
      <dgm:prSet presAssocID="{107FAECF-F466-424A-B54B-69CDAD15D248}" presName="LevelOneTextNode" presStyleLbl="node0" presStyleIdx="0" presStyleCnt="1" custScaleX="169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C93A50-5A45-45EB-A365-52D37A719192}" type="pres">
      <dgm:prSet presAssocID="{107FAECF-F466-424A-B54B-69CDAD15D248}" presName="level2hierChild" presStyleCnt="0"/>
      <dgm:spPr/>
    </dgm:pt>
    <dgm:pt modelId="{A9415544-071A-4879-9417-367F0152C93F}" type="pres">
      <dgm:prSet presAssocID="{49BB7391-4B61-4325-B923-88752E8ABAC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9B1FD04-1648-4E8A-BE12-EB70EBAB1312}" type="pres">
      <dgm:prSet presAssocID="{49BB7391-4B61-4325-B923-88752E8ABAC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3E0AF19-B348-48B0-8BC7-F2E106D3FC0C}" type="pres">
      <dgm:prSet presAssocID="{12EEA71B-FCEB-4306-9433-C90E5914D33A}" presName="root2" presStyleCnt="0"/>
      <dgm:spPr/>
    </dgm:pt>
    <dgm:pt modelId="{9261DDEE-120A-44DC-AB54-F14AF4B0B43D}" type="pres">
      <dgm:prSet presAssocID="{12EEA71B-FCEB-4306-9433-C90E5914D33A}" presName="LevelTwoTextNode" presStyleLbl="node2" presStyleIdx="0" presStyleCnt="2" custScaleX="254713" custScaleY="101496" custLinFactNeighborY="-35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75E42F-D150-4477-98B9-F23388B10992}" type="pres">
      <dgm:prSet presAssocID="{12EEA71B-FCEB-4306-9433-C90E5914D33A}" presName="level3hierChild" presStyleCnt="0"/>
      <dgm:spPr/>
    </dgm:pt>
    <dgm:pt modelId="{1A318AB3-40BA-4619-8ABC-3CFED643C63A}" type="pres">
      <dgm:prSet presAssocID="{EEE84C10-309B-434C-8519-5B6A44969A5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57A1DC6-A1EB-4590-B771-9B86F8246A65}" type="pres">
      <dgm:prSet presAssocID="{EEE84C10-309B-434C-8519-5B6A44969A5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A2035CD-0735-4083-ADF3-F520568386B8}" type="pres">
      <dgm:prSet presAssocID="{47FF6913-C31F-4F87-9DB0-66D74F9CB31C}" presName="root2" presStyleCnt="0"/>
      <dgm:spPr/>
    </dgm:pt>
    <dgm:pt modelId="{741F5F1E-2F1D-469C-BF7B-76514B316FE1}" type="pres">
      <dgm:prSet presAssocID="{47FF6913-C31F-4F87-9DB0-66D74F9CB31C}" presName="LevelTwoTextNode" presStyleLbl="node2" presStyleIdx="1" presStyleCnt="2" custScaleX="252951" custScaleY="1014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713F4-0ECD-4D2A-BEC5-999CA1878FC8}" type="pres">
      <dgm:prSet presAssocID="{47FF6913-C31F-4F87-9DB0-66D74F9CB31C}" presName="level3hierChild" presStyleCnt="0"/>
      <dgm:spPr/>
    </dgm:pt>
  </dgm:ptLst>
  <dgm:cxnLst>
    <dgm:cxn modelId="{64773E44-CD91-46A3-8969-89DE2B378579}" type="presOf" srcId="{107FAECF-F466-424A-B54B-69CDAD15D248}" destId="{2FE9C750-DE8E-483A-91CB-B3DE401E944F}" srcOrd="0" destOrd="0" presId="urn:microsoft.com/office/officeart/2005/8/layout/hierarchy2"/>
    <dgm:cxn modelId="{21458783-CB36-46A3-9450-7E86A4865E4B}" srcId="{107FAECF-F466-424A-B54B-69CDAD15D248}" destId="{47FF6913-C31F-4F87-9DB0-66D74F9CB31C}" srcOrd="1" destOrd="0" parTransId="{EEE84C10-309B-434C-8519-5B6A44969A5E}" sibTransId="{20725955-1E6F-4BE2-98CB-6F059FC6781D}"/>
    <dgm:cxn modelId="{9B4599D4-43F9-49D4-BE01-F861EAC2FD95}" type="presOf" srcId="{12EEA71B-FCEB-4306-9433-C90E5914D33A}" destId="{9261DDEE-120A-44DC-AB54-F14AF4B0B43D}" srcOrd="0" destOrd="0" presId="urn:microsoft.com/office/officeart/2005/8/layout/hierarchy2"/>
    <dgm:cxn modelId="{E51C0738-EE5D-426F-9F00-7066CCE50FCC}" type="presOf" srcId="{49BB7391-4B61-4325-B923-88752E8ABAC4}" destId="{A9415544-071A-4879-9417-367F0152C93F}" srcOrd="0" destOrd="0" presId="urn:microsoft.com/office/officeart/2005/8/layout/hierarchy2"/>
    <dgm:cxn modelId="{6F0F8B70-18C7-444C-9FD1-FD39494F2CEE}" type="presOf" srcId="{47FF6913-C31F-4F87-9DB0-66D74F9CB31C}" destId="{741F5F1E-2F1D-469C-BF7B-76514B316FE1}" srcOrd="0" destOrd="0" presId="urn:microsoft.com/office/officeart/2005/8/layout/hierarchy2"/>
    <dgm:cxn modelId="{00632BE3-6BEB-4BF1-B918-472AB11A41A9}" srcId="{DDFB62E8-0B3F-44E3-9C4B-3883CC4CEF70}" destId="{107FAECF-F466-424A-B54B-69CDAD15D248}" srcOrd="0" destOrd="0" parTransId="{84659519-695B-4A01-9E19-0E0523EBE236}" sibTransId="{D552039F-53D6-410B-9940-7BC883529C84}"/>
    <dgm:cxn modelId="{FE71674F-DD36-4422-BBBE-8091AE1334E8}" type="presOf" srcId="{EEE84C10-309B-434C-8519-5B6A44969A5E}" destId="{157A1DC6-A1EB-4590-B771-9B86F8246A65}" srcOrd="1" destOrd="0" presId="urn:microsoft.com/office/officeart/2005/8/layout/hierarchy2"/>
    <dgm:cxn modelId="{3B22C83F-EBAC-414B-99A6-4F0636FCAA17}" type="presOf" srcId="{49BB7391-4B61-4325-B923-88752E8ABAC4}" destId="{D9B1FD04-1648-4E8A-BE12-EB70EBAB1312}" srcOrd="1" destOrd="0" presId="urn:microsoft.com/office/officeart/2005/8/layout/hierarchy2"/>
    <dgm:cxn modelId="{C5503403-6C11-40D4-AD5D-A467D8A2EB8D}" type="presOf" srcId="{DDFB62E8-0B3F-44E3-9C4B-3883CC4CEF70}" destId="{619351F7-90AE-4631-A693-1304E9838FB6}" srcOrd="0" destOrd="0" presId="urn:microsoft.com/office/officeart/2005/8/layout/hierarchy2"/>
    <dgm:cxn modelId="{DBF29903-C23B-4921-B8BC-14DE5C364EEF}" type="presOf" srcId="{EEE84C10-309B-434C-8519-5B6A44969A5E}" destId="{1A318AB3-40BA-4619-8ABC-3CFED643C63A}" srcOrd="0" destOrd="0" presId="urn:microsoft.com/office/officeart/2005/8/layout/hierarchy2"/>
    <dgm:cxn modelId="{BC259F18-ECB8-43DF-AF2E-DA6CEBED6717}" srcId="{107FAECF-F466-424A-B54B-69CDAD15D248}" destId="{12EEA71B-FCEB-4306-9433-C90E5914D33A}" srcOrd="0" destOrd="0" parTransId="{49BB7391-4B61-4325-B923-88752E8ABAC4}" sibTransId="{62B76D16-9E60-47CF-9D71-70E6ED616EEC}"/>
    <dgm:cxn modelId="{951183C1-7972-4254-8009-CAB3EA1887D7}" type="presParOf" srcId="{619351F7-90AE-4631-A693-1304E9838FB6}" destId="{B5C1B89A-CA2C-4E67-BF89-AF8F993C22CD}" srcOrd="0" destOrd="0" presId="urn:microsoft.com/office/officeart/2005/8/layout/hierarchy2"/>
    <dgm:cxn modelId="{37933984-C79F-4469-8FE1-4202C8CBCF44}" type="presParOf" srcId="{B5C1B89A-CA2C-4E67-BF89-AF8F993C22CD}" destId="{2FE9C750-DE8E-483A-91CB-B3DE401E944F}" srcOrd="0" destOrd="0" presId="urn:microsoft.com/office/officeart/2005/8/layout/hierarchy2"/>
    <dgm:cxn modelId="{76870CAE-31C1-4EF9-9F2F-58037674250C}" type="presParOf" srcId="{B5C1B89A-CA2C-4E67-BF89-AF8F993C22CD}" destId="{A5C93A50-5A45-45EB-A365-52D37A719192}" srcOrd="1" destOrd="0" presId="urn:microsoft.com/office/officeart/2005/8/layout/hierarchy2"/>
    <dgm:cxn modelId="{A25FE8B2-7650-4F37-8AFA-2F2588661364}" type="presParOf" srcId="{A5C93A50-5A45-45EB-A365-52D37A719192}" destId="{A9415544-071A-4879-9417-367F0152C93F}" srcOrd="0" destOrd="0" presId="urn:microsoft.com/office/officeart/2005/8/layout/hierarchy2"/>
    <dgm:cxn modelId="{99C157DB-93C4-404D-92FE-61B03DFF5712}" type="presParOf" srcId="{A9415544-071A-4879-9417-367F0152C93F}" destId="{D9B1FD04-1648-4E8A-BE12-EB70EBAB1312}" srcOrd="0" destOrd="0" presId="urn:microsoft.com/office/officeart/2005/8/layout/hierarchy2"/>
    <dgm:cxn modelId="{78B5F28B-BD9D-400F-871E-0FDB40BF0CB0}" type="presParOf" srcId="{A5C93A50-5A45-45EB-A365-52D37A719192}" destId="{F3E0AF19-B348-48B0-8BC7-F2E106D3FC0C}" srcOrd="1" destOrd="0" presId="urn:microsoft.com/office/officeart/2005/8/layout/hierarchy2"/>
    <dgm:cxn modelId="{A538FD31-3807-49B7-A485-573C673D9B06}" type="presParOf" srcId="{F3E0AF19-B348-48B0-8BC7-F2E106D3FC0C}" destId="{9261DDEE-120A-44DC-AB54-F14AF4B0B43D}" srcOrd="0" destOrd="0" presId="urn:microsoft.com/office/officeart/2005/8/layout/hierarchy2"/>
    <dgm:cxn modelId="{F18267BD-FE8D-4335-856A-3004FCD2A309}" type="presParOf" srcId="{F3E0AF19-B348-48B0-8BC7-F2E106D3FC0C}" destId="{4075E42F-D150-4477-98B9-F23388B10992}" srcOrd="1" destOrd="0" presId="urn:microsoft.com/office/officeart/2005/8/layout/hierarchy2"/>
    <dgm:cxn modelId="{F659FD34-9553-43BD-9315-A0E8FB615BE4}" type="presParOf" srcId="{A5C93A50-5A45-45EB-A365-52D37A719192}" destId="{1A318AB3-40BA-4619-8ABC-3CFED643C63A}" srcOrd="2" destOrd="0" presId="urn:microsoft.com/office/officeart/2005/8/layout/hierarchy2"/>
    <dgm:cxn modelId="{FCFF8340-3CF8-40DC-B2F5-DBBD8840C732}" type="presParOf" srcId="{1A318AB3-40BA-4619-8ABC-3CFED643C63A}" destId="{157A1DC6-A1EB-4590-B771-9B86F8246A65}" srcOrd="0" destOrd="0" presId="urn:microsoft.com/office/officeart/2005/8/layout/hierarchy2"/>
    <dgm:cxn modelId="{0D7F6FD6-3789-40CD-B4F4-5B0EACF8BF6A}" type="presParOf" srcId="{A5C93A50-5A45-45EB-A365-52D37A719192}" destId="{4A2035CD-0735-4083-ADF3-F520568386B8}" srcOrd="3" destOrd="0" presId="urn:microsoft.com/office/officeart/2005/8/layout/hierarchy2"/>
    <dgm:cxn modelId="{EFD1083F-F27C-4E1C-9B90-0FA6E14CC4F6}" type="presParOf" srcId="{4A2035CD-0735-4083-ADF3-F520568386B8}" destId="{741F5F1E-2F1D-469C-BF7B-76514B316FE1}" srcOrd="0" destOrd="0" presId="urn:microsoft.com/office/officeart/2005/8/layout/hierarchy2"/>
    <dgm:cxn modelId="{01B5AF5A-93B3-4D66-B4CD-E0B317A317C3}" type="presParOf" srcId="{4A2035CD-0735-4083-ADF3-F520568386B8}" destId="{D2F713F4-0ECD-4D2A-BEC5-999CA1878FC8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5A6C5-D313-429D-B1FF-5804AB7075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8099D-F1F2-42E2-B018-3126C184F369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শ্রেণিকরণের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ভিত্তি</a:t>
          </a:r>
          <a:endParaRPr lang="en-US" sz="35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20DD7862-C4A5-432A-993E-E3109143D50F}" type="parTrans" cxnId="{106178D0-6BCA-4A35-A0F0-C89D3C7DBF4C}">
      <dgm:prSet/>
      <dgm:spPr/>
      <dgm:t>
        <a:bodyPr/>
        <a:lstStyle/>
        <a:p>
          <a:endParaRPr lang="en-US"/>
        </a:p>
      </dgm:t>
    </dgm:pt>
    <dgm:pt modelId="{90A3F76D-C4B2-477C-8528-1088D80A34B7}" type="sibTrans" cxnId="{106178D0-6BCA-4A35-A0F0-C89D3C7DBF4C}">
      <dgm:prSet/>
      <dgm:spPr/>
      <dgm:t>
        <a:bodyPr/>
        <a:lstStyle/>
        <a:p>
          <a:endParaRPr lang="en-US"/>
        </a:p>
      </dgm:t>
    </dgm:pt>
    <dgm:pt modelId="{2A34E54F-6569-4D98-927D-81552F68DF60}">
      <dgm:prSet phldrT="[Text]"/>
      <dgm:spPr>
        <a:solidFill>
          <a:schemeClr val="tx1"/>
        </a:solidFill>
      </dgm:spPr>
      <dgm:t>
        <a:bodyPr/>
        <a:lstStyle/>
        <a:p>
          <a:pPr algn="ctr"/>
          <a:r>
            <a:rPr lang="en-SG" b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সংগঠন </a:t>
          </a:r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মাত্রা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78839AE9-E1EC-4715-BF88-6D580483691B}" type="parTrans" cxnId="{F2DE72B5-EA8E-44CC-922E-B7CC8E7C2FF9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218B3649-C6E1-4F1B-B036-A81C12FC40E9}" type="sibTrans" cxnId="{F2DE72B5-EA8E-44CC-922E-B7CC8E7C2FF9}">
      <dgm:prSet/>
      <dgm:spPr/>
      <dgm:t>
        <a:bodyPr/>
        <a:lstStyle/>
        <a:p>
          <a:endParaRPr lang="en-US"/>
        </a:p>
      </dgm:t>
    </dgm:pt>
    <dgm:pt modelId="{537E6BB5-37FB-4491-8470-FD9055E4C786}">
      <dgm:prSet phldrT="[Text]"/>
      <dgm:spPr>
        <a:solidFill>
          <a:schemeClr val="tx1"/>
        </a:solidFill>
      </dgm:spPr>
      <dgm:t>
        <a:bodyPr/>
        <a:lstStyle/>
        <a:p>
          <a:pPr algn="ctr"/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খণ্ডকায়ন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8E9390E5-2085-4220-ACA0-BA2A5DE9A2AF}" type="parTrans" cxnId="{9B3546EA-8217-4F19-8C5E-23864172ECB7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C59DF5B7-CF63-4BA2-BEB0-F5EC8A33A2A7}" type="sibTrans" cxnId="{9B3546EA-8217-4F19-8C5E-23864172ECB7}">
      <dgm:prSet/>
      <dgm:spPr/>
      <dgm:t>
        <a:bodyPr/>
        <a:lstStyle/>
        <a:p>
          <a:endParaRPr lang="en-US"/>
        </a:p>
      </dgm:t>
    </dgm:pt>
    <dgm:pt modelId="{4EBBE30D-5CB3-4E07-B913-01973CC8010D}">
      <dgm:prSet phldrT="[Text]"/>
      <dgm:spPr>
        <a:solidFill>
          <a:schemeClr val="tx1"/>
        </a:solidFill>
      </dgm:spPr>
      <dgm:t>
        <a:bodyPr/>
        <a:lstStyle/>
        <a:p>
          <a:pPr algn="ctr"/>
          <a:r>
            <a:rPr lang="en-SG" b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পৌষ্টিকনালি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5466BA4B-1586-431D-B6D9-49E3B36FEACF}" type="parTrans" cxnId="{4A790F3F-85A5-43F0-B730-B10496AD1E7F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8784031F-19AC-496F-ABAE-F8F7D3AB1BE4}" type="sibTrans" cxnId="{4A790F3F-85A5-43F0-B730-B10496AD1E7F}">
      <dgm:prSet/>
      <dgm:spPr/>
      <dgm:t>
        <a:bodyPr/>
        <a:lstStyle/>
        <a:p>
          <a:endParaRPr lang="en-US"/>
        </a:p>
      </dgm:t>
    </dgm:pt>
    <dgm:pt modelId="{5C3CD68C-63CB-461F-9884-5985750A8502}">
      <dgm:prSet phldrT="[Text]"/>
      <dgm:spPr>
        <a:solidFill>
          <a:schemeClr val="tx1"/>
        </a:solidFill>
      </dgm:spPr>
      <dgm:t>
        <a:bodyPr/>
        <a:lstStyle/>
        <a:p>
          <a:pPr algn="ctr"/>
          <a:r>
            <a:rPr lang="en-SG" b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নটোকর্ড ও মেরুদণ্ড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ACCD8608-0E6E-4049-B18C-8D8F291E1644}" type="parTrans" cxnId="{703B53AB-A3E6-43D9-A048-3CDFD16FAF24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601713AB-8A2B-4706-B23B-09DF230DB745}" type="sibTrans" cxnId="{703B53AB-A3E6-43D9-A048-3CDFD16FAF24}">
      <dgm:prSet/>
      <dgm:spPr/>
      <dgm:t>
        <a:bodyPr/>
        <a:lstStyle/>
        <a:p>
          <a:endParaRPr lang="en-US"/>
        </a:p>
      </dgm:t>
    </dgm:pt>
    <dgm:pt modelId="{AA099ABC-7D1A-43DE-A8CE-98A543A5B224}">
      <dgm:prSet/>
      <dgm:spPr>
        <a:solidFill>
          <a:schemeClr val="tx1"/>
        </a:solidFill>
      </dgm:spPr>
      <dgm:t>
        <a:bodyPr/>
        <a:lstStyle/>
        <a:p>
          <a:pPr algn="ctr"/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ভ্রূণীয়</a:t>
          </a:r>
          <a:r>
            <a:rPr lang="en-SG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কোষস্তর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B61A2507-06FD-4EF2-B482-95CE8F6CC3B8}" type="parTrans" cxnId="{53B2FDCC-C123-4063-B2D0-A59BC357A15B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B786FA00-34EC-4C86-BBA4-8CDAB366D155}" type="sibTrans" cxnId="{53B2FDCC-C123-4063-B2D0-A59BC357A15B}">
      <dgm:prSet/>
      <dgm:spPr/>
      <dgm:t>
        <a:bodyPr/>
        <a:lstStyle/>
        <a:p>
          <a:endParaRPr lang="en-US"/>
        </a:p>
      </dgm:t>
    </dgm:pt>
    <dgm:pt modelId="{F056C0D1-5B46-4658-933B-23C5B6588929}">
      <dgm:prSet/>
      <dgm:spPr>
        <a:solidFill>
          <a:schemeClr val="tx1"/>
        </a:solidFill>
      </dgm:spPr>
      <dgm:t>
        <a:bodyPr/>
        <a:lstStyle/>
        <a:p>
          <a:pPr algn="ctr"/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জীবন</a:t>
          </a:r>
          <a:r>
            <a:rPr lang="en-SG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পদ্ধতি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B6EAA35B-14E2-449D-B1DD-612551DA0C21}" type="parTrans" cxnId="{86283538-71F7-474C-BD93-A212D66D31BE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289E11DA-D8CE-46FE-9337-CF1107CFCCF9}" type="sibTrans" cxnId="{86283538-71F7-474C-BD93-A212D66D31BE}">
      <dgm:prSet/>
      <dgm:spPr/>
      <dgm:t>
        <a:bodyPr/>
        <a:lstStyle/>
        <a:p>
          <a:endParaRPr lang="en-US"/>
        </a:p>
      </dgm:t>
    </dgm:pt>
    <dgm:pt modelId="{2DB39DFF-1E84-4A61-9E3F-6656E0AC7EC4}">
      <dgm:prSet/>
      <dgm:spPr>
        <a:solidFill>
          <a:schemeClr val="tx1"/>
        </a:solidFill>
      </dgm:spPr>
      <dgm:t>
        <a:bodyPr/>
        <a:lstStyle/>
        <a:p>
          <a:pPr algn="ctr"/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দেহের</a:t>
          </a:r>
          <a:r>
            <a:rPr lang="en-SG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আকার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7E6B9B61-5420-4D6D-AD15-17901803498E}" type="parTrans" cxnId="{A6CA28F4-E82A-4976-8F45-98B5CC5C5EA0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95DD2880-8DCE-4E45-B91E-A86FA20DF942}" type="sibTrans" cxnId="{A6CA28F4-E82A-4976-8F45-98B5CC5C5EA0}">
      <dgm:prSet/>
      <dgm:spPr/>
      <dgm:t>
        <a:bodyPr/>
        <a:lstStyle/>
        <a:p>
          <a:endParaRPr lang="en-US"/>
        </a:p>
      </dgm:t>
    </dgm:pt>
    <dgm:pt modelId="{CE970529-3BC6-4C68-B683-DA66C4FADCDB}">
      <dgm:prSet/>
      <dgm:spPr>
        <a:solidFill>
          <a:schemeClr val="tx1"/>
        </a:solidFill>
      </dgm:spPr>
      <dgm:t>
        <a:bodyPr/>
        <a:lstStyle/>
        <a:p>
          <a:pPr algn="ctr"/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প্রতিসাম্যতা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3B2E5B8D-47B2-4644-9236-64F037DA1C41}" type="parTrans" cxnId="{D6F52AAD-1383-4A0D-B044-A1FB1350CE70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034BF836-0D46-46B8-B4C1-B6F79D15F702}" type="sibTrans" cxnId="{D6F52AAD-1383-4A0D-B044-A1FB1350CE70}">
      <dgm:prSet/>
      <dgm:spPr/>
      <dgm:t>
        <a:bodyPr/>
        <a:lstStyle/>
        <a:p>
          <a:endParaRPr lang="en-US"/>
        </a:p>
      </dgm:t>
    </dgm:pt>
    <dgm:pt modelId="{D0000608-B5AC-4356-8B78-12B308798C1D}">
      <dgm:prSet/>
      <dgm:spPr>
        <a:solidFill>
          <a:schemeClr val="tx1"/>
        </a:solidFill>
      </dgm:spPr>
      <dgm:t>
        <a:bodyPr/>
        <a:lstStyle/>
        <a:p>
          <a:pPr algn="ctr"/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দেহ</a:t>
          </a:r>
          <a:r>
            <a:rPr lang="en-SG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অক্ষ</a:t>
          </a:r>
          <a:r>
            <a:rPr lang="en-SG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তল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1354EAA1-D88A-4EC7-ADA9-DDB2AC11C892}" type="parTrans" cxnId="{FF7F8AC2-C3B2-4B9E-9FC8-B6A3BA9C5C81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1F608639-0590-4100-97D6-F44F16D538CA}" type="sibTrans" cxnId="{FF7F8AC2-C3B2-4B9E-9FC8-B6A3BA9C5C81}">
      <dgm:prSet/>
      <dgm:spPr/>
      <dgm:t>
        <a:bodyPr/>
        <a:lstStyle/>
        <a:p>
          <a:endParaRPr lang="en-US"/>
        </a:p>
      </dgm:t>
    </dgm:pt>
    <dgm:pt modelId="{A503CE5A-90BD-4D75-BDD8-312D373B361B}">
      <dgm:prSet/>
      <dgm:spPr>
        <a:solidFill>
          <a:schemeClr val="tx1"/>
        </a:solidFill>
      </dgm:spPr>
      <dgm:t>
        <a:bodyPr/>
        <a:lstStyle/>
        <a:p>
          <a:pPr algn="ctr"/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ক্লিভেজ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9FC4D70A-D61F-4B73-A791-001E36A4033A}" type="parTrans" cxnId="{A44AD7CB-4523-4E02-B62A-6D5D9A3B4434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1E8CA86A-1F21-41B3-8AF0-C6CF7AE432D0}" type="sibTrans" cxnId="{A44AD7CB-4523-4E02-B62A-6D5D9A3B4434}">
      <dgm:prSet/>
      <dgm:spPr/>
      <dgm:t>
        <a:bodyPr/>
        <a:lstStyle/>
        <a:p>
          <a:endParaRPr lang="en-US"/>
        </a:p>
      </dgm:t>
    </dgm:pt>
    <dgm:pt modelId="{D97D37D6-A9C1-4867-99F2-8333742B13C6}">
      <dgm:prSet/>
      <dgm:spPr>
        <a:solidFill>
          <a:schemeClr val="tx1"/>
        </a:solidFill>
      </dgm:spPr>
      <dgm:t>
        <a:bodyPr/>
        <a:lstStyle/>
        <a:p>
          <a:pPr algn="ctr"/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সিলোম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F89C1A2F-97AF-436C-9CF7-3F4C128ACEEF}" type="parTrans" cxnId="{14A6B155-EE94-4232-B2E8-9630DCD2E52A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9D350C96-18D8-4554-863D-913AA82974A5}" type="sibTrans" cxnId="{14A6B155-EE94-4232-B2E8-9630DCD2E52A}">
      <dgm:prSet/>
      <dgm:spPr/>
      <dgm:t>
        <a:bodyPr/>
        <a:lstStyle/>
        <a:p>
          <a:endParaRPr lang="en-US"/>
        </a:p>
      </dgm:t>
    </dgm:pt>
    <dgm:pt modelId="{9E43948D-85F2-4756-BD12-A1CAE333FAE1}">
      <dgm:prSet/>
      <dgm:spPr>
        <a:solidFill>
          <a:schemeClr val="tx1"/>
        </a:solidFill>
      </dgm:spPr>
      <dgm:t>
        <a:bodyPr/>
        <a:lstStyle/>
        <a:p>
          <a:pPr algn="ctr"/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প্রান্তিকতা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57D498AE-B91E-494D-AA64-D7E19BCF0D84}" type="parTrans" cxnId="{C1ADD2B4-7055-4520-BA4D-51D0B4FF4DF3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3E29142A-952E-40B5-A823-75543C3A0231}" type="sibTrans" cxnId="{C1ADD2B4-7055-4520-BA4D-51D0B4FF4DF3}">
      <dgm:prSet/>
      <dgm:spPr/>
      <dgm:t>
        <a:bodyPr/>
        <a:lstStyle/>
        <a:p>
          <a:endParaRPr lang="en-US"/>
        </a:p>
      </dgm:t>
    </dgm:pt>
    <dgm:pt modelId="{8385062D-25BE-4831-8302-7DF942401C91}">
      <dgm:prSet/>
      <dgm:spPr>
        <a:solidFill>
          <a:schemeClr val="tx1"/>
        </a:solidFill>
      </dgm:spPr>
      <dgm:t>
        <a:bodyPr/>
        <a:lstStyle/>
        <a:p>
          <a:pPr algn="ctr"/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অঞ্চলায়ন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84DD126A-40AB-44FF-8F44-84B169B8B617}" type="parTrans" cxnId="{6DB8CBDB-C0F9-480B-8E51-AFF61440A528}">
      <dgm:prSet/>
      <dgm:spPr>
        <a:solidFill>
          <a:schemeClr val="tx1"/>
        </a:solidFill>
      </dgm:spPr>
      <dgm:t>
        <a:bodyPr/>
        <a:lstStyle/>
        <a:p>
          <a:pPr algn="ctr"/>
          <a:endParaRPr lang="en-US" b="1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AA95BE27-0677-4955-84A1-5EFE4CE345E0}" type="sibTrans" cxnId="{6DB8CBDB-C0F9-480B-8E51-AFF61440A528}">
      <dgm:prSet/>
      <dgm:spPr/>
      <dgm:t>
        <a:bodyPr/>
        <a:lstStyle/>
        <a:p>
          <a:endParaRPr lang="en-US"/>
        </a:p>
      </dgm:t>
    </dgm:pt>
    <dgm:pt modelId="{9F1B0703-DD29-4D5D-9E2C-CD11FB698F63}" type="pres">
      <dgm:prSet presAssocID="{BA45A6C5-D313-429D-B1FF-5804AB7075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92A1B2-DCC1-48B5-BDE9-860AACE398E5}" type="pres">
      <dgm:prSet presAssocID="{DC68099D-F1F2-42E2-B018-3126C184F369}" presName="centerShape" presStyleLbl="node0" presStyleIdx="0" presStyleCnt="1" custScaleX="314495" custScaleY="290549"/>
      <dgm:spPr/>
      <dgm:t>
        <a:bodyPr/>
        <a:lstStyle/>
        <a:p>
          <a:endParaRPr lang="en-US"/>
        </a:p>
      </dgm:t>
    </dgm:pt>
    <dgm:pt modelId="{F497B534-60DB-46EF-A344-990865F82AC8}" type="pres">
      <dgm:prSet presAssocID="{78839AE9-E1EC-4715-BF88-6D580483691B}" presName="parTrans" presStyleLbl="sibTrans2D1" presStyleIdx="0" presStyleCnt="13"/>
      <dgm:spPr/>
      <dgm:t>
        <a:bodyPr/>
        <a:lstStyle/>
        <a:p>
          <a:endParaRPr lang="en-US"/>
        </a:p>
      </dgm:t>
    </dgm:pt>
    <dgm:pt modelId="{D717BC9F-C158-406A-8AAD-CF188AD0FD63}" type="pres">
      <dgm:prSet presAssocID="{78839AE9-E1EC-4715-BF88-6D580483691B}" presName="connectorText" presStyleLbl="sibTrans2D1" presStyleIdx="0" presStyleCnt="13"/>
      <dgm:spPr/>
      <dgm:t>
        <a:bodyPr/>
        <a:lstStyle/>
        <a:p>
          <a:endParaRPr lang="en-US"/>
        </a:p>
      </dgm:t>
    </dgm:pt>
    <dgm:pt modelId="{6FE38023-878F-402D-B179-B81EDD10AFF8}" type="pres">
      <dgm:prSet presAssocID="{2A34E54F-6569-4D98-927D-81552F68DF60}" presName="node" presStyleLbl="node1" presStyleIdx="0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FDEEE-D601-4867-B798-F30445989B4C}" type="pres">
      <dgm:prSet presAssocID="{B61A2507-06FD-4EF2-B482-95CE8F6CC3B8}" presName="parTrans" presStyleLbl="sibTrans2D1" presStyleIdx="1" presStyleCnt="13"/>
      <dgm:spPr/>
      <dgm:t>
        <a:bodyPr/>
        <a:lstStyle/>
        <a:p>
          <a:endParaRPr lang="en-US"/>
        </a:p>
      </dgm:t>
    </dgm:pt>
    <dgm:pt modelId="{AD08E975-D061-4B7D-B892-A5353D887D15}" type="pres">
      <dgm:prSet presAssocID="{B61A2507-06FD-4EF2-B482-95CE8F6CC3B8}" presName="connectorText" presStyleLbl="sibTrans2D1" presStyleIdx="1" presStyleCnt="13"/>
      <dgm:spPr/>
      <dgm:t>
        <a:bodyPr/>
        <a:lstStyle/>
        <a:p>
          <a:endParaRPr lang="en-US"/>
        </a:p>
      </dgm:t>
    </dgm:pt>
    <dgm:pt modelId="{9F95E786-08C7-4EDF-B7EC-2938AE942E94}" type="pres">
      <dgm:prSet presAssocID="{AA099ABC-7D1A-43DE-A8CE-98A543A5B224}" presName="node" presStyleLbl="node1" presStyleIdx="1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F6B07-58A5-4068-9AC0-562B9A99E016}" type="pres">
      <dgm:prSet presAssocID="{7E6B9B61-5420-4D6D-AD15-17901803498E}" presName="parTrans" presStyleLbl="sibTrans2D1" presStyleIdx="2" presStyleCnt="13"/>
      <dgm:spPr/>
      <dgm:t>
        <a:bodyPr/>
        <a:lstStyle/>
        <a:p>
          <a:endParaRPr lang="en-US"/>
        </a:p>
      </dgm:t>
    </dgm:pt>
    <dgm:pt modelId="{68F4C61F-C7C8-4BEC-B50C-5825EB209E02}" type="pres">
      <dgm:prSet presAssocID="{7E6B9B61-5420-4D6D-AD15-17901803498E}" presName="connectorText" presStyleLbl="sibTrans2D1" presStyleIdx="2" presStyleCnt="13"/>
      <dgm:spPr/>
      <dgm:t>
        <a:bodyPr/>
        <a:lstStyle/>
        <a:p>
          <a:endParaRPr lang="en-US"/>
        </a:p>
      </dgm:t>
    </dgm:pt>
    <dgm:pt modelId="{509D5A89-5567-4557-9347-EA864E51A3E9}" type="pres">
      <dgm:prSet presAssocID="{2DB39DFF-1E84-4A61-9E3F-6656E0AC7EC4}" presName="node" presStyleLbl="node1" presStyleIdx="2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141AE-601D-4AE3-B693-32DCDC9E091E}" type="pres">
      <dgm:prSet presAssocID="{3B2E5B8D-47B2-4644-9236-64F037DA1C41}" presName="parTrans" presStyleLbl="sibTrans2D1" presStyleIdx="3" presStyleCnt="13"/>
      <dgm:spPr/>
      <dgm:t>
        <a:bodyPr/>
        <a:lstStyle/>
        <a:p>
          <a:endParaRPr lang="en-US"/>
        </a:p>
      </dgm:t>
    </dgm:pt>
    <dgm:pt modelId="{0B85FCF5-3952-4624-9998-8A17B3F77C74}" type="pres">
      <dgm:prSet presAssocID="{3B2E5B8D-47B2-4644-9236-64F037DA1C41}" presName="connectorText" presStyleLbl="sibTrans2D1" presStyleIdx="3" presStyleCnt="13"/>
      <dgm:spPr/>
      <dgm:t>
        <a:bodyPr/>
        <a:lstStyle/>
        <a:p>
          <a:endParaRPr lang="en-US"/>
        </a:p>
      </dgm:t>
    </dgm:pt>
    <dgm:pt modelId="{D5BF5E6D-F6BF-4113-8E1F-35FC1D5BD35B}" type="pres">
      <dgm:prSet presAssocID="{CE970529-3BC6-4C68-B683-DA66C4FADCDB}" presName="node" presStyleLbl="node1" presStyleIdx="3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ABFA3-5855-4AB2-8A75-94FDF42B2C9C}" type="pres">
      <dgm:prSet presAssocID="{84DD126A-40AB-44FF-8F44-84B169B8B617}" presName="parTrans" presStyleLbl="sibTrans2D1" presStyleIdx="4" presStyleCnt="13"/>
      <dgm:spPr/>
      <dgm:t>
        <a:bodyPr/>
        <a:lstStyle/>
        <a:p>
          <a:endParaRPr lang="en-US"/>
        </a:p>
      </dgm:t>
    </dgm:pt>
    <dgm:pt modelId="{AB70DDC0-F907-4EB8-B7BF-72C4128AE379}" type="pres">
      <dgm:prSet presAssocID="{84DD126A-40AB-44FF-8F44-84B169B8B617}" presName="connectorText" presStyleLbl="sibTrans2D1" presStyleIdx="4" presStyleCnt="13"/>
      <dgm:spPr/>
      <dgm:t>
        <a:bodyPr/>
        <a:lstStyle/>
        <a:p>
          <a:endParaRPr lang="en-US"/>
        </a:p>
      </dgm:t>
    </dgm:pt>
    <dgm:pt modelId="{5412CA52-0CDD-4653-A54C-BB40904376D3}" type="pres">
      <dgm:prSet presAssocID="{8385062D-25BE-4831-8302-7DF942401C91}" presName="node" presStyleLbl="node1" presStyleIdx="4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37DDE-56E9-4039-A7D0-099A1647A8BD}" type="pres">
      <dgm:prSet presAssocID="{F89C1A2F-97AF-436C-9CF7-3F4C128ACEEF}" presName="parTrans" presStyleLbl="sibTrans2D1" presStyleIdx="5" presStyleCnt="13"/>
      <dgm:spPr/>
      <dgm:t>
        <a:bodyPr/>
        <a:lstStyle/>
        <a:p>
          <a:endParaRPr lang="en-US"/>
        </a:p>
      </dgm:t>
    </dgm:pt>
    <dgm:pt modelId="{E7F3F5E2-9E72-49D4-9676-1B7F587D08A1}" type="pres">
      <dgm:prSet presAssocID="{F89C1A2F-97AF-436C-9CF7-3F4C128ACEEF}" presName="connectorText" presStyleLbl="sibTrans2D1" presStyleIdx="5" presStyleCnt="13"/>
      <dgm:spPr/>
      <dgm:t>
        <a:bodyPr/>
        <a:lstStyle/>
        <a:p>
          <a:endParaRPr lang="en-US"/>
        </a:p>
      </dgm:t>
    </dgm:pt>
    <dgm:pt modelId="{D3C60530-B784-4F91-BB08-EA1F644FA93F}" type="pres">
      <dgm:prSet presAssocID="{D97D37D6-A9C1-4867-99F2-8333742B13C6}" presName="node" presStyleLbl="node1" presStyleIdx="5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3DD9B-2247-48D5-BF90-98AA1ACCCBEB}" type="pres">
      <dgm:prSet presAssocID="{57D498AE-B91E-494D-AA64-D7E19BCF0D84}" presName="parTrans" presStyleLbl="sibTrans2D1" presStyleIdx="6" presStyleCnt="13"/>
      <dgm:spPr/>
      <dgm:t>
        <a:bodyPr/>
        <a:lstStyle/>
        <a:p>
          <a:endParaRPr lang="en-US"/>
        </a:p>
      </dgm:t>
    </dgm:pt>
    <dgm:pt modelId="{703268F8-1486-49DB-80E9-F79EF9F0BED2}" type="pres">
      <dgm:prSet presAssocID="{57D498AE-B91E-494D-AA64-D7E19BCF0D84}" presName="connectorText" presStyleLbl="sibTrans2D1" presStyleIdx="6" presStyleCnt="13"/>
      <dgm:spPr/>
      <dgm:t>
        <a:bodyPr/>
        <a:lstStyle/>
        <a:p>
          <a:endParaRPr lang="en-US"/>
        </a:p>
      </dgm:t>
    </dgm:pt>
    <dgm:pt modelId="{5A265620-5931-408F-9810-94D34BC8D4FC}" type="pres">
      <dgm:prSet presAssocID="{9E43948D-85F2-4756-BD12-A1CAE333FAE1}" presName="node" presStyleLbl="node1" presStyleIdx="6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F0159-1669-4690-A17F-21F8AA5D78B4}" type="pres">
      <dgm:prSet presAssocID="{9FC4D70A-D61F-4B73-A791-001E36A4033A}" presName="parTrans" presStyleLbl="sibTrans2D1" presStyleIdx="7" presStyleCnt="13"/>
      <dgm:spPr/>
      <dgm:t>
        <a:bodyPr/>
        <a:lstStyle/>
        <a:p>
          <a:endParaRPr lang="en-US"/>
        </a:p>
      </dgm:t>
    </dgm:pt>
    <dgm:pt modelId="{2FFF2806-EE12-463C-AB8C-9CD381BFEDB1}" type="pres">
      <dgm:prSet presAssocID="{9FC4D70A-D61F-4B73-A791-001E36A4033A}" presName="connectorText" presStyleLbl="sibTrans2D1" presStyleIdx="7" presStyleCnt="13"/>
      <dgm:spPr/>
      <dgm:t>
        <a:bodyPr/>
        <a:lstStyle/>
        <a:p>
          <a:endParaRPr lang="en-US"/>
        </a:p>
      </dgm:t>
    </dgm:pt>
    <dgm:pt modelId="{9B02F994-F498-48B9-8D86-36780B5C30E4}" type="pres">
      <dgm:prSet presAssocID="{A503CE5A-90BD-4D75-BDD8-312D373B361B}" presName="node" presStyleLbl="node1" presStyleIdx="7" presStyleCnt="13" custScaleX="130415" custScaleY="117921" custRadScaleRad="98476" custRadScaleInc="1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4E4F1-B638-4B96-A1F4-EDF76C075115}" type="pres">
      <dgm:prSet presAssocID="{1354EAA1-D88A-4EC7-ADA9-DDB2AC11C892}" presName="parTrans" presStyleLbl="sibTrans2D1" presStyleIdx="8" presStyleCnt="13"/>
      <dgm:spPr/>
      <dgm:t>
        <a:bodyPr/>
        <a:lstStyle/>
        <a:p>
          <a:endParaRPr lang="en-US"/>
        </a:p>
      </dgm:t>
    </dgm:pt>
    <dgm:pt modelId="{F987EA2D-FE2F-46EE-852A-233F4690275B}" type="pres">
      <dgm:prSet presAssocID="{1354EAA1-D88A-4EC7-ADA9-DDB2AC11C892}" presName="connectorText" presStyleLbl="sibTrans2D1" presStyleIdx="8" presStyleCnt="13"/>
      <dgm:spPr/>
      <dgm:t>
        <a:bodyPr/>
        <a:lstStyle/>
        <a:p>
          <a:endParaRPr lang="en-US"/>
        </a:p>
      </dgm:t>
    </dgm:pt>
    <dgm:pt modelId="{7CA86E71-7AF6-4388-9046-61BF2804B172}" type="pres">
      <dgm:prSet presAssocID="{D0000608-B5AC-4356-8B78-12B308798C1D}" presName="node" presStyleLbl="node1" presStyleIdx="8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A12E1-2552-48BB-96F4-73D9F4F4E11B}" type="pres">
      <dgm:prSet presAssocID="{B6EAA35B-14E2-449D-B1DD-612551DA0C21}" presName="parTrans" presStyleLbl="sibTrans2D1" presStyleIdx="9" presStyleCnt="13"/>
      <dgm:spPr/>
      <dgm:t>
        <a:bodyPr/>
        <a:lstStyle/>
        <a:p>
          <a:endParaRPr lang="en-US"/>
        </a:p>
      </dgm:t>
    </dgm:pt>
    <dgm:pt modelId="{F6E05620-7F9A-48A9-9319-087E12409804}" type="pres">
      <dgm:prSet presAssocID="{B6EAA35B-14E2-449D-B1DD-612551DA0C21}" presName="connectorText" presStyleLbl="sibTrans2D1" presStyleIdx="9" presStyleCnt="13"/>
      <dgm:spPr/>
      <dgm:t>
        <a:bodyPr/>
        <a:lstStyle/>
        <a:p>
          <a:endParaRPr lang="en-US"/>
        </a:p>
      </dgm:t>
    </dgm:pt>
    <dgm:pt modelId="{42FF865A-C30D-4ED3-8020-243E49C811F0}" type="pres">
      <dgm:prSet presAssocID="{F056C0D1-5B46-4658-933B-23C5B6588929}" presName="node" presStyleLbl="node1" presStyleIdx="9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E9E42-474C-4B12-8CFE-5D47C5E91055}" type="pres">
      <dgm:prSet presAssocID="{8E9390E5-2085-4220-ACA0-BA2A5DE9A2AF}" presName="parTrans" presStyleLbl="sibTrans2D1" presStyleIdx="10" presStyleCnt="13"/>
      <dgm:spPr/>
      <dgm:t>
        <a:bodyPr/>
        <a:lstStyle/>
        <a:p>
          <a:endParaRPr lang="en-US"/>
        </a:p>
      </dgm:t>
    </dgm:pt>
    <dgm:pt modelId="{7D94E7C2-7331-4B58-B47C-6B3BA6FDFB94}" type="pres">
      <dgm:prSet presAssocID="{8E9390E5-2085-4220-ACA0-BA2A5DE9A2AF}" presName="connectorText" presStyleLbl="sibTrans2D1" presStyleIdx="10" presStyleCnt="13"/>
      <dgm:spPr/>
      <dgm:t>
        <a:bodyPr/>
        <a:lstStyle/>
        <a:p>
          <a:endParaRPr lang="en-US"/>
        </a:p>
      </dgm:t>
    </dgm:pt>
    <dgm:pt modelId="{7C23E4AC-FE35-4677-8DD5-5B646ABC4092}" type="pres">
      <dgm:prSet presAssocID="{537E6BB5-37FB-4491-8470-FD9055E4C786}" presName="node" presStyleLbl="node1" presStyleIdx="10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4E628-AFE2-4C09-889F-D159AC1B8F36}" type="pres">
      <dgm:prSet presAssocID="{5466BA4B-1586-431D-B6D9-49E3B36FEACF}" presName="parTrans" presStyleLbl="sibTrans2D1" presStyleIdx="11" presStyleCnt="13"/>
      <dgm:spPr/>
      <dgm:t>
        <a:bodyPr/>
        <a:lstStyle/>
        <a:p>
          <a:endParaRPr lang="en-US"/>
        </a:p>
      </dgm:t>
    </dgm:pt>
    <dgm:pt modelId="{2BE047C4-8A5E-4556-9DC9-F55C1E55ADBE}" type="pres">
      <dgm:prSet presAssocID="{5466BA4B-1586-431D-B6D9-49E3B36FEACF}" presName="connectorText" presStyleLbl="sibTrans2D1" presStyleIdx="11" presStyleCnt="13"/>
      <dgm:spPr/>
      <dgm:t>
        <a:bodyPr/>
        <a:lstStyle/>
        <a:p>
          <a:endParaRPr lang="en-US"/>
        </a:p>
      </dgm:t>
    </dgm:pt>
    <dgm:pt modelId="{6BD003E9-CCDF-4A07-B64B-E0859D5F9147}" type="pres">
      <dgm:prSet presAssocID="{4EBBE30D-5CB3-4E07-B913-01973CC8010D}" presName="node" presStyleLbl="node1" presStyleIdx="11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9E08D-8492-4DBF-A694-B1B88FD4027C}" type="pres">
      <dgm:prSet presAssocID="{ACCD8608-0E6E-4049-B18C-8D8F291E1644}" presName="parTrans" presStyleLbl="sibTrans2D1" presStyleIdx="12" presStyleCnt="13"/>
      <dgm:spPr/>
      <dgm:t>
        <a:bodyPr/>
        <a:lstStyle/>
        <a:p>
          <a:endParaRPr lang="en-US"/>
        </a:p>
      </dgm:t>
    </dgm:pt>
    <dgm:pt modelId="{9C19EECC-29FE-4B9B-BBEB-516C72C6C25A}" type="pres">
      <dgm:prSet presAssocID="{ACCD8608-0E6E-4049-B18C-8D8F291E1644}" presName="connectorText" presStyleLbl="sibTrans2D1" presStyleIdx="12" presStyleCnt="13"/>
      <dgm:spPr/>
      <dgm:t>
        <a:bodyPr/>
        <a:lstStyle/>
        <a:p>
          <a:endParaRPr lang="en-US"/>
        </a:p>
      </dgm:t>
    </dgm:pt>
    <dgm:pt modelId="{621F90CB-E718-4030-9965-FA02B4F30042}" type="pres">
      <dgm:prSet presAssocID="{5C3CD68C-63CB-461F-9884-5985750A8502}" presName="node" presStyleLbl="node1" presStyleIdx="12" presStyleCnt="13" custScaleX="130415" custScaleY="11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FA4E38-AABF-4885-8F71-5568694FA35C}" type="presOf" srcId="{5466BA4B-1586-431D-B6D9-49E3B36FEACF}" destId="{2BE047C4-8A5E-4556-9DC9-F55C1E55ADBE}" srcOrd="1" destOrd="0" presId="urn:microsoft.com/office/officeart/2005/8/layout/radial5"/>
    <dgm:cxn modelId="{506BBB69-EB5E-4436-87AE-BF2B71FE88A1}" type="presOf" srcId="{1354EAA1-D88A-4EC7-ADA9-DDB2AC11C892}" destId="{58C4E4F1-B638-4B96-A1F4-EDF76C075115}" srcOrd="0" destOrd="0" presId="urn:microsoft.com/office/officeart/2005/8/layout/radial5"/>
    <dgm:cxn modelId="{34BDEE9F-70B4-40C2-A8FD-5C5DF951BBCD}" type="presOf" srcId="{4EBBE30D-5CB3-4E07-B913-01973CC8010D}" destId="{6BD003E9-CCDF-4A07-B64B-E0859D5F9147}" srcOrd="0" destOrd="0" presId="urn:microsoft.com/office/officeart/2005/8/layout/radial5"/>
    <dgm:cxn modelId="{4775FEB9-0645-4D00-A562-86B8B268EA23}" type="presOf" srcId="{9FC4D70A-D61F-4B73-A791-001E36A4033A}" destId="{2FFF2806-EE12-463C-AB8C-9CD381BFEDB1}" srcOrd="1" destOrd="0" presId="urn:microsoft.com/office/officeart/2005/8/layout/radial5"/>
    <dgm:cxn modelId="{1E321598-7369-4C46-944C-C12998DF67E9}" type="presOf" srcId="{BA45A6C5-D313-429D-B1FF-5804AB7075D4}" destId="{9F1B0703-DD29-4D5D-9E2C-CD11FB698F63}" srcOrd="0" destOrd="0" presId="urn:microsoft.com/office/officeart/2005/8/layout/radial5"/>
    <dgm:cxn modelId="{A0BF9ADC-6DFF-4A90-8DDD-54A9A71B2D72}" type="presOf" srcId="{ACCD8608-0E6E-4049-B18C-8D8F291E1644}" destId="{1C09E08D-8492-4DBF-A694-B1B88FD4027C}" srcOrd="0" destOrd="0" presId="urn:microsoft.com/office/officeart/2005/8/layout/radial5"/>
    <dgm:cxn modelId="{B40CE3E7-38FD-4189-BB0D-F6B6D2DBC808}" type="presOf" srcId="{9E43948D-85F2-4756-BD12-A1CAE333FAE1}" destId="{5A265620-5931-408F-9810-94D34BC8D4FC}" srcOrd="0" destOrd="0" presId="urn:microsoft.com/office/officeart/2005/8/layout/radial5"/>
    <dgm:cxn modelId="{BA1A0657-DDE6-455B-9C63-28E5A2A55CC3}" type="presOf" srcId="{1354EAA1-D88A-4EC7-ADA9-DDB2AC11C892}" destId="{F987EA2D-FE2F-46EE-852A-233F4690275B}" srcOrd="1" destOrd="0" presId="urn:microsoft.com/office/officeart/2005/8/layout/radial5"/>
    <dgm:cxn modelId="{14A6B155-EE94-4232-B2E8-9630DCD2E52A}" srcId="{DC68099D-F1F2-42E2-B018-3126C184F369}" destId="{D97D37D6-A9C1-4867-99F2-8333742B13C6}" srcOrd="5" destOrd="0" parTransId="{F89C1A2F-97AF-436C-9CF7-3F4C128ACEEF}" sibTransId="{9D350C96-18D8-4554-863D-913AA82974A5}"/>
    <dgm:cxn modelId="{3257D6D8-BCDD-442A-ACBA-AF600AB7B898}" type="presOf" srcId="{5C3CD68C-63CB-461F-9884-5985750A8502}" destId="{621F90CB-E718-4030-9965-FA02B4F30042}" srcOrd="0" destOrd="0" presId="urn:microsoft.com/office/officeart/2005/8/layout/radial5"/>
    <dgm:cxn modelId="{66F2A721-17D5-491D-8983-81B894529B83}" type="presOf" srcId="{D97D37D6-A9C1-4867-99F2-8333742B13C6}" destId="{D3C60530-B784-4F91-BB08-EA1F644FA93F}" srcOrd="0" destOrd="0" presId="urn:microsoft.com/office/officeart/2005/8/layout/radial5"/>
    <dgm:cxn modelId="{90E5823A-DDA4-4E0F-B326-4366C7A49A70}" type="presOf" srcId="{B6EAA35B-14E2-449D-B1DD-612551DA0C21}" destId="{F6E05620-7F9A-48A9-9319-087E12409804}" srcOrd="1" destOrd="0" presId="urn:microsoft.com/office/officeart/2005/8/layout/radial5"/>
    <dgm:cxn modelId="{83EFCFBF-44DF-4F40-A557-06EB5649AEC9}" type="presOf" srcId="{F89C1A2F-97AF-436C-9CF7-3F4C128ACEEF}" destId="{C8F37DDE-56E9-4039-A7D0-099A1647A8BD}" srcOrd="0" destOrd="0" presId="urn:microsoft.com/office/officeart/2005/8/layout/radial5"/>
    <dgm:cxn modelId="{86283538-71F7-474C-BD93-A212D66D31BE}" srcId="{DC68099D-F1F2-42E2-B018-3126C184F369}" destId="{F056C0D1-5B46-4658-933B-23C5B6588929}" srcOrd="9" destOrd="0" parTransId="{B6EAA35B-14E2-449D-B1DD-612551DA0C21}" sibTransId="{289E11DA-D8CE-46FE-9337-CF1107CFCCF9}"/>
    <dgm:cxn modelId="{36E36DE7-304C-4B78-ADDD-7EC9ACFBBDAC}" type="presOf" srcId="{ACCD8608-0E6E-4049-B18C-8D8F291E1644}" destId="{9C19EECC-29FE-4B9B-BBEB-516C72C6C25A}" srcOrd="1" destOrd="0" presId="urn:microsoft.com/office/officeart/2005/8/layout/radial5"/>
    <dgm:cxn modelId="{B28ADE89-9E23-4DDB-8449-4A101A402B4E}" type="presOf" srcId="{CE970529-3BC6-4C68-B683-DA66C4FADCDB}" destId="{D5BF5E6D-F6BF-4113-8E1F-35FC1D5BD35B}" srcOrd="0" destOrd="0" presId="urn:microsoft.com/office/officeart/2005/8/layout/radial5"/>
    <dgm:cxn modelId="{1F7377D5-77D1-400B-849C-6800DA518D2D}" type="presOf" srcId="{5466BA4B-1586-431D-B6D9-49E3B36FEACF}" destId="{6D64E628-AFE2-4C09-889F-D159AC1B8F36}" srcOrd="0" destOrd="0" presId="urn:microsoft.com/office/officeart/2005/8/layout/radial5"/>
    <dgm:cxn modelId="{F1ACCCDE-DF65-4D0A-A754-3EE446373279}" type="presOf" srcId="{78839AE9-E1EC-4715-BF88-6D580483691B}" destId="{D717BC9F-C158-406A-8AAD-CF188AD0FD63}" srcOrd="1" destOrd="0" presId="urn:microsoft.com/office/officeart/2005/8/layout/radial5"/>
    <dgm:cxn modelId="{A44AD7CB-4523-4E02-B62A-6D5D9A3B4434}" srcId="{DC68099D-F1F2-42E2-B018-3126C184F369}" destId="{A503CE5A-90BD-4D75-BDD8-312D373B361B}" srcOrd="7" destOrd="0" parTransId="{9FC4D70A-D61F-4B73-A791-001E36A4033A}" sibTransId="{1E8CA86A-1F21-41B3-8AF0-C6CF7AE432D0}"/>
    <dgm:cxn modelId="{4A31F910-5EEA-4CC9-9270-6E9A2484D86D}" type="presOf" srcId="{B61A2507-06FD-4EF2-B482-95CE8F6CC3B8}" destId="{AD08E975-D061-4B7D-B892-A5353D887D15}" srcOrd="1" destOrd="0" presId="urn:microsoft.com/office/officeart/2005/8/layout/radial5"/>
    <dgm:cxn modelId="{A6CA28F4-E82A-4976-8F45-98B5CC5C5EA0}" srcId="{DC68099D-F1F2-42E2-B018-3126C184F369}" destId="{2DB39DFF-1E84-4A61-9E3F-6656E0AC7EC4}" srcOrd="2" destOrd="0" parTransId="{7E6B9B61-5420-4D6D-AD15-17901803498E}" sibTransId="{95DD2880-8DCE-4E45-B91E-A86FA20DF942}"/>
    <dgm:cxn modelId="{3BA03F6F-9B71-415F-A8C4-19AD6C99B04D}" type="presOf" srcId="{537E6BB5-37FB-4491-8470-FD9055E4C786}" destId="{7C23E4AC-FE35-4677-8DD5-5B646ABC4092}" srcOrd="0" destOrd="0" presId="urn:microsoft.com/office/officeart/2005/8/layout/radial5"/>
    <dgm:cxn modelId="{53B521E6-A126-4A6F-88C8-E940597C1396}" type="presOf" srcId="{F89C1A2F-97AF-436C-9CF7-3F4C128ACEEF}" destId="{E7F3F5E2-9E72-49D4-9676-1B7F587D08A1}" srcOrd="1" destOrd="0" presId="urn:microsoft.com/office/officeart/2005/8/layout/radial5"/>
    <dgm:cxn modelId="{FF7F8AC2-C3B2-4B9E-9FC8-B6A3BA9C5C81}" srcId="{DC68099D-F1F2-42E2-B018-3126C184F369}" destId="{D0000608-B5AC-4356-8B78-12B308798C1D}" srcOrd="8" destOrd="0" parTransId="{1354EAA1-D88A-4EC7-ADA9-DDB2AC11C892}" sibTransId="{1F608639-0590-4100-97D6-F44F16D538CA}"/>
    <dgm:cxn modelId="{21CE7EA7-66FA-4B88-B7D6-C260171DB7B6}" type="presOf" srcId="{B61A2507-06FD-4EF2-B482-95CE8F6CC3B8}" destId="{9D2FDEEE-D601-4867-B798-F30445989B4C}" srcOrd="0" destOrd="0" presId="urn:microsoft.com/office/officeart/2005/8/layout/radial5"/>
    <dgm:cxn modelId="{F396A148-3716-42CB-9AB6-75A04BF20F14}" type="presOf" srcId="{84DD126A-40AB-44FF-8F44-84B169B8B617}" destId="{AB70DDC0-F907-4EB8-B7BF-72C4128AE379}" srcOrd="1" destOrd="0" presId="urn:microsoft.com/office/officeart/2005/8/layout/radial5"/>
    <dgm:cxn modelId="{D6F52AAD-1383-4A0D-B044-A1FB1350CE70}" srcId="{DC68099D-F1F2-42E2-B018-3126C184F369}" destId="{CE970529-3BC6-4C68-B683-DA66C4FADCDB}" srcOrd="3" destOrd="0" parTransId="{3B2E5B8D-47B2-4644-9236-64F037DA1C41}" sibTransId="{034BF836-0D46-46B8-B4C1-B6F79D15F702}"/>
    <dgm:cxn modelId="{2FDBC035-AF90-4971-9D87-AC5C9BDB9693}" type="presOf" srcId="{7E6B9B61-5420-4D6D-AD15-17901803498E}" destId="{68F4C61F-C7C8-4BEC-B50C-5825EB209E02}" srcOrd="1" destOrd="0" presId="urn:microsoft.com/office/officeart/2005/8/layout/radial5"/>
    <dgm:cxn modelId="{D3474A47-7643-490D-BD22-AFEF9B28FA26}" type="presOf" srcId="{78839AE9-E1EC-4715-BF88-6D580483691B}" destId="{F497B534-60DB-46EF-A344-990865F82AC8}" srcOrd="0" destOrd="0" presId="urn:microsoft.com/office/officeart/2005/8/layout/radial5"/>
    <dgm:cxn modelId="{9D172F9E-E253-4AC0-8C4C-6CE156778CEA}" type="presOf" srcId="{B6EAA35B-14E2-449D-B1DD-612551DA0C21}" destId="{841A12E1-2552-48BB-96F4-73D9F4F4E11B}" srcOrd="0" destOrd="0" presId="urn:microsoft.com/office/officeart/2005/8/layout/radial5"/>
    <dgm:cxn modelId="{EAEFC29F-50FC-4B5A-8AFF-0783D9DA2B69}" type="presOf" srcId="{8E9390E5-2085-4220-ACA0-BA2A5DE9A2AF}" destId="{7D94E7C2-7331-4B58-B47C-6B3BA6FDFB94}" srcOrd="1" destOrd="0" presId="urn:microsoft.com/office/officeart/2005/8/layout/radial5"/>
    <dgm:cxn modelId="{468A28B9-ED14-4605-85F6-AC9317CDC5C2}" type="presOf" srcId="{84DD126A-40AB-44FF-8F44-84B169B8B617}" destId="{4EDABFA3-5855-4AB2-8A75-94FDF42B2C9C}" srcOrd="0" destOrd="0" presId="urn:microsoft.com/office/officeart/2005/8/layout/radial5"/>
    <dgm:cxn modelId="{4A790F3F-85A5-43F0-B730-B10496AD1E7F}" srcId="{DC68099D-F1F2-42E2-B018-3126C184F369}" destId="{4EBBE30D-5CB3-4E07-B913-01973CC8010D}" srcOrd="11" destOrd="0" parTransId="{5466BA4B-1586-431D-B6D9-49E3B36FEACF}" sibTransId="{8784031F-19AC-496F-ABAE-F8F7D3AB1BE4}"/>
    <dgm:cxn modelId="{6DB8CBDB-C0F9-480B-8E51-AFF61440A528}" srcId="{DC68099D-F1F2-42E2-B018-3126C184F369}" destId="{8385062D-25BE-4831-8302-7DF942401C91}" srcOrd="4" destOrd="0" parTransId="{84DD126A-40AB-44FF-8F44-84B169B8B617}" sibTransId="{AA95BE27-0677-4955-84A1-5EFE4CE345E0}"/>
    <dgm:cxn modelId="{8FC4C253-4DA1-4AD9-ABEE-CC619FC696D4}" type="presOf" srcId="{8385062D-25BE-4831-8302-7DF942401C91}" destId="{5412CA52-0CDD-4653-A54C-BB40904376D3}" srcOrd="0" destOrd="0" presId="urn:microsoft.com/office/officeart/2005/8/layout/radial5"/>
    <dgm:cxn modelId="{106178D0-6BCA-4A35-A0F0-C89D3C7DBF4C}" srcId="{BA45A6C5-D313-429D-B1FF-5804AB7075D4}" destId="{DC68099D-F1F2-42E2-B018-3126C184F369}" srcOrd="0" destOrd="0" parTransId="{20DD7862-C4A5-432A-993E-E3109143D50F}" sibTransId="{90A3F76D-C4B2-477C-8528-1088D80A34B7}"/>
    <dgm:cxn modelId="{07411655-C029-4AF6-9CF8-B53399787E7C}" type="presOf" srcId="{57D498AE-B91E-494D-AA64-D7E19BCF0D84}" destId="{703268F8-1486-49DB-80E9-F79EF9F0BED2}" srcOrd="1" destOrd="0" presId="urn:microsoft.com/office/officeart/2005/8/layout/radial5"/>
    <dgm:cxn modelId="{881143FF-F610-4A8C-BE0A-24594866D7CF}" type="presOf" srcId="{DC68099D-F1F2-42E2-B018-3126C184F369}" destId="{1892A1B2-DCC1-48B5-BDE9-860AACE398E5}" srcOrd="0" destOrd="0" presId="urn:microsoft.com/office/officeart/2005/8/layout/radial5"/>
    <dgm:cxn modelId="{0319ED37-E372-4F0C-9F95-601B50858139}" type="presOf" srcId="{3B2E5B8D-47B2-4644-9236-64F037DA1C41}" destId="{67F141AE-601D-4AE3-B693-32DCDC9E091E}" srcOrd="0" destOrd="0" presId="urn:microsoft.com/office/officeart/2005/8/layout/radial5"/>
    <dgm:cxn modelId="{703B53AB-A3E6-43D9-A048-3CDFD16FAF24}" srcId="{DC68099D-F1F2-42E2-B018-3126C184F369}" destId="{5C3CD68C-63CB-461F-9884-5985750A8502}" srcOrd="12" destOrd="0" parTransId="{ACCD8608-0E6E-4049-B18C-8D8F291E1644}" sibTransId="{601713AB-8A2B-4706-B23B-09DF230DB745}"/>
    <dgm:cxn modelId="{81B151C4-1FD2-43F2-B2E8-530565A7A3BD}" type="presOf" srcId="{3B2E5B8D-47B2-4644-9236-64F037DA1C41}" destId="{0B85FCF5-3952-4624-9998-8A17B3F77C74}" srcOrd="1" destOrd="0" presId="urn:microsoft.com/office/officeart/2005/8/layout/radial5"/>
    <dgm:cxn modelId="{C8D2AD75-4648-4190-BCE4-49853E804D97}" type="presOf" srcId="{D0000608-B5AC-4356-8B78-12B308798C1D}" destId="{7CA86E71-7AF6-4388-9046-61BF2804B172}" srcOrd="0" destOrd="0" presId="urn:microsoft.com/office/officeart/2005/8/layout/radial5"/>
    <dgm:cxn modelId="{C822B42A-06B9-4DB3-953B-8146647D6D9C}" type="presOf" srcId="{8E9390E5-2085-4220-ACA0-BA2A5DE9A2AF}" destId="{967E9E42-474C-4B12-8CFE-5D47C5E91055}" srcOrd="0" destOrd="0" presId="urn:microsoft.com/office/officeart/2005/8/layout/radial5"/>
    <dgm:cxn modelId="{D5F149B0-157D-4CC4-81C9-FCFC7CDA542C}" type="presOf" srcId="{2DB39DFF-1E84-4A61-9E3F-6656E0AC7EC4}" destId="{509D5A89-5567-4557-9347-EA864E51A3E9}" srcOrd="0" destOrd="0" presId="urn:microsoft.com/office/officeart/2005/8/layout/radial5"/>
    <dgm:cxn modelId="{C0573CAB-7FFD-4DCD-923F-836961F7B0BA}" type="presOf" srcId="{57D498AE-B91E-494D-AA64-D7E19BCF0D84}" destId="{D313DD9B-2247-48D5-BF90-98AA1ACCCBEB}" srcOrd="0" destOrd="0" presId="urn:microsoft.com/office/officeart/2005/8/layout/radial5"/>
    <dgm:cxn modelId="{82A9F031-C56F-4B36-8D29-901EBC4EB51C}" type="presOf" srcId="{2A34E54F-6569-4D98-927D-81552F68DF60}" destId="{6FE38023-878F-402D-B179-B81EDD10AFF8}" srcOrd="0" destOrd="0" presId="urn:microsoft.com/office/officeart/2005/8/layout/radial5"/>
    <dgm:cxn modelId="{F2DE72B5-EA8E-44CC-922E-B7CC8E7C2FF9}" srcId="{DC68099D-F1F2-42E2-B018-3126C184F369}" destId="{2A34E54F-6569-4D98-927D-81552F68DF60}" srcOrd="0" destOrd="0" parTransId="{78839AE9-E1EC-4715-BF88-6D580483691B}" sibTransId="{218B3649-C6E1-4F1B-B036-A81C12FC40E9}"/>
    <dgm:cxn modelId="{44BC9262-0C85-4869-8101-354EE1AE2D57}" type="presOf" srcId="{9FC4D70A-D61F-4B73-A791-001E36A4033A}" destId="{689F0159-1669-4690-A17F-21F8AA5D78B4}" srcOrd="0" destOrd="0" presId="urn:microsoft.com/office/officeart/2005/8/layout/radial5"/>
    <dgm:cxn modelId="{C1ADD2B4-7055-4520-BA4D-51D0B4FF4DF3}" srcId="{DC68099D-F1F2-42E2-B018-3126C184F369}" destId="{9E43948D-85F2-4756-BD12-A1CAE333FAE1}" srcOrd="6" destOrd="0" parTransId="{57D498AE-B91E-494D-AA64-D7E19BCF0D84}" sibTransId="{3E29142A-952E-40B5-A823-75543C3A0231}"/>
    <dgm:cxn modelId="{9B3546EA-8217-4F19-8C5E-23864172ECB7}" srcId="{DC68099D-F1F2-42E2-B018-3126C184F369}" destId="{537E6BB5-37FB-4491-8470-FD9055E4C786}" srcOrd="10" destOrd="0" parTransId="{8E9390E5-2085-4220-ACA0-BA2A5DE9A2AF}" sibTransId="{C59DF5B7-CF63-4BA2-BEB0-F5EC8A33A2A7}"/>
    <dgm:cxn modelId="{53B2FDCC-C123-4063-B2D0-A59BC357A15B}" srcId="{DC68099D-F1F2-42E2-B018-3126C184F369}" destId="{AA099ABC-7D1A-43DE-A8CE-98A543A5B224}" srcOrd="1" destOrd="0" parTransId="{B61A2507-06FD-4EF2-B482-95CE8F6CC3B8}" sibTransId="{B786FA00-34EC-4C86-BBA4-8CDAB366D155}"/>
    <dgm:cxn modelId="{3931EBF0-DE31-4EEB-9CD9-9E43DD39C2C1}" type="presOf" srcId="{7E6B9B61-5420-4D6D-AD15-17901803498E}" destId="{873F6B07-58A5-4068-9AC0-562B9A99E016}" srcOrd="0" destOrd="0" presId="urn:microsoft.com/office/officeart/2005/8/layout/radial5"/>
    <dgm:cxn modelId="{09BA9E08-E5D2-420E-802D-949D96A78F99}" type="presOf" srcId="{A503CE5A-90BD-4D75-BDD8-312D373B361B}" destId="{9B02F994-F498-48B9-8D86-36780B5C30E4}" srcOrd="0" destOrd="0" presId="urn:microsoft.com/office/officeart/2005/8/layout/radial5"/>
    <dgm:cxn modelId="{C3C2FD19-0F0C-48BB-9C66-C7508D3BD83E}" type="presOf" srcId="{AA099ABC-7D1A-43DE-A8CE-98A543A5B224}" destId="{9F95E786-08C7-4EDF-B7EC-2938AE942E94}" srcOrd="0" destOrd="0" presId="urn:microsoft.com/office/officeart/2005/8/layout/radial5"/>
    <dgm:cxn modelId="{36D098F8-0BE6-4939-AC8D-71C44D03D5E7}" type="presOf" srcId="{F056C0D1-5B46-4658-933B-23C5B6588929}" destId="{42FF865A-C30D-4ED3-8020-243E49C811F0}" srcOrd="0" destOrd="0" presId="urn:microsoft.com/office/officeart/2005/8/layout/radial5"/>
    <dgm:cxn modelId="{15C66B7D-8C26-4F41-AE7B-EFBB5CA5EBC0}" type="presParOf" srcId="{9F1B0703-DD29-4D5D-9E2C-CD11FB698F63}" destId="{1892A1B2-DCC1-48B5-BDE9-860AACE398E5}" srcOrd="0" destOrd="0" presId="urn:microsoft.com/office/officeart/2005/8/layout/radial5"/>
    <dgm:cxn modelId="{3DB6B258-D989-401B-B591-A00B014C16A7}" type="presParOf" srcId="{9F1B0703-DD29-4D5D-9E2C-CD11FB698F63}" destId="{F497B534-60DB-46EF-A344-990865F82AC8}" srcOrd="1" destOrd="0" presId="urn:microsoft.com/office/officeart/2005/8/layout/radial5"/>
    <dgm:cxn modelId="{4CD5B725-1307-4638-B450-6C5609697777}" type="presParOf" srcId="{F497B534-60DB-46EF-A344-990865F82AC8}" destId="{D717BC9F-C158-406A-8AAD-CF188AD0FD63}" srcOrd="0" destOrd="0" presId="urn:microsoft.com/office/officeart/2005/8/layout/radial5"/>
    <dgm:cxn modelId="{194750F9-6003-4F53-8E07-E2C3E730BE04}" type="presParOf" srcId="{9F1B0703-DD29-4D5D-9E2C-CD11FB698F63}" destId="{6FE38023-878F-402D-B179-B81EDD10AFF8}" srcOrd="2" destOrd="0" presId="urn:microsoft.com/office/officeart/2005/8/layout/radial5"/>
    <dgm:cxn modelId="{C4AA43D0-EAEA-40E3-98F5-9A5A5B822B29}" type="presParOf" srcId="{9F1B0703-DD29-4D5D-9E2C-CD11FB698F63}" destId="{9D2FDEEE-D601-4867-B798-F30445989B4C}" srcOrd="3" destOrd="0" presId="urn:microsoft.com/office/officeart/2005/8/layout/radial5"/>
    <dgm:cxn modelId="{DAC7C14F-879E-4012-AD12-134D07FCCA7A}" type="presParOf" srcId="{9D2FDEEE-D601-4867-B798-F30445989B4C}" destId="{AD08E975-D061-4B7D-B892-A5353D887D15}" srcOrd="0" destOrd="0" presId="urn:microsoft.com/office/officeart/2005/8/layout/radial5"/>
    <dgm:cxn modelId="{820551DA-D3DB-47A7-9512-37237E0D40DE}" type="presParOf" srcId="{9F1B0703-DD29-4D5D-9E2C-CD11FB698F63}" destId="{9F95E786-08C7-4EDF-B7EC-2938AE942E94}" srcOrd="4" destOrd="0" presId="urn:microsoft.com/office/officeart/2005/8/layout/radial5"/>
    <dgm:cxn modelId="{87261734-4414-4B56-A1D2-FF11C37B69AE}" type="presParOf" srcId="{9F1B0703-DD29-4D5D-9E2C-CD11FB698F63}" destId="{873F6B07-58A5-4068-9AC0-562B9A99E016}" srcOrd="5" destOrd="0" presId="urn:microsoft.com/office/officeart/2005/8/layout/radial5"/>
    <dgm:cxn modelId="{3548AD49-3C03-4F38-8FC4-2DCB260268CC}" type="presParOf" srcId="{873F6B07-58A5-4068-9AC0-562B9A99E016}" destId="{68F4C61F-C7C8-4BEC-B50C-5825EB209E02}" srcOrd="0" destOrd="0" presId="urn:microsoft.com/office/officeart/2005/8/layout/radial5"/>
    <dgm:cxn modelId="{BC7219E7-0D08-4DF2-83B0-0D0B3CB52BD9}" type="presParOf" srcId="{9F1B0703-DD29-4D5D-9E2C-CD11FB698F63}" destId="{509D5A89-5567-4557-9347-EA864E51A3E9}" srcOrd="6" destOrd="0" presId="urn:microsoft.com/office/officeart/2005/8/layout/radial5"/>
    <dgm:cxn modelId="{B80882AD-26D0-4326-B7B6-C30E92F115EF}" type="presParOf" srcId="{9F1B0703-DD29-4D5D-9E2C-CD11FB698F63}" destId="{67F141AE-601D-4AE3-B693-32DCDC9E091E}" srcOrd="7" destOrd="0" presId="urn:microsoft.com/office/officeart/2005/8/layout/radial5"/>
    <dgm:cxn modelId="{E9F5400C-C0EE-4AD4-9FB6-0C9057AEC01D}" type="presParOf" srcId="{67F141AE-601D-4AE3-B693-32DCDC9E091E}" destId="{0B85FCF5-3952-4624-9998-8A17B3F77C74}" srcOrd="0" destOrd="0" presId="urn:microsoft.com/office/officeart/2005/8/layout/radial5"/>
    <dgm:cxn modelId="{03BC33FF-C87B-4B22-965D-88C1E2911FFC}" type="presParOf" srcId="{9F1B0703-DD29-4D5D-9E2C-CD11FB698F63}" destId="{D5BF5E6D-F6BF-4113-8E1F-35FC1D5BD35B}" srcOrd="8" destOrd="0" presId="urn:microsoft.com/office/officeart/2005/8/layout/radial5"/>
    <dgm:cxn modelId="{2282D6BA-6C60-4F76-B96C-8265CC7E200E}" type="presParOf" srcId="{9F1B0703-DD29-4D5D-9E2C-CD11FB698F63}" destId="{4EDABFA3-5855-4AB2-8A75-94FDF42B2C9C}" srcOrd="9" destOrd="0" presId="urn:microsoft.com/office/officeart/2005/8/layout/radial5"/>
    <dgm:cxn modelId="{990044CE-6885-4082-9F41-BF07AAC8E334}" type="presParOf" srcId="{4EDABFA3-5855-4AB2-8A75-94FDF42B2C9C}" destId="{AB70DDC0-F907-4EB8-B7BF-72C4128AE379}" srcOrd="0" destOrd="0" presId="urn:microsoft.com/office/officeart/2005/8/layout/radial5"/>
    <dgm:cxn modelId="{212AE604-446B-43A0-9915-B337FA4DC20E}" type="presParOf" srcId="{9F1B0703-DD29-4D5D-9E2C-CD11FB698F63}" destId="{5412CA52-0CDD-4653-A54C-BB40904376D3}" srcOrd="10" destOrd="0" presId="urn:microsoft.com/office/officeart/2005/8/layout/radial5"/>
    <dgm:cxn modelId="{A2A97ABB-230A-4FE2-81A5-9F2E8D285A17}" type="presParOf" srcId="{9F1B0703-DD29-4D5D-9E2C-CD11FB698F63}" destId="{C8F37DDE-56E9-4039-A7D0-099A1647A8BD}" srcOrd="11" destOrd="0" presId="urn:microsoft.com/office/officeart/2005/8/layout/radial5"/>
    <dgm:cxn modelId="{A711CF3C-AACA-49EE-AD72-65C596948AC4}" type="presParOf" srcId="{C8F37DDE-56E9-4039-A7D0-099A1647A8BD}" destId="{E7F3F5E2-9E72-49D4-9676-1B7F587D08A1}" srcOrd="0" destOrd="0" presId="urn:microsoft.com/office/officeart/2005/8/layout/radial5"/>
    <dgm:cxn modelId="{0662CFFC-B9AB-4657-B68D-4F2AE4D686AE}" type="presParOf" srcId="{9F1B0703-DD29-4D5D-9E2C-CD11FB698F63}" destId="{D3C60530-B784-4F91-BB08-EA1F644FA93F}" srcOrd="12" destOrd="0" presId="urn:microsoft.com/office/officeart/2005/8/layout/radial5"/>
    <dgm:cxn modelId="{66752D4C-6525-44DA-9910-BF00B27172E5}" type="presParOf" srcId="{9F1B0703-DD29-4D5D-9E2C-CD11FB698F63}" destId="{D313DD9B-2247-48D5-BF90-98AA1ACCCBEB}" srcOrd="13" destOrd="0" presId="urn:microsoft.com/office/officeart/2005/8/layout/radial5"/>
    <dgm:cxn modelId="{7AA6AE72-42C5-4FFC-ABB6-999DDAF25F25}" type="presParOf" srcId="{D313DD9B-2247-48D5-BF90-98AA1ACCCBEB}" destId="{703268F8-1486-49DB-80E9-F79EF9F0BED2}" srcOrd="0" destOrd="0" presId="urn:microsoft.com/office/officeart/2005/8/layout/radial5"/>
    <dgm:cxn modelId="{C6DBCB44-07E2-4FDC-9530-5C341D7F8DF0}" type="presParOf" srcId="{9F1B0703-DD29-4D5D-9E2C-CD11FB698F63}" destId="{5A265620-5931-408F-9810-94D34BC8D4FC}" srcOrd="14" destOrd="0" presId="urn:microsoft.com/office/officeart/2005/8/layout/radial5"/>
    <dgm:cxn modelId="{B1E13AF8-417A-4210-BB32-187CDCDCE480}" type="presParOf" srcId="{9F1B0703-DD29-4D5D-9E2C-CD11FB698F63}" destId="{689F0159-1669-4690-A17F-21F8AA5D78B4}" srcOrd="15" destOrd="0" presId="urn:microsoft.com/office/officeart/2005/8/layout/radial5"/>
    <dgm:cxn modelId="{397E7E7B-4368-4C4A-80C9-2A08579E828B}" type="presParOf" srcId="{689F0159-1669-4690-A17F-21F8AA5D78B4}" destId="{2FFF2806-EE12-463C-AB8C-9CD381BFEDB1}" srcOrd="0" destOrd="0" presId="urn:microsoft.com/office/officeart/2005/8/layout/radial5"/>
    <dgm:cxn modelId="{84BA9C10-92BF-4640-AF81-C7CFB9982780}" type="presParOf" srcId="{9F1B0703-DD29-4D5D-9E2C-CD11FB698F63}" destId="{9B02F994-F498-48B9-8D86-36780B5C30E4}" srcOrd="16" destOrd="0" presId="urn:microsoft.com/office/officeart/2005/8/layout/radial5"/>
    <dgm:cxn modelId="{B1658D1F-AF82-4790-9105-1D4C49D328C4}" type="presParOf" srcId="{9F1B0703-DD29-4D5D-9E2C-CD11FB698F63}" destId="{58C4E4F1-B638-4B96-A1F4-EDF76C075115}" srcOrd="17" destOrd="0" presId="urn:microsoft.com/office/officeart/2005/8/layout/radial5"/>
    <dgm:cxn modelId="{8C33A7B5-5261-482E-ADBF-005F68533585}" type="presParOf" srcId="{58C4E4F1-B638-4B96-A1F4-EDF76C075115}" destId="{F987EA2D-FE2F-46EE-852A-233F4690275B}" srcOrd="0" destOrd="0" presId="urn:microsoft.com/office/officeart/2005/8/layout/radial5"/>
    <dgm:cxn modelId="{FCFB2BF5-5B75-4BC0-A6F3-F614ABA270EC}" type="presParOf" srcId="{9F1B0703-DD29-4D5D-9E2C-CD11FB698F63}" destId="{7CA86E71-7AF6-4388-9046-61BF2804B172}" srcOrd="18" destOrd="0" presId="urn:microsoft.com/office/officeart/2005/8/layout/radial5"/>
    <dgm:cxn modelId="{73A1E039-125E-470D-A273-D57314B4B579}" type="presParOf" srcId="{9F1B0703-DD29-4D5D-9E2C-CD11FB698F63}" destId="{841A12E1-2552-48BB-96F4-73D9F4F4E11B}" srcOrd="19" destOrd="0" presId="urn:microsoft.com/office/officeart/2005/8/layout/radial5"/>
    <dgm:cxn modelId="{73FC0EFA-3CD7-49A5-8EFB-B61F903F95A4}" type="presParOf" srcId="{841A12E1-2552-48BB-96F4-73D9F4F4E11B}" destId="{F6E05620-7F9A-48A9-9319-087E12409804}" srcOrd="0" destOrd="0" presId="urn:microsoft.com/office/officeart/2005/8/layout/radial5"/>
    <dgm:cxn modelId="{BA26A27D-2F0E-49CF-A7BD-FBB0891231CB}" type="presParOf" srcId="{9F1B0703-DD29-4D5D-9E2C-CD11FB698F63}" destId="{42FF865A-C30D-4ED3-8020-243E49C811F0}" srcOrd="20" destOrd="0" presId="urn:microsoft.com/office/officeart/2005/8/layout/radial5"/>
    <dgm:cxn modelId="{57D40305-D732-4E96-99FD-38F3BD6385B7}" type="presParOf" srcId="{9F1B0703-DD29-4D5D-9E2C-CD11FB698F63}" destId="{967E9E42-474C-4B12-8CFE-5D47C5E91055}" srcOrd="21" destOrd="0" presId="urn:microsoft.com/office/officeart/2005/8/layout/radial5"/>
    <dgm:cxn modelId="{6FE02E98-DF0D-481E-8F22-2F822495235E}" type="presParOf" srcId="{967E9E42-474C-4B12-8CFE-5D47C5E91055}" destId="{7D94E7C2-7331-4B58-B47C-6B3BA6FDFB94}" srcOrd="0" destOrd="0" presId="urn:microsoft.com/office/officeart/2005/8/layout/radial5"/>
    <dgm:cxn modelId="{E8A0F9D4-5176-455C-8B85-7F52336D13CD}" type="presParOf" srcId="{9F1B0703-DD29-4D5D-9E2C-CD11FB698F63}" destId="{7C23E4AC-FE35-4677-8DD5-5B646ABC4092}" srcOrd="22" destOrd="0" presId="urn:microsoft.com/office/officeart/2005/8/layout/radial5"/>
    <dgm:cxn modelId="{F4D63B04-AFF5-4C7C-ADD9-5D545A1F461A}" type="presParOf" srcId="{9F1B0703-DD29-4D5D-9E2C-CD11FB698F63}" destId="{6D64E628-AFE2-4C09-889F-D159AC1B8F36}" srcOrd="23" destOrd="0" presId="urn:microsoft.com/office/officeart/2005/8/layout/radial5"/>
    <dgm:cxn modelId="{C405FC58-E512-42DE-9AFE-E960CF8AE68C}" type="presParOf" srcId="{6D64E628-AFE2-4C09-889F-D159AC1B8F36}" destId="{2BE047C4-8A5E-4556-9DC9-F55C1E55ADBE}" srcOrd="0" destOrd="0" presId="urn:microsoft.com/office/officeart/2005/8/layout/radial5"/>
    <dgm:cxn modelId="{A3E4E541-A565-44C9-A492-77FF9DF1A75E}" type="presParOf" srcId="{9F1B0703-DD29-4D5D-9E2C-CD11FB698F63}" destId="{6BD003E9-CCDF-4A07-B64B-E0859D5F9147}" srcOrd="24" destOrd="0" presId="urn:microsoft.com/office/officeart/2005/8/layout/radial5"/>
    <dgm:cxn modelId="{753F6ED5-E199-4112-A9E5-46152B66369B}" type="presParOf" srcId="{9F1B0703-DD29-4D5D-9E2C-CD11FB698F63}" destId="{1C09E08D-8492-4DBF-A694-B1B88FD4027C}" srcOrd="25" destOrd="0" presId="urn:microsoft.com/office/officeart/2005/8/layout/radial5"/>
    <dgm:cxn modelId="{BAD64B7F-6275-42DC-9B5D-88CCA8D923F2}" type="presParOf" srcId="{1C09E08D-8492-4DBF-A694-B1B88FD4027C}" destId="{9C19EECC-29FE-4B9B-BBEB-516C72C6C25A}" srcOrd="0" destOrd="0" presId="urn:microsoft.com/office/officeart/2005/8/layout/radial5"/>
    <dgm:cxn modelId="{FFE1C799-A6E5-4D9E-A01A-0C731937482F}" type="presParOf" srcId="{9F1B0703-DD29-4D5D-9E2C-CD11FB698F63}" destId="{621F90CB-E718-4030-9965-FA02B4F30042}" srcOrd="26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179CE0-12FD-459D-9532-E240C1FE350E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A2BF6B-8832-4415-BB08-884DBA66EBF9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সংগঠনের</a:t>
          </a:r>
          <a:r>
            <a:rPr lang="en-SG" sz="35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5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মাত্রা</a:t>
          </a:r>
          <a:endParaRPr lang="en-US" sz="3500" b="1" dirty="0">
            <a:solidFill>
              <a:srgbClr val="FFC000"/>
            </a:solidFill>
          </a:endParaRPr>
        </a:p>
      </dgm:t>
    </dgm:pt>
    <dgm:pt modelId="{24A94025-02B4-416C-B072-E1840C168A6A}" type="parTrans" cxnId="{4CCA596B-B98A-4855-A9C5-9FD7B549010C}">
      <dgm:prSet/>
      <dgm:spPr/>
      <dgm:t>
        <a:bodyPr/>
        <a:lstStyle/>
        <a:p>
          <a:endParaRPr lang="en-US"/>
        </a:p>
      </dgm:t>
    </dgm:pt>
    <dgm:pt modelId="{989AA202-774C-4FD6-9A1D-FBE1814232CF}" type="sibTrans" cxnId="{4CCA596B-B98A-4855-A9C5-9FD7B549010C}">
      <dgm:prSet/>
      <dgm:spPr/>
      <dgm:t>
        <a:bodyPr/>
        <a:lstStyle/>
        <a:p>
          <a:endParaRPr lang="en-US"/>
        </a:p>
      </dgm:t>
    </dgm:pt>
    <dgm:pt modelId="{66661A82-61F8-4C87-9A5F-48EE224817E2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কোষীয়</a:t>
          </a:r>
          <a:r>
            <a:rPr lang="en-SG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সংগঠন</a:t>
          </a:r>
          <a:r>
            <a:rPr lang="en-SG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মাত্রা</a:t>
          </a:r>
          <a:endParaRPr lang="en-SG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SG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en-SG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SG" dirty="0" err="1" smtClean="0">
              <a:latin typeface="Times New Roman" pitchFamily="18" charset="0"/>
              <a:cs typeface="Times New Roman" pitchFamily="18" charset="0"/>
            </a:rPr>
            <a:t>Porifera</a:t>
          </a:r>
          <a:endParaRPr lang="en-US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C7627E-27C9-4F9A-869D-55CE41CB6D16}" type="parTrans" cxnId="{67AF9CA1-8D5C-4628-91C8-241FFA83718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1C14CF6A-7CB6-490A-886C-6ED0F9CEED48}" type="sibTrans" cxnId="{67AF9CA1-8D5C-4628-91C8-241FFA83718E}">
      <dgm:prSet/>
      <dgm:spPr/>
      <dgm:t>
        <a:bodyPr/>
        <a:lstStyle/>
        <a:p>
          <a:endParaRPr lang="en-US"/>
        </a:p>
      </dgm:t>
    </dgm:pt>
    <dgm:pt modelId="{FDDC4BFD-57AE-4E65-96E6-E03A6F7790E9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sz="27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কোষ-কলা</a:t>
          </a:r>
          <a:r>
            <a:rPr lang="en-SG" sz="27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27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সংগঠন</a:t>
          </a:r>
          <a:r>
            <a:rPr lang="en-SG" sz="27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27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মাত্রা</a:t>
          </a:r>
          <a:endParaRPr lang="en-SG" sz="2700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SG" sz="2800" dirty="0" smtClean="0">
              <a:latin typeface="Times New Roman" pitchFamily="18" charset="0"/>
              <a:cs typeface="Times New Roman" pitchFamily="18" charset="0"/>
            </a:rPr>
            <a:t>Ex- </a:t>
          </a:r>
          <a:r>
            <a:rPr lang="en-SG" sz="2800" dirty="0" err="1" smtClean="0">
              <a:latin typeface="Times New Roman" pitchFamily="18" charset="0"/>
              <a:cs typeface="Times New Roman" pitchFamily="18" charset="0"/>
            </a:rPr>
            <a:t>Cnidaria</a:t>
          </a:r>
          <a:endParaRPr lang="en-US" sz="28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34C33F-DCE2-4465-8071-886CE8B32233}" type="parTrans" cxnId="{5742882A-ED31-4D32-95EF-E2664669B82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F0A9CD7E-BFC0-4FDE-B26E-6EDF65A018EB}" type="sibTrans" cxnId="{5742882A-ED31-4D32-95EF-E2664669B824}">
      <dgm:prSet/>
      <dgm:spPr/>
      <dgm:t>
        <a:bodyPr/>
        <a:lstStyle/>
        <a:p>
          <a:endParaRPr lang="en-US"/>
        </a:p>
      </dgm:t>
    </dgm:pt>
    <dgm:pt modelId="{ADDF4D47-3932-4EB3-8FF0-035712F1A815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sz="28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কলা-অঙ্গ</a:t>
          </a:r>
          <a:r>
            <a:rPr lang="en-SG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28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সংগঠন</a:t>
          </a:r>
          <a:r>
            <a:rPr lang="en-SG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28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মাত্রা</a:t>
          </a:r>
          <a:endParaRPr lang="en-SG" sz="2800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SG" sz="2400" dirty="0" smtClean="0">
              <a:latin typeface="Times New Roman" pitchFamily="18" charset="0"/>
              <a:cs typeface="Times New Roman" pitchFamily="18" charset="0"/>
            </a:rPr>
            <a:t>Ex- </a:t>
          </a:r>
          <a:r>
            <a:rPr lang="en-SG" sz="2400" dirty="0" err="1" smtClean="0">
              <a:latin typeface="Times New Roman" pitchFamily="18" charset="0"/>
              <a:cs typeface="Times New Roman" pitchFamily="18" charset="0"/>
            </a:rPr>
            <a:t>Platyhelminthes</a:t>
          </a:r>
          <a:endParaRPr lang="en-US" sz="24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54D1AC-91E0-4006-B508-D95B2D774C52}" type="parTrans" cxnId="{23BCAA7A-7AEB-47F5-88D4-2D7EB754BBF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21A7D1D7-2A3F-4355-8CEC-868B39FF90CC}" type="sibTrans" cxnId="{23BCAA7A-7AEB-47F5-88D4-2D7EB754BBFC}">
      <dgm:prSet/>
      <dgm:spPr/>
      <dgm:t>
        <a:bodyPr/>
        <a:lstStyle/>
        <a:p>
          <a:endParaRPr lang="en-US"/>
        </a:p>
      </dgm:t>
    </dgm:pt>
    <dgm:pt modelId="{FD5CA43D-2194-4F66-8539-DABFF9A02ABA}">
      <dgm:prSet custT="1"/>
      <dgm:spPr>
        <a:solidFill>
          <a:srgbClr val="002060"/>
        </a:solidFill>
      </dgm:spPr>
      <dgm:t>
        <a:bodyPr/>
        <a:lstStyle/>
        <a:p>
          <a:r>
            <a:rPr lang="en-SG" sz="28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অঙ্গ-তন্ত্র</a:t>
          </a:r>
          <a:r>
            <a:rPr lang="en-SG" sz="28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সংগঠন</a:t>
          </a:r>
          <a:r>
            <a:rPr lang="en-SG" sz="28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মাত্রা</a:t>
          </a:r>
          <a:endParaRPr lang="en-SG" sz="2800" b="1" dirty="0" smtClean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  <a:p>
          <a:r>
            <a:rPr lang="en-SG" sz="1800" dirty="0" smtClean="0">
              <a:latin typeface="Times New Roman" pitchFamily="18" charset="0"/>
              <a:cs typeface="Times New Roman" pitchFamily="18" charset="0"/>
            </a:rPr>
            <a:t>Ex- </a:t>
          </a:r>
          <a:r>
            <a:rPr lang="en-SG" sz="1800" dirty="0" err="1" smtClean="0">
              <a:latin typeface="Times New Roman" pitchFamily="18" charset="0"/>
              <a:cs typeface="Times New Roman" pitchFamily="18" charset="0"/>
            </a:rPr>
            <a:t>Nematoda</a:t>
          </a:r>
          <a:r>
            <a:rPr lang="en-SG" sz="1800" dirty="0" smtClean="0">
              <a:latin typeface="Times New Roman" pitchFamily="18" charset="0"/>
              <a:cs typeface="Times New Roman" pitchFamily="18" charset="0"/>
            </a:rPr>
            <a:t> to </a:t>
          </a:r>
          <a:r>
            <a:rPr lang="en-SG" sz="1800" dirty="0" err="1" smtClean="0">
              <a:latin typeface="Times New Roman" pitchFamily="18" charset="0"/>
              <a:cs typeface="Times New Roman" pitchFamily="18" charset="0"/>
            </a:rPr>
            <a:t>Chordata</a:t>
          </a:r>
          <a:endParaRPr lang="en-US" sz="18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03B3EC-CEC1-42F4-A317-11485DD891D1}" type="parTrans" cxnId="{833EF1A9-A4ED-4429-8B22-D11209F33A5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EAA351-C04E-4A37-AACA-6CBA25BF78CC}" type="sibTrans" cxnId="{833EF1A9-A4ED-4429-8B22-D11209F33A54}">
      <dgm:prSet/>
      <dgm:spPr/>
      <dgm:t>
        <a:bodyPr/>
        <a:lstStyle/>
        <a:p>
          <a:endParaRPr lang="en-US"/>
        </a:p>
      </dgm:t>
    </dgm:pt>
    <dgm:pt modelId="{D4C989D4-5B4C-474D-A4B7-E80755BC5389}" type="pres">
      <dgm:prSet presAssocID="{7A179CE0-12FD-459D-9532-E240C1FE35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30580D-9964-4729-9BC9-7C15CFD6A3FC}" type="pres">
      <dgm:prSet presAssocID="{E3A2BF6B-8832-4415-BB08-884DBA66EBF9}" presName="hierRoot1" presStyleCnt="0">
        <dgm:presLayoutVars>
          <dgm:hierBranch val="init"/>
        </dgm:presLayoutVars>
      </dgm:prSet>
      <dgm:spPr/>
    </dgm:pt>
    <dgm:pt modelId="{D4F09DEF-792A-4A31-A754-D201C76FFD35}" type="pres">
      <dgm:prSet presAssocID="{E3A2BF6B-8832-4415-BB08-884DBA66EBF9}" presName="rootComposite1" presStyleCnt="0"/>
      <dgm:spPr/>
    </dgm:pt>
    <dgm:pt modelId="{9C3608F5-6A89-490D-A240-C2A300095DCF}" type="pres">
      <dgm:prSet presAssocID="{E3A2BF6B-8832-4415-BB08-884DBA66EBF9}" presName="rootText1" presStyleLbl="node0" presStyleIdx="0" presStyleCnt="1" custScaleX="125718" custScaleY="65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E0BCF-6C0F-410A-A7E5-D426D99F7E79}" type="pres">
      <dgm:prSet presAssocID="{E3A2BF6B-8832-4415-BB08-884DBA66EB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56EBB6-009F-4AD7-8087-E1623A312024}" type="pres">
      <dgm:prSet presAssocID="{E3A2BF6B-8832-4415-BB08-884DBA66EBF9}" presName="hierChild2" presStyleCnt="0"/>
      <dgm:spPr/>
    </dgm:pt>
    <dgm:pt modelId="{BD663B23-E633-4341-A9E7-468FBE2F4FA2}" type="pres">
      <dgm:prSet presAssocID="{CCC7627E-27C9-4F9A-869D-55CE41CB6D1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26953EB-8F43-45BF-8467-067C792FFD0A}" type="pres">
      <dgm:prSet presAssocID="{66661A82-61F8-4C87-9A5F-48EE224817E2}" presName="hierRoot2" presStyleCnt="0">
        <dgm:presLayoutVars>
          <dgm:hierBranch val="init"/>
        </dgm:presLayoutVars>
      </dgm:prSet>
      <dgm:spPr/>
    </dgm:pt>
    <dgm:pt modelId="{13D84F9A-D6B8-4FB1-9394-4723634B9C1A}" type="pres">
      <dgm:prSet presAssocID="{66661A82-61F8-4C87-9A5F-48EE224817E2}" presName="rootComposite" presStyleCnt="0"/>
      <dgm:spPr/>
    </dgm:pt>
    <dgm:pt modelId="{B3C4F782-AF1E-4E3A-B1D5-CE5CC384F3F4}" type="pres">
      <dgm:prSet presAssocID="{66661A82-61F8-4C87-9A5F-48EE224817E2}" presName="rootText" presStyleLbl="node2" presStyleIdx="0" presStyleCnt="4" custLinFactNeighborX="15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198592-BFC4-4988-A3B6-9DFAD5E1109B}" type="pres">
      <dgm:prSet presAssocID="{66661A82-61F8-4C87-9A5F-48EE224817E2}" presName="rootConnector" presStyleLbl="node2" presStyleIdx="0" presStyleCnt="4"/>
      <dgm:spPr/>
      <dgm:t>
        <a:bodyPr/>
        <a:lstStyle/>
        <a:p>
          <a:endParaRPr lang="en-US"/>
        </a:p>
      </dgm:t>
    </dgm:pt>
    <dgm:pt modelId="{1EBA5B84-66A3-4B69-9C17-4F04437CDF12}" type="pres">
      <dgm:prSet presAssocID="{66661A82-61F8-4C87-9A5F-48EE224817E2}" presName="hierChild4" presStyleCnt="0"/>
      <dgm:spPr/>
    </dgm:pt>
    <dgm:pt modelId="{2F0B0177-05C1-4328-AF8D-AF6FA2BF9252}" type="pres">
      <dgm:prSet presAssocID="{66661A82-61F8-4C87-9A5F-48EE224817E2}" presName="hierChild5" presStyleCnt="0"/>
      <dgm:spPr/>
    </dgm:pt>
    <dgm:pt modelId="{F9763338-48A4-455A-AF49-C9C53CED75A7}" type="pres">
      <dgm:prSet presAssocID="{ED34C33F-DCE2-4465-8071-886CE8B3223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BDE9AE9-BF79-491A-8594-D4AF07A2744A}" type="pres">
      <dgm:prSet presAssocID="{FDDC4BFD-57AE-4E65-96E6-E03A6F7790E9}" presName="hierRoot2" presStyleCnt="0">
        <dgm:presLayoutVars>
          <dgm:hierBranch val="init"/>
        </dgm:presLayoutVars>
      </dgm:prSet>
      <dgm:spPr/>
    </dgm:pt>
    <dgm:pt modelId="{504B5D14-C067-4469-82EA-C962F8A0E632}" type="pres">
      <dgm:prSet presAssocID="{FDDC4BFD-57AE-4E65-96E6-E03A6F7790E9}" presName="rootComposite" presStyleCnt="0"/>
      <dgm:spPr/>
    </dgm:pt>
    <dgm:pt modelId="{F7501F4A-7681-43BE-9311-5FB41C085798}" type="pres">
      <dgm:prSet presAssocID="{FDDC4BFD-57AE-4E65-96E6-E03A6F7790E9}" presName="rootText" presStyleLbl="node2" presStyleIdx="1" presStyleCnt="4" custLinFactNeighborX="6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80C023-4FF5-442A-AC7D-7C7128E6DECB}" type="pres">
      <dgm:prSet presAssocID="{FDDC4BFD-57AE-4E65-96E6-E03A6F7790E9}" presName="rootConnector" presStyleLbl="node2" presStyleIdx="1" presStyleCnt="4"/>
      <dgm:spPr/>
      <dgm:t>
        <a:bodyPr/>
        <a:lstStyle/>
        <a:p>
          <a:endParaRPr lang="en-US"/>
        </a:p>
      </dgm:t>
    </dgm:pt>
    <dgm:pt modelId="{BFF3A0D5-6692-490B-85B5-3DA3BCF9F1D1}" type="pres">
      <dgm:prSet presAssocID="{FDDC4BFD-57AE-4E65-96E6-E03A6F7790E9}" presName="hierChild4" presStyleCnt="0"/>
      <dgm:spPr/>
    </dgm:pt>
    <dgm:pt modelId="{750F44B3-A3BF-4729-B4D3-EBF0C6245A35}" type="pres">
      <dgm:prSet presAssocID="{FDDC4BFD-57AE-4E65-96E6-E03A6F7790E9}" presName="hierChild5" presStyleCnt="0"/>
      <dgm:spPr/>
    </dgm:pt>
    <dgm:pt modelId="{392D8984-D1B2-4900-A8BA-4396484ED0DC}" type="pres">
      <dgm:prSet presAssocID="{2254D1AC-91E0-4006-B508-D95B2D774C5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7FFCF3A-4E5B-4A56-A55F-E187F778C714}" type="pres">
      <dgm:prSet presAssocID="{ADDF4D47-3932-4EB3-8FF0-035712F1A815}" presName="hierRoot2" presStyleCnt="0">
        <dgm:presLayoutVars>
          <dgm:hierBranch val="init"/>
        </dgm:presLayoutVars>
      </dgm:prSet>
      <dgm:spPr/>
    </dgm:pt>
    <dgm:pt modelId="{F52FC0EF-55A8-4CF7-8A9B-5BFC9612E54A}" type="pres">
      <dgm:prSet presAssocID="{ADDF4D47-3932-4EB3-8FF0-035712F1A815}" presName="rootComposite" presStyleCnt="0"/>
      <dgm:spPr/>
    </dgm:pt>
    <dgm:pt modelId="{F10BA9FA-0A5B-4624-9206-D2EA750CEC60}" type="pres">
      <dgm:prSet presAssocID="{ADDF4D47-3932-4EB3-8FF0-035712F1A815}" presName="rootText" presStyleLbl="node2" presStyleIdx="2" presStyleCnt="4" custLinFactNeighborX="-11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46F7D-0175-4154-A70D-2D81392B9605}" type="pres">
      <dgm:prSet presAssocID="{ADDF4D47-3932-4EB3-8FF0-035712F1A815}" presName="rootConnector" presStyleLbl="node2" presStyleIdx="2" presStyleCnt="4"/>
      <dgm:spPr/>
      <dgm:t>
        <a:bodyPr/>
        <a:lstStyle/>
        <a:p>
          <a:endParaRPr lang="en-US"/>
        </a:p>
      </dgm:t>
    </dgm:pt>
    <dgm:pt modelId="{47753F36-59E0-43D4-851F-A369B8E01E2C}" type="pres">
      <dgm:prSet presAssocID="{ADDF4D47-3932-4EB3-8FF0-035712F1A815}" presName="hierChild4" presStyleCnt="0"/>
      <dgm:spPr/>
    </dgm:pt>
    <dgm:pt modelId="{FA381C53-B413-4021-92DB-2528AB26C9B1}" type="pres">
      <dgm:prSet presAssocID="{ADDF4D47-3932-4EB3-8FF0-035712F1A815}" presName="hierChild5" presStyleCnt="0"/>
      <dgm:spPr/>
    </dgm:pt>
    <dgm:pt modelId="{0C85C4F1-A5A3-4A3C-84C9-8A4F1DFA4F1D}" type="pres">
      <dgm:prSet presAssocID="{5603B3EC-CEC1-42F4-A317-11485DD891D1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3885186-8424-4F2D-B63D-AB03448BB1AF}" type="pres">
      <dgm:prSet presAssocID="{FD5CA43D-2194-4F66-8539-DABFF9A02ABA}" presName="hierRoot2" presStyleCnt="0">
        <dgm:presLayoutVars>
          <dgm:hierBranch val="init"/>
        </dgm:presLayoutVars>
      </dgm:prSet>
      <dgm:spPr/>
    </dgm:pt>
    <dgm:pt modelId="{2A172DA1-2122-4B9D-BA23-C7A465469207}" type="pres">
      <dgm:prSet presAssocID="{FD5CA43D-2194-4F66-8539-DABFF9A02ABA}" presName="rootComposite" presStyleCnt="0"/>
      <dgm:spPr/>
    </dgm:pt>
    <dgm:pt modelId="{D363D954-6DE0-4752-AC84-98C461FDAD09}" type="pres">
      <dgm:prSet presAssocID="{FD5CA43D-2194-4F66-8539-DABFF9A02ABA}" presName="rootText" presStyleLbl="node2" presStyleIdx="3" presStyleCnt="4" custLinFactNeighborX="-9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DFB2C-8B97-4530-BA7E-A4577EAA768D}" type="pres">
      <dgm:prSet presAssocID="{FD5CA43D-2194-4F66-8539-DABFF9A02ABA}" presName="rootConnector" presStyleLbl="node2" presStyleIdx="3" presStyleCnt="4"/>
      <dgm:spPr/>
      <dgm:t>
        <a:bodyPr/>
        <a:lstStyle/>
        <a:p>
          <a:endParaRPr lang="en-US"/>
        </a:p>
      </dgm:t>
    </dgm:pt>
    <dgm:pt modelId="{C0839D13-81D9-4B35-8FCD-585966061DE6}" type="pres">
      <dgm:prSet presAssocID="{FD5CA43D-2194-4F66-8539-DABFF9A02ABA}" presName="hierChild4" presStyleCnt="0"/>
      <dgm:spPr/>
    </dgm:pt>
    <dgm:pt modelId="{976A00D0-8E8C-47F3-A57A-92E3128D189A}" type="pres">
      <dgm:prSet presAssocID="{FD5CA43D-2194-4F66-8539-DABFF9A02ABA}" presName="hierChild5" presStyleCnt="0"/>
      <dgm:spPr/>
    </dgm:pt>
    <dgm:pt modelId="{40A3D6EA-C983-4707-8FF3-310E31E6F8A1}" type="pres">
      <dgm:prSet presAssocID="{E3A2BF6B-8832-4415-BB08-884DBA66EBF9}" presName="hierChild3" presStyleCnt="0"/>
      <dgm:spPr/>
    </dgm:pt>
  </dgm:ptLst>
  <dgm:cxnLst>
    <dgm:cxn modelId="{23BCAA7A-7AEB-47F5-88D4-2D7EB754BBFC}" srcId="{E3A2BF6B-8832-4415-BB08-884DBA66EBF9}" destId="{ADDF4D47-3932-4EB3-8FF0-035712F1A815}" srcOrd="2" destOrd="0" parTransId="{2254D1AC-91E0-4006-B508-D95B2D774C52}" sibTransId="{21A7D1D7-2A3F-4355-8CEC-868B39FF90CC}"/>
    <dgm:cxn modelId="{C4128FC1-5346-409F-8B70-0130D8512474}" type="presOf" srcId="{7A179CE0-12FD-459D-9532-E240C1FE350E}" destId="{D4C989D4-5B4C-474D-A4B7-E80755BC5389}" srcOrd="0" destOrd="0" presId="urn:microsoft.com/office/officeart/2005/8/layout/orgChart1"/>
    <dgm:cxn modelId="{67AF9CA1-8D5C-4628-91C8-241FFA83718E}" srcId="{E3A2BF6B-8832-4415-BB08-884DBA66EBF9}" destId="{66661A82-61F8-4C87-9A5F-48EE224817E2}" srcOrd="0" destOrd="0" parTransId="{CCC7627E-27C9-4F9A-869D-55CE41CB6D16}" sibTransId="{1C14CF6A-7CB6-490A-886C-6ED0F9CEED48}"/>
    <dgm:cxn modelId="{332DC4C8-86A3-4761-AA09-B0861BFE42A0}" type="presOf" srcId="{FD5CA43D-2194-4F66-8539-DABFF9A02ABA}" destId="{DD2DFB2C-8B97-4530-BA7E-A4577EAA768D}" srcOrd="1" destOrd="0" presId="urn:microsoft.com/office/officeart/2005/8/layout/orgChart1"/>
    <dgm:cxn modelId="{153AAF48-23E3-4001-9174-D9787138984D}" type="presOf" srcId="{FD5CA43D-2194-4F66-8539-DABFF9A02ABA}" destId="{D363D954-6DE0-4752-AC84-98C461FDAD09}" srcOrd="0" destOrd="0" presId="urn:microsoft.com/office/officeart/2005/8/layout/orgChart1"/>
    <dgm:cxn modelId="{CD30639C-A283-43D0-93E1-A9C0FD57AC15}" type="presOf" srcId="{CCC7627E-27C9-4F9A-869D-55CE41CB6D16}" destId="{BD663B23-E633-4341-A9E7-468FBE2F4FA2}" srcOrd="0" destOrd="0" presId="urn:microsoft.com/office/officeart/2005/8/layout/orgChart1"/>
    <dgm:cxn modelId="{991BFB4F-27B8-41AA-8A8A-8420C20A5787}" type="presOf" srcId="{5603B3EC-CEC1-42F4-A317-11485DD891D1}" destId="{0C85C4F1-A5A3-4A3C-84C9-8A4F1DFA4F1D}" srcOrd="0" destOrd="0" presId="urn:microsoft.com/office/officeart/2005/8/layout/orgChart1"/>
    <dgm:cxn modelId="{5DE367F8-9F4D-4486-B3C1-18DABE001DE1}" type="presOf" srcId="{ADDF4D47-3932-4EB3-8FF0-035712F1A815}" destId="{F10BA9FA-0A5B-4624-9206-D2EA750CEC60}" srcOrd="0" destOrd="0" presId="urn:microsoft.com/office/officeart/2005/8/layout/orgChart1"/>
    <dgm:cxn modelId="{70671B8D-47A2-41D8-AB59-EFECDF641B2F}" type="presOf" srcId="{FDDC4BFD-57AE-4E65-96E6-E03A6F7790E9}" destId="{F7501F4A-7681-43BE-9311-5FB41C085798}" srcOrd="0" destOrd="0" presId="urn:microsoft.com/office/officeart/2005/8/layout/orgChart1"/>
    <dgm:cxn modelId="{216920B2-8AA5-44DB-B958-7A45D4808B36}" type="presOf" srcId="{66661A82-61F8-4C87-9A5F-48EE224817E2}" destId="{7C198592-BFC4-4988-A3B6-9DFAD5E1109B}" srcOrd="1" destOrd="0" presId="urn:microsoft.com/office/officeart/2005/8/layout/orgChart1"/>
    <dgm:cxn modelId="{FC75C963-9AF3-400D-AF37-00CAFFC75A2A}" type="presOf" srcId="{FDDC4BFD-57AE-4E65-96E6-E03A6F7790E9}" destId="{A480C023-4FF5-442A-AC7D-7C7128E6DECB}" srcOrd="1" destOrd="0" presId="urn:microsoft.com/office/officeart/2005/8/layout/orgChart1"/>
    <dgm:cxn modelId="{5234D280-99DD-4F9D-8396-5E68826CF3B7}" type="presOf" srcId="{ED34C33F-DCE2-4465-8071-886CE8B32233}" destId="{F9763338-48A4-455A-AF49-C9C53CED75A7}" srcOrd="0" destOrd="0" presId="urn:microsoft.com/office/officeart/2005/8/layout/orgChart1"/>
    <dgm:cxn modelId="{4CCA596B-B98A-4855-A9C5-9FD7B549010C}" srcId="{7A179CE0-12FD-459D-9532-E240C1FE350E}" destId="{E3A2BF6B-8832-4415-BB08-884DBA66EBF9}" srcOrd="0" destOrd="0" parTransId="{24A94025-02B4-416C-B072-E1840C168A6A}" sibTransId="{989AA202-774C-4FD6-9A1D-FBE1814232CF}"/>
    <dgm:cxn modelId="{DEF08A3B-F8FB-4A94-8B34-F95D0CC380A2}" type="presOf" srcId="{2254D1AC-91E0-4006-B508-D95B2D774C52}" destId="{392D8984-D1B2-4900-A8BA-4396484ED0DC}" srcOrd="0" destOrd="0" presId="urn:microsoft.com/office/officeart/2005/8/layout/orgChart1"/>
    <dgm:cxn modelId="{833EF1A9-A4ED-4429-8B22-D11209F33A54}" srcId="{E3A2BF6B-8832-4415-BB08-884DBA66EBF9}" destId="{FD5CA43D-2194-4F66-8539-DABFF9A02ABA}" srcOrd="3" destOrd="0" parTransId="{5603B3EC-CEC1-42F4-A317-11485DD891D1}" sibTransId="{29EAA351-C04E-4A37-AACA-6CBA25BF78CC}"/>
    <dgm:cxn modelId="{89D40DA1-3AB6-46A9-A1FE-90AEC2BE9CE9}" type="presOf" srcId="{ADDF4D47-3932-4EB3-8FF0-035712F1A815}" destId="{A7E46F7D-0175-4154-A70D-2D81392B9605}" srcOrd="1" destOrd="0" presId="urn:microsoft.com/office/officeart/2005/8/layout/orgChart1"/>
    <dgm:cxn modelId="{33BE72DB-EE41-49F2-9D28-6EE71EF21321}" type="presOf" srcId="{E3A2BF6B-8832-4415-BB08-884DBA66EBF9}" destId="{B3BE0BCF-6C0F-410A-A7E5-D426D99F7E79}" srcOrd="1" destOrd="0" presId="urn:microsoft.com/office/officeart/2005/8/layout/orgChart1"/>
    <dgm:cxn modelId="{346CF178-BAB4-442A-B505-EE4791CD4C08}" type="presOf" srcId="{E3A2BF6B-8832-4415-BB08-884DBA66EBF9}" destId="{9C3608F5-6A89-490D-A240-C2A300095DCF}" srcOrd="0" destOrd="0" presId="urn:microsoft.com/office/officeart/2005/8/layout/orgChart1"/>
    <dgm:cxn modelId="{9AC354E9-EF54-4366-818E-966FB65B7AA7}" type="presOf" srcId="{66661A82-61F8-4C87-9A5F-48EE224817E2}" destId="{B3C4F782-AF1E-4E3A-B1D5-CE5CC384F3F4}" srcOrd="0" destOrd="0" presId="urn:microsoft.com/office/officeart/2005/8/layout/orgChart1"/>
    <dgm:cxn modelId="{5742882A-ED31-4D32-95EF-E2664669B824}" srcId="{E3A2BF6B-8832-4415-BB08-884DBA66EBF9}" destId="{FDDC4BFD-57AE-4E65-96E6-E03A6F7790E9}" srcOrd="1" destOrd="0" parTransId="{ED34C33F-DCE2-4465-8071-886CE8B32233}" sibTransId="{F0A9CD7E-BFC0-4FDE-B26E-6EDF65A018EB}"/>
    <dgm:cxn modelId="{B135DF4B-F370-498F-9612-44BE5327ED2C}" type="presParOf" srcId="{D4C989D4-5B4C-474D-A4B7-E80755BC5389}" destId="{3530580D-9964-4729-9BC9-7C15CFD6A3FC}" srcOrd="0" destOrd="0" presId="urn:microsoft.com/office/officeart/2005/8/layout/orgChart1"/>
    <dgm:cxn modelId="{BE27DDB5-5D72-4C86-8AAC-7C2F8594EC59}" type="presParOf" srcId="{3530580D-9964-4729-9BC9-7C15CFD6A3FC}" destId="{D4F09DEF-792A-4A31-A754-D201C76FFD35}" srcOrd="0" destOrd="0" presId="urn:microsoft.com/office/officeart/2005/8/layout/orgChart1"/>
    <dgm:cxn modelId="{9C2969A8-6AE3-47D8-90A8-E943BC360298}" type="presParOf" srcId="{D4F09DEF-792A-4A31-A754-D201C76FFD35}" destId="{9C3608F5-6A89-490D-A240-C2A300095DCF}" srcOrd="0" destOrd="0" presId="urn:microsoft.com/office/officeart/2005/8/layout/orgChart1"/>
    <dgm:cxn modelId="{EE48F548-B30D-439E-9978-42685ED1FC1B}" type="presParOf" srcId="{D4F09DEF-792A-4A31-A754-D201C76FFD35}" destId="{B3BE0BCF-6C0F-410A-A7E5-D426D99F7E79}" srcOrd="1" destOrd="0" presId="urn:microsoft.com/office/officeart/2005/8/layout/orgChart1"/>
    <dgm:cxn modelId="{BA969BC0-2CD3-42A7-A122-D2102A346C3F}" type="presParOf" srcId="{3530580D-9964-4729-9BC9-7C15CFD6A3FC}" destId="{2956EBB6-009F-4AD7-8087-E1623A312024}" srcOrd="1" destOrd="0" presId="urn:microsoft.com/office/officeart/2005/8/layout/orgChart1"/>
    <dgm:cxn modelId="{33B50EAE-0DFC-4189-AA54-024842C57F60}" type="presParOf" srcId="{2956EBB6-009F-4AD7-8087-E1623A312024}" destId="{BD663B23-E633-4341-A9E7-468FBE2F4FA2}" srcOrd="0" destOrd="0" presId="urn:microsoft.com/office/officeart/2005/8/layout/orgChart1"/>
    <dgm:cxn modelId="{E7B75B22-B8DD-46B7-8BF8-8AB554BC6373}" type="presParOf" srcId="{2956EBB6-009F-4AD7-8087-E1623A312024}" destId="{926953EB-8F43-45BF-8467-067C792FFD0A}" srcOrd="1" destOrd="0" presId="urn:microsoft.com/office/officeart/2005/8/layout/orgChart1"/>
    <dgm:cxn modelId="{D8008DE7-8AC7-4BD5-BBD1-1CADBE8210CA}" type="presParOf" srcId="{926953EB-8F43-45BF-8467-067C792FFD0A}" destId="{13D84F9A-D6B8-4FB1-9394-4723634B9C1A}" srcOrd="0" destOrd="0" presId="urn:microsoft.com/office/officeart/2005/8/layout/orgChart1"/>
    <dgm:cxn modelId="{C0DE4933-2B3F-42C2-8952-E0FECFCE3F94}" type="presParOf" srcId="{13D84F9A-D6B8-4FB1-9394-4723634B9C1A}" destId="{B3C4F782-AF1E-4E3A-B1D5-CE5CC384F3F4}" srcOrd="0" destOrd="0" presId="urn:microsoft.com/office/officeart/2005/8/layout/orgChart1"/>
    <dgm:cxn modelId="{5341C4B7-E252-4AEE-AD8E-207712A2A2F3}" type="presParOf" srcId="{13D84F9A-D6B8-4FB1-9394-4723634B9C1A}" destId="{7C198592-BFC4-4988-A3B6-9DFAD5E1109B}" srcOrd="1" destOrd="0" presId="urn:microsoft.com/office/officeart/2005/8/layout/orgChart1"/>
    <dgm:cxn modelId="{B7D94FBA-0BC8-44D0-8FDE-F21010E6994F}" type="presParOf" srcId="{926953EB-8F43-45BF-8467-067C792FFD0A}" destId="{1EBA5B84-66A3-4B69-9C17-4F04437CDF12}" srcOrd="1" destOrd="0" presId="urn:microsoft.com/office/officeart/2005/8/layout/orgChart1"/>
    <dgm:cxn modelId="{CE235F33-F31B-452E-B6CF-BAB3541078BC}" type="presParOf" srcId="{926953EB-8F43-45BF-8467-067C792FFD0A}" destId="{2F0B0177-05C1-4328-AF8D-AF6FA2BF9252}" srcOrd="2" destOrd="0" presId="urn:microsoft.com/office/officeart/2005/8/layout/orgChart1"/>
    <dgm:cxn modelId="{0505B9B5-4CC0-4668-8293-0D73EF8E3564}" type="presParOf" srcId="{2956EBB6-009F-4AD7-8087-E1623A312024}" destId="{F9763338-48A4-455A-AF49-C9C53CED75A7}" srcOrd="2" destOrd="0" presId="urn:microsoft.com/office/officeart/2005/8/layout/orgChart1"/>
    <dgm:cxn modelId="{25B58634-9A5C-492E-A10B-3CDF617F8BF1}" type="presParOf" srcId="{2956EBB6-009F-4AD7-8087-E1623A312024}" destId="{4BDE9AE9-BF79-491A-8594-D4AF07A2744A}" srcOrd="3" destOrd="0" presId="urn:microsoft.com/office/officeart/2005/8/layout/orgChart1"/>
    <dgm:cxn modelId="{2A79C7B6-F923-4FBA-B580-DFDC88565D8E}" type="presParOf" srcId="{4BDE9AE9-BF79-491A-8594-D4AF07A2744A}" destId="{504B5D14-C067-4469-82EA-C962F8A0E632}" srcOrd="0" destOrd="0" presId="urn:microsoft.com/office/officeart/2005/8/layout/orgChart1"/>
    <dgm:cxn modelId="{B38C23F4-03C9-46B3-A29C-157E8A16DAA6}" type="presParOf" srcId="{504B5D14-C067-4469-82EA-C962F8A0E632}" destId="{F7501F4A-7681-43BE-9311-5FB41C085798}" srcOrd="0" destOrd="0" presId="urn:microsoft.com/office/officeart/2005/8/layout/orgChart1"/>
    <dgm:cxn modelId="{997B60D1-FC8D-49FE-9766-556706B6AD3C}" type="presParOf" srcId="{504B5D14-C067-4469-82EA-C962F8A0E632}" destId="{A480C023-4FF5-442A-AC7D-7C7128E6DECB}" srcOrd="1" destOrd="0" presId="urn:microsoft.com/office/officeart/2005/8/layout/orgChart1"/>
    <dgm:cxn modelId="{E8C2C163-6782-4F5E-AC32-0F343A340723}" type="presParOf" srcId="{4BDE9AE9-BF79-491A-8594-D4AF07A2744A}" destId="{BFF3A0D5-6692-490B-85B5-3DA3BCF9F1D1}" srcOrd="1" destOrd="0" presId="urn:microsoft.com/office/officeart/2005/8/layout/orgChart1"/>
    <dgm:cxn modelId="{C2B1BBD6-0F67-4B3F-82D5-AB08F9720C86}" type="presParOf" srcId="{4BDE9AE9-BF79-491A-8594-D4AF07A2744A}" destId="{750F44B3-A3BF-4729-B4D3-EBF0C6245A35}" srcOrd="2" destOrd="0" presId="urn:microsoft.com/office/officeart/2005/8/layout/orgChart1"/>
    <dgm:cxn modelId="{30BF6B23-4B4F-4FC2-900F-C2D64B012175}" type="presParOf" srcId="{2956EBB6-009F-4AD7-8087-E1623A312024}" destId="{392D8984-D1B2-4900-A8BA-4396484ED0DC}" srcOrd="4" destOrd="0" presId="urn:microsoft.com/office/officeart/2005/8/layout/orgChart1"/>
    <dgm:cxn modelId="{B9FF8BDB-6DC8-4328-B0EB-CA44E4408742}" type="presParOf" srcId="{2956EBB6-009F-4AD7-8087-E1623A312024}" destId="{B7FFCF3A-4E5B-4A56-A55F-E187F778C714}" srcOrd="5" destOrd="0" presId="urn:microsoft.com/office/officeart/2005/8/layout/orgChart1"/>
    <dgm:cxn modelId="{49FFD3EE-3F98-4934-9DA5-72FF61354C55}" type="presParOf" srcId="{B7FFCF3A-4E5B-4A56-A55F-E187F778C714}" destId="{F52FC0EF-55A8-4CF7-8A9B-5BFC9612E54A}" srcOrd="0" destOrd="0" presId="urn:microsoft.com/office/officeart/2005/8/layout/orgChart1"/>
    <dgm:cxn modelId="{59CA2029-9E71-4430-9128-3406B7413B80}" type="presParOf" srcId="{F52FC0EF-55A8-4CF7-8A9B-5BFC9612E54A}" destId="{F10BA9FA-0A5B-4624-9206-D2EA750CEC60}" srcOrd="0" destOrd="0" presId="urn:microsoft.com/office/officeart/2005/8/layout/orgChart1"/>
    <dgm:cxn modelId="{4EE46803-9058-43CC-A437-00732E11E6BE}" type="presParOf" srcId="{F52FC0EF-55A8-4CF7-8A9B-5BFC9612E54A}" destId="{A7E46F7D-0175-4154-A70D-2D81392B9605}" srcOrd="1" destOrd="0" presId="urn:microsoft.com/office/officeart/2005/8/layout/orgChart1"/>
    <dgm:cxn modelId="{C9DB2719-1E73-45BF-B234-DAE776A7DC8A}" type="presParOf" srcId="{B7FFCF3A-4E5B-4A56-A55F-E187F778C714}" destId="{47753F36-59E0-43D4-851F-A369B8E01E2C}" srcOrd="1" destOrd="0" presId="urn:microsoft.com/office/officeart/2005/8/layout/orgChart1"/>
    <dgm:cxn modelId="{6D727D01-10A0-4A32-8C3B-0AF5E67A183F}" type="presParOf" srcId="{B7FFCF3A-4E5B-4A56-A55F-E187F778C714}" destId="{FA381C53-B413-4021-92DB-2528AB26C9B1}" srcOrd="2" destOrd="0" presId="urn:microsoft.com/office/officeart/2005/8/layout/orgChart1"/>
    <dgm:cxn modelId="{97365523-8B19-4EEA-A4F4-A88B1A550248}" type="presParOf" srcId="{2956EBB6-009F-4AD7-8087-E1623A312024}" destId="{0C85C4F1-A5A3-4A3C-84C9-8A4F1DFA4F1D}" srcOrd="6" destOrd="0" presId="urn:microsoft.com/office/officeart/2005/8/layout/orgChart1"/>
    <dgm:cxn modelId="{4A529080-B0BB-4BD7-B184-28CBA2B585E5}" type="presParOf" srcId="{2956EBB6-009F-4AD7-8087-E1623A312024}" destId="{B3885186-8424-4F2D-B63D-AB03448BB1AF}" srcOrd="7" destOrd="0" presId="urn:microsoft.com/office/officeart/2005/8/layout/orgChart1"/>
    <dgm:cxn modelId="{39DA064D-AF7C-4817-85B0-5F1767DCA3B0}" type="presParOf" srcId="{B3885186-8424-4F2D-B63D-AB03448BB1AF}" destId="{2A172DA1-2122-4B9D-BA23-C7A465469207}" srcOrd="0" destOrd="0" presId="urn:microsoft.com/office/officeart/2005/8/layout/orgChart1"/>
    <dgm:cxn modelId="{64DE6CB1-A379-4FCA-8D21-522FE286C66C}" type="presParOf" srcId="{2A172DA1-2122-4B9D-BA23-C7A465469207}" destId="{D363D954-6DE0-4752-AC84-98C461FDAD09}" srcOrd="0" destOrd="0" presId="urn:microsoft.com/office/officeart/2005/8/layout/orgChart1"/>
    <dgm:cxn modelId="{1B90B32F-434F-4A14-9149-6BC58B84F936}" type="presParOf" srcId="{2A172DA1-2122-4B9D-BA23-C7A465469207}" destId="{DD2DFB2C-8B97-4530-BA7E-A4577EAA768D}" srcOrd="1" destOrd="0" presId="urn:microsoft.com/office/officeart/2005/8/layout/orgChart1"/>
    <dgm:cxn modelId="{36C1588C-223A-4A60-B6D3-064F175CB6ED}" type="presParOf" srcId="{B3885186-8424-4F2D-B63D-AB03448BB1AF}" destId="{C0839D13-81D9-4B35-8FCD-585966061DE6}" srcOrd="1" destOrd="0" presId="urn:microsoft.com/office/officeart/2005/8/layout/orgChart1"/>
    <dgm:cxn modelId="{B32DA10C-FAE0-4B08-A18A-A25A79368C2C}" type="presParOf" srcId="{B3885186-8424-4F2D-B63D-AB03448BB1AF}" destId="{976A00D0-8E8C-47F3-A57A-92E3128D189A}" srcOrd="2" destOrd="0" presId="urn:microsoft.com/office/officeart/2005/8/layout/orgChart1"/>
    <dgm:cxn modelId="{5A89BC95-8CA8-4E44-A774-9181214E31CD}" type="presParOf" srcId="{3530580D-9964-4729-9BC9-7C15CFD6A3FC}" destId="{40A3D6EA-C983-4707-8FF3-310E31E6F8A1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179CE0-12FD-459D-9532-E240C1FE350E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A2BF6B-8832-4415-BB08-884DBA66EBF9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ভ্রূণীয়</a:t>
          </a:r>
          <a:r>
            <a:rPr lang="en-SG" sz="35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5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কোষস্তর</a:t>
          </a:r>
          <a:endParaRPr lang="en-US" sz="3500" b="1" dirty="0">
            <a:solidFill>
              <a:srgbClr val="FFC000"/>
            </a:solidFill>
          </a:endParaRPr>
        </a:p>
      </dgm:t>
    </dgm:pt>
    <dgm:pt modelId="{24A94025-02B4-416C-B072-E1840C168A6A}" type="parTrans" cxnId="{4CCA596B-B98A-4855-A9C5-9FD7B549010C}">
      <dgm:prSet/>
      <dgm:spPr/>
      <dgm:t>
        <a:bodyPr/>
        <a:lstStyle/>
        <a:p>
          <a:endParaRPr lang="en-US"/>
        </a:p>
      </dgm:t>
    </dgm:pt>
    <dgm:pt modelId="{989AA202-774C-4FD6-9A1D-FBE1814232CF}" type="sibTrans" cxnId="{4CCA596B-B98A-4855-A9C5-9FD7B549010C}">
      <dgm:prSet/>
      <dgm:spPr/>
      <dgm:t>
        <a:bodyPr/>
        <a:lstStyle/>
        <a:p>
          <a:endParaRPr lang="en-US"/>
        </a:p>
      </dgm:t>
    </dgm:pt>
    <dgm:pt modelId="{FDDC4BFD-57AE-4E65-96E6-E03A6F7790E9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SG" sz="32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দ্বিস্তরী</a:t>
          </a:r>
          <a:r>
            <a:rPr lang="en-SG" sz="32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2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SG" sz="3200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n-SG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SG" sz="2000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Diploblastic</a:t>
          </a:r>
          <a:r>
            <a:rPr lang="en-SG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SG" sz="2500" dirty="0" smtClean="0">
              <a:latin typeface="Times New Roman" pitchFamily="18" charset="0"/>
              <a:cs typeface="Times New Roman" pitchFamily="18" charset="0"/>
            </a:rPr>
            <a:t>Ex- </a:t>
          </a:r>
          <a:r>
            <a:rPr lang="en-SG" sz="2500" dirty="0" err="1" smtClean="0">
              <a:latin typeface="Times New Roman" pitchFamily="18" charset="0"/>
              <a:cs typeface="Times New Roman" pitchFamily="18" charset="0"/>
            </a:rPr>
            <a:t>Cnidaria</a:t>
          </a:r>
          <a:endParaRPr lang="en-US" sz="25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34C33F-DCE2-4465-8071-886CE8B32233}" type="parTrans" cxnId="{5742882A-ED31-4D32-95EF-E2664669B82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F0A9CD7E-BFC0-4FDE-B26E-6EDF65A018EB}" type="sibTrans" cxnId="{5742882A-ED31-4D32-95EF-E2664669B824}">
      <dgm:prSet/>
      <dgm:spPr/>
      <dgm:t>
        <a:bodyPr/>
        <a:lstStyle/>
        <a:p>
          <a:endParaRPr lang="en-US"/>
        </a:p>
      </dgm:t>
    </dgm:pt>
    <dgm:pt modelId="{ADDF4D47-3932-4EB3-8FF0-035712F1A815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SG" sz="32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ত্রিস্তরী</a:t>
          </a:r>
          <a:r>
            <a:rPr lang="en-SG" sz="32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2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SG" sz="3200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en-SG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SG" sz="2000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Triploblastic</a:t>
          </a:r>
          <a:r>
            <a:rPr lang="en-SG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SG" sz="2000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en-SG" sz="2500" dirty="0" smtClean="0">
              <a:latin typeface="Times New Roman" pitchFamily="18" charset="0"/>
              <a:cs typeface="Times New Roman" pitchFamily="18" charset="0"/>
            </a:rPr>
            <a:t>Ex- </a:t>
          </a:r>
          <a:r>
            <a:rPr lang="en-SG" sz="2500" dirty="0" err="1" smtClean="0">
              <a:latin typeface="Times New Roman" pitchFamily="18" charset="0"/>
              <a:cs typeface="Times New Roman" pitchFamily="18" charset="0"/>
            </a:rPr>
            <a:t>Platyhelminthes</a:t>
          </a:r>
          <a:endParaRPr lang="en-US" sz="25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bn-BD" sz="2500" dirty="0" smtClean="0">
              <a:latin typeface="Times New Roman" pitchFamily="18" charset="0"/>
            </a:rPr>
            <a:t>to </a:t>
          </a:r>
          <a:r>
            <a:rPr lang="en-SG" sz="2500" dirty="0" err="1" smtClean="0">
              <a:latin typeface="Times New Roman" pitchFamily="18" charset="0"/>
              <a:cs typeface="Times New Roman" pitchFamily="18" charset="0"/>
            </a:rPr>
            <a:t>Chordata</a:t>
          </a:r>
          <a:endParaRPr lang="en-US" sz="25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54D1AC-91E0-4006-B508-D95B2D774C52}" type="parTrans" cxnId="{23BCAA7A-7AEB-47F5-88D4-2D7EB754BBF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21A7D1D7-2A3F-4355-8CEC-868B39FF90CC}" type="sibTrans" cxnId="{23BCAA7A-7AEB-47F5-88D4-2D7EB754BBFC}">
      <dgm:prSet/>
      <dgm:spPr/>
      <dgm:t>
        <a:bodyPr/>
        <a:lstStyle/>
        <a:p>
          <a:endParaRPr lang="en-US"/>
        </a:p>
      </dgm:t>
    </dgm:pt>
    <dgm:pt modelId="{D4C989D4-5B4C-474D-A4B7-E80755BC5389}" type="pres">
      <dgm:prSet presAssocID="{7A179CE0-12FD-459D-9532-E240C1FE35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30580D-9964-4729-9BC9-7C15CFD6A3FC}" type="pres">
      <dgm:prSet presAssocID="{E3A2BF6B-8832-4415-BB08-884DBA66EBF9}" presName="hierRoot1" presStyleCnt="0">
        <dgm:presLayoutVars>
          <dgm:hierBranch val="init"/>
        </dgm:presLayoutVars>
      </dgm:prSet>
      <dgm:spPr/>
    </dgm:pt>
    <dgm:pt modelId="{D4F09DEF-792A-4A31-A754-D201C76FFD35}" type="pres">
      <dgm:prSet presAssocID="{E3A2BF6B-8832-4415-BB08-884DBA66EBF9}" presName="rootComposite1" presStyleCnt="0"/>
      <dgm:spPr/>
    </dgm:pt>
    <dgm:pt modelId="{9C3608F5-6A89-490D-A240-C2A300095DCF}" type="pres">
      <dgm:prSet presAssocID="{E3A2BF6B-8832-4415-BB08-884DBA66EBF9}" presName="rootText1" presStyleLbl="node0" presStyleIdx="0" presStyleCnt="1" custScaleX="125718" custScaleY="65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E0BCF-6C0F-410A-A7E5-D426D99F7E79}" type="pres">
      <dgm:prSet presAssocID="{E3A2BF6B-8832-4415-BB08-884DBA66EB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56EBB6-009F-4AD7-8087-E1623A312024}" type="pres">
      <dgm:prSet presAssocID="{E3A2BF6B-8832-4415-BB08-884DBA66EBF9}" presName="hierChild2" presStyleCnt="0"/>
      <dgm:spPr/>
    </dgm:pt>
    <dgm:pt modelId="{F9763338-48A4-455A-AF49-C9C53CED75A7}" type="pres">
      <dgm:prSet presAssocID="{ED34C33F-DCE2-4465-8071-886CE8B3223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BDE9AE9-BF79-491A-8594-D4AF07A2744A}" type="pres">
      <dgm:prSet presAssocID="{FDDC4BFD-57AE-4E65-96E6-E03A6F7790E9}" presName="hierRoot2" presStyleCnt="0">
        <dgm:presLayoutVars>
          <dgm:hierBranch val="init"/>
        </dgm:presLayoutVars>
      </dgm:prSet>
      <dgm:spPr/>
    </dgm:pt>
    <dgm:pt modelId="{504B5D14-C067-4469-82EA-C962F8A0E632}" type="pres">
      <dgm:prSet presAssocID="{FDDC4BFD-57AE-4E65-96E6-E03A6F7790E9}" presName="rootComposite" presStyleCnt="0"/>
      <dgm:spPr/>
    </dgm:pt>
    <dgm:pt modelId="{F7501F4A-7681-43BE-9311-5FB41C085798}" type="pres">
      <dgm:prSet presAssocID="{FDDC4BFD-57AE-4E65-96E6-E03A6F7790E9}" presName="rootText" presStyleLbl="node2" presStyleIdx="0" presStyleCnt="2" custLinFactNeighborX="-49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80C023-4FF5-442A-AC7D-7C7128E6DECB}" type="pres">
      <dgm:prSet presAssocID="{FDDC4BFD-57AE-4E65-96E6-E03A6F7790E9}" presName="rootConnector" presStyleLbl="node2" presStyleIdx="0" presStyleCnt="2"/>
      <dgm:spPr/>
      <dgm:t>
        <a:bodyPr/>
        <a:lstStyle/>
        <a:p>
          <a:endParaRPr lang="en-US"/>
        </a:p>
      </dgm:t>
    </dgm:pt>
    <dgm:pt modelId="{BFF3A0D5-6692-490B-85B5-3DA3BCF9F1D1}" type="pres">
      <dgm:prSet presAssocID="{FDDC4BFD-57AE-4E65-96E6-E03A6F7790E9}" presName="hierChild4" presStyleCnt="0"/>
      <dgm:spPr/>
    </dgm:pt>
    <dgm:pt modelId="{750F44B3-A3BF-4729-B4D3-EBF0C6245A35}" type="pres">
      <dgm:prSet presAssocID="{FDDC4BFD-57AE-4E65-96E6-E03A6F7790E9}" presName="hierChild5" presStyleCnt="0"/>
      <dgm:spPr/>
    </dgm:pt>
    <dgm:pt modelId="{392D8984-D1B2-4900-A8BA-4396484ED0DC}" type="pres">
      <dgm:prSet presAssocID="{2254D1AC-91E0-4006-B508-D95B2D774C5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7FFCF3A-4E5B-4A56-A55F-E187F778C714}" type="pres">
      <dgm:prSet presAssocID="{ADDF4D47-3932-4EB3-8FF0-035712F1A815}" presName="hierRoot2" presStyleCnt="0">
        <dgm:presLayoutVars>
          <dgm:hierBranch val="init"/>
        </dgm:presLayoutVars>
      </dgm:prSet>
      <dgm:spPr/>
    </dgm:pt>
    <dgm:pt modelId="{F52FC0EF-55A8-4CF7-8A9B-5BFC9612E54A}" type="pres">
      <dgm:prSet presAssocID="{ADDF4D47-3932-4EB3-8FF0-035712F1A815}" presName="rootComposite" presStyleCnt="0"/>
      <dgm:spPr/>
    </dgm:pt>
    <dgm:pt modelId="{F10BA9FA-0A5B-4624-9206-D2EA750CEC60}" type="pres">
      <dgm:prSet presAssocID="{ADDF4D47-3932-4EB3-8FF0-035712F1A815}" presName="rootText" presStyleLbl="node2" presStyleIdx="1" presStyleCnt="2" custLinFactNeighborX="575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46F7D-0175-4154-A70D-2D81392B9605}" type="pres">
      <dgm:prSet presAssocID="{ADDF4D47-3932-4EB3-8FF0-035712F1A815}" presName="rootConnector" presStyleLbl="node2" presStyleIdx="1" presStyleCnt="2"/>
      <dgm:spPr/>
      <dgm:t>
        <a:bodyPr/>
        <a:lstStyle/>
        <a:p>
          <a:endParaRPr lang="en-US"/>
        </a:p>
      </dgm:t>
    </dgm:pt>
    <dgm:pt modelId="{47753F36-59E0-43D4-851F-A369B8E01E2C}" type="pres">
      <dgm:prSet presAssocID="{ADDF4D47-3932-4EB3-8FF0-035712F1A815}" presName="hierChild4" presStyleCnt="0"/>
      <dgm:spPr/>
    </dgm:pt>
    <dgm:pt modelId="{FA381C53-B413-4021-92DB-2528AB26C9B1}" type="pres">
      <dgm:prSet presAssocID="{ADDF4D47-3932-4EB3-8FF0-035712F1A815}" presName="hierChild5" presStyleCnt="0"/>
      <dgm:spPr/>
    </dgm:pt>
    <dgm:pt modelId="{40A3D6EA-C983-4707-8FF3-310E31E6F8A1}" type="pres">
      <dgm:prSet presAssocID="{E3A2BF6B-8832-4415-BB08-884DBA66EBF9}" presName="hierChild3" presStyleCnt="0"/>
      <dgm:spPr/>
    </dgm:pt>
  </dgm:ptLst>
  <dgm:cxnLst>
    <dgm:cxn modelId="{1A25855A-9FBA-4623-9A13-9404ACCA0E32}" type="presOf" srcId="{ADDF4D47-3932-4EB3-8FF0-035712F1A815}" destId="{A7E46F7D-0175-4154-A70D-2D81392B9605}" srcOrd="1" destOrd="0" presId="urn:microsoft.com/office/officeart/2005/8/layout/orgChart1"/>
    <dgm:cxn modelId="{69D295E3-15C8-4E6A-A4EB-0FA834A1F3D0}" type="presOf" srcId="{E3A2BF6B-8832-4415-BB08-884DBA66EBF9}" destId="{B3BE0BCF-6C0F-410A-A7E5-D426D99F7E79}" srcOrd="1" destOrd="0" presId="urn:microsoft.com/office/officeart/2005/8/layout/orgChart1"/>
    <dgm:cxn modelId="{5742882A-ED31-4D32-95EF-E2664669B824}" srcId="{E3A2BF6B-8832-4415-BB08-884DBA66EBF9}" destId="{FDDC4BFD-57AE-4E65-96E6-E03A6F7790E9}" srcOrd="0" destOrd="0" parTransId="{ED34C33F-DCE2-4465-8071-886CE8B32233}" sibTransId="{F0A9CD7E-BFC0-4FDE-B26E-6EDF65A018EB}"/>
    <dgm:cxn modelId="{5285466F-4F35-4375-9406-AF7E9A35B74B}" type="presOf" srcId="{ADDF4D47-3932-4EB3-8FF0-035712F1A815}" destId="{F10BA9FA-0A5B-4624-9206-D2EA750CEC60}" srcOrd="0" destOrd="0" presId="urn:microsoft.com/office/officeart/2005/8/layout/orgChart1"/>
    <dgm:cxn modelId="{5E8AA997-EF8C-47D4-894A-1E17BAB358FE}" type="presOf" srcId="{ED34C33F-DCE2-4465-8071-886CE8B32233}" destId="{F9763338-48A4-455A-AF49-C9C53CED75A7}" srcOrd="0" destOrd="0" presId="urn:microsoft.com/office/officeart/2005/8/layout/orgChart1"/>
    <dgm:cxn modelId="{06565C1B-18CA-41D6-9965-2D70E0547B40}" type="presOf" srcId="{FDDC4BFD-57AE-4E65-96E6-E03A6F7790E9}" destId="{A480C023-4FF5-442A-AC7D-7C7128E6DECB}" srcOrd="1" destOrd="0" presId="urn:microsoft.com/office/officeart/2005/8/layout/orgChart1"/>
    <dgm:cxn modelId="{886F7B92-76F2-447C-A33C-5127C4EFFF82}" type="presOf" srcId="{7A179CE0-12FD-459D-9532-E240C1FE350E}" destId="{D4C989D4-5B4C-474D-A4B7-E80755BC5389}" srcOrd="0" destOrd="0" presId="urn:microsoft.com/office/officeart/2005/8/layout/orgChart1"/>
    <dgm:cxn modelId="{C90E9230-BD7E-4936-ACE8-15ADADC61A0E}" type="presOf" srcId="{E3A2BF6B-8832-4415-BB08-884DBA66EBF9}" destId="{9C3608F5-6A89-490D-A240-C2A300095DCF}" srcOrd="0" destOrd="0" presId="urn:microsoft.com/office/officeart/2005/8/layout/orgChart1"/>
    <dgm:cxn modelId="{FD9C56D7-BA59-4299-A551-888DD43E2623}" type="presOf" srcId="{FDDC4BFD-57AE-4E65-96E6-E03A6F7790E9}" destId="{F7501F4A-7681-43BE-9311-5FB41C085798}" srcOrd="0" destOrd="0" presId="urn:microsoft.com/office/officeart/2005/8/layout/orgChart1"/>
    <dgm:cxn modelId="{23BCAA7A-7AEB-47F5-88D4-2D7EB754BBFC}" srcId="{E3A2BF6B-8832-4415-BB08-884DBA66EBF9}" destId="{ADDF4D47-3932-4EB3-8FF0-035712F1A815}" srcOrd="1" destOrd="0" parTransId="{2254D1AC-91E0-4006-B508-D95B2D774C52}" sibTransId="{21A7D1D7-2A3F-4355-8CEC-868B39FF90CC}"/>
    <dgm:cxn modelId="{4CCA596B-B98A-4855-A9C5-9FD7B549010C}" srcId="{7A179CE0-12FD-459D-9532-E240C1FE350E}" destId="{E3A2BF6B-8832-4415-BB08-884DBA66EBF9}" srcOrd="0" destOrd="0" parTransId="{24A94025-02B4-416C-B072-E1840C168A6A}" sibTransId="{989AA202-774C-4FD6-9A1D-FBE1814232CF}"/>
    <dgm:cxn modelId="{EE4EFC37-7490-4E85-9DDE-505BA00EE00B}" type="presOf" srcId="{2254D1AC-91E0-4006-B508-D95B2D774C52}" destId="{392D8984-D1B2-4900-A8BA-4396484ED0DC}" srcOrd="0" destOrd="0" presId="urn:microsoft.com/office/officeart/2005/8/layout/orgChart1"/>
    <dgm:cxn modelId="{62BFE698-C37C-46E4-A11A-BCB8C7FAC5F2}" type="presParOf" srcId="{D4C989D4-5B4C-474D-A4B7-E80755BC5389}" destId="{3530580D-9964-4729-9BC9-7C15CFD6A3FC}" srcOrd="0" destOrd="0" presId="urn:microsoft.com/office/officeart/2005/8/layout/orgChart1"/>
    <dgm:cxn modelId="{7C4D594A-359F-4653-9F44-3A475695AAEB}" type="presParOf" srcId="{3530580D-9964-4729-9BC9-7C15CFD6A3FC}" destId="{D4F09DEF-792A-4A31-A754-D201C76FFD35}" srcOrd="0" destOrd="0" presId="urn:microsoft.com/office/officeart/2005/8/layout/orgChart1"/>
    <dgm:cxn modelId="{D0C56DF4-CA36-4B02-A125-8769B2AA5B87}" type="presParOf" srcId="{D4F09DEF-792A-4A31-A754-D201C76FFD35}" destId="{9C3608F5-6A89-490D-A240-C2A300095DCF}" srcOrd="0" destOrd="0" presId="urn:microsoft.com/office/officeart/2005/8/layout/orgChart1"/>
    <dgm:cxn modelId="{7F03FC98-2252-47BB-A216-A2F86F4EAE40}" type="presParOf" srcId="{D4F09DEF-792A-4A31-A754-D201C76FFD35}" destId="{B3BE0BCF-6C0F-410A-A7E5-D426D99F7E79}" srcOrd="1" destOrd="0" presId="urn:microsoft.com/office/officeart/2005/8/layout/orgChart1"/>
    <dgm:cxn modelId="{1771325A-E9EB-4A04-B07E-DB5D562AA498}" type="presParOf" srcId="{3530580D-9964-4729-9BC9-7C15CFD6A3FC}" destId="{2956EBB6-009F-4AD7-8087-E1623A312024}" srcOrd="1" destOrd="0" presId="urn:microsoft.com/office/officeart/2005/8/layout/orgChart1"/>
    <dgm:cxn modelId="{33803666-36F2-4D50-B4A0-42F27BE6C30F}" type="presParOf" srcId="{2956EBB6-009F-4AD7-8087-E1623A312024}" destId="{F9763338-48A4-455A-AF49-C9C53CED75A7}" srcOrd="0" destOrd="0" presId="urn:microsoft.com/office/officeart/2005/8/layout/orgChart1"/>
    <dgm:cxn modelId="{91D409D2-8765-42BE-BB7A-C30177D4C8C0}" type="presParOf" srcId="{2956EBB6-009F-4AD7-8087-E1623A312024}" destId="{4BDE9AE9-BF79-491A-8594-D4AF07A2744A}" srcOrd="1" destOrd="0" presId="urn:microsoft.com/office/officeart/2005/8/layout/orgChart1"/>
    <dgm:cxn modelId="{E2242D5B-FAE8-42D6-8FB2-44F9472450B0}" type="presParOf" srcId="{4BDE9AE9-BF79-491A-8594-D4AF07A2744A}" destId="{504B5D14-C067-4469-82EA-C962F8A0E632}" srcOrd="0" destOrd="0" presId="urn:microsoft.com/office/officeart/2005/8/layout/orgChart1"/>
    <dgm:cxn modelId="{12E18CF7-4323-4020-8350-3E92D43876A1}" type="presParOf" srcId="{504B5D14-C067-4469-82EA-C962F8A0E632}" destId="{F7501F4A-7681-43BE-9311-5FB41C085798}" srcOrd="0" destOrd="0" presId="urn:microsoft.com/office/officeart/2005/8/layout/orgChart1"/>
    <dgm:cxn modelId="{143C773C-A66D-4693-9090-F0D5CCDDA302}" type="presParOf" srcId="{504B5D14-C067-4469-82EA-C962F8A0E632}" destId="{A480C023-4FF5-442A-AC7D-7C7128E6DECB}" srcOrd="1" destOrd="0" presId="urn:microsoft.com/office/officeart/2005/8/layout/orgChart1"/>
    <dgm:cxn modelId="{57CEE37D-3BF0-4DE9-8AD5-035640CA40EC}" type="presParOf" srcId="{4BDE9AE9-BF79-491A-8594-D4AF07A2744A}" destId="{BFF3A0D5-6692-490B-85B5-3DA3BCF9F1D1}" srcOrd="1" destOrd="0" presId="urn:microsoft.com/office/officeart/2005/8/layout/orgChart1"/>
    <dgm:cxn modelId="{FFD8235C-9A03-4A5F-BAC8-3D3362CD5F0D}" type="presParOf" srcId="{4BDE9AE9-BF79-491A-8594-D4AF07A2744A}" destId="{750F44B3-A3BF-4729-B4D3-EBF0C6245A35}" srcOrd="2" destOrd="0" presId="urn:microsoft.com/office/officeart/2005/8/layout/orgChart1"/>
    <dgm:cxn modelId="{E211FD40-F977-4C57-8087-F88A204C7F46}" type="presParOf" srcId="{2956EBB6-009F-4AD7-8087-E1623A312024}" destId="{392D8984-D1B2-4900-A8BA-4396484ED0DC}" srcOrd="2" destOrd="0" presId="urn:microsoft.com/office/officeart/2005/8/layout/orgChart1"/>
    <dgm:cxn modelId="{82792A15-323C-4F17-90FB-5AB9C62AA9D2}" type="presParOf" srcId="{2956EBB6-009F-4AD7-8087-E1623A312024}" destId="{B7FFCF3A-4E5B-4A56-A55F-E187F778C714}" srcOrd="3" destOrd="0" presId="urn:microsoft.com/office/officeart/2005/8/layout/orgChart1"/>
    <dgm:cxn modelId="{81415852-AF0B-4055-8C3C-08A2AF0509BC}" type="presParOf" srcId="{B7FFCF3A-4E5B-4A56-A55F-E187F778C714}" destId="{F52FC0EF-55A8-4CF7-8A9B-5BFC9612E54A}" srcOrd="0" destOrd="0" presId="urn:microsoft.com/office/officeart/2005/8/layout/orgChart1"/>
    <dgm:cxn modelId="{1E1D15EE-E1D4-4777-BEB0-2CF54FED9C0D}" type="presParOf" srcId="{F52FC0EF-55A8-4CF7-8A9B-5BFC9612E54A}" destId="{F10BA9FA-0A5B-4624-9206-D2EA750CEC60}" srcOrd="0" destOrd="0" presId="urn:microsoft.com/office/officeart/2005/8/layout/orgChart1"/>
    <dgm:cxn modelId="{D8F7ADEB-B778-46ED-B6BF-C49A9B7B7663}" type="presParOf" srcId="{F52FC0EF-55A8-4CF7-8A9B-5BFC9612E54A}" destId="{A7E46F7D-0175-4154-A70D-2D81392B9605}" srcOrd="1" destOrd="0" presId="urn:microsoft.com/office/officeart/2005/8/layout/orgChart1"/>
    <dgm:cxn modelId="{B829F60D-7799-4B44-BCCB-5DF5BE22099F}" type="presParOf" srcId="{B7FFCF3A-4E5B-4A56-A55F-E187F778C714}" destId="{47753F36-59E0-43D4-851F-A369B8E01E2C}" srcOrd="1" destOrd="0" presId="urn:microsoft.com/office/officeart/2005/8/layout/orgChart1"/>
    <dgm:cxn modelId="{32DE84A5-CB9A-4D63-AABA-6C5A5D05938A}" type="presParOf" srcId="{B7FFCF3A-4E5B-4A56-A55F-E187F778C714}" destId="{FA381C53-B413-4021-92DB-2528AB26C9B1}" srcOrd="2" destOrd="0" presId="urn:microsoft.com/office/officeart/2005/8/layout/orgChart1"/>
    <dgm:cxn modelId="{87B3A8AB-5B97-4507-A574-A5BE6759527D}" type="presParOf" srcId="{3530580D-9964-4729-9BC9-7C15CFD6A3FC}" destId="{40A3D6EA-C983-4707-8FF3-310E31E6F8A1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179CE0-12FD-459D-9532-E240C1FE350E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A2BF6B-8832-4415-BB08-884DBA66EBF9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প্রতিসাম্যতা</a:t>
          </a:r>
          <a:endParaRPr lang="en-US" sz="3500" b="1" dirty="0">
            <a:solidFill>
              <a:srgbClr val="FFC000"/>
            </a:solidFill>
          </a:endParaRPr>
        </a:p>
      </dgm:t>
    </dgm:pt>
    <dgm:pt modelId="{24A94025-02B4-416C-B072-E1840C168A6A}" type="parTrans" cxnId="{4CCA596B-B98A-4855-A9C5-9FD7B549010C}">
      <dgm:prSet/>
      <dgm:spPr/>
      <dgm:t>
        <a:bodyPr/>
        <a:lstStyle/>
        <a:p>
          <a:endParaRPr lang="en-US"/>
        </a:p>
      </dgm:t>
    </dgm:pt>
    <dgm:pt modelId="{989AA202-774C-4FD6-9A1D-FBE1814232CF}" type="sibTrans" cxnId="{4CCA596B-B98A-4855-A9C5-9FD7B549010C}">
      <dgm:prSet/>
      <dgm:spPr/>
      <dgm:t>
        <a:bodyPr/>
        <a:lstStyle/>
        <a:p>
          <a:endParaRPr lang="en-US"/>
        </a:p>
      </dgm:t>
    </dgm:pt>
    <dgm:pt modelId="{66661A82-61F8-4C87-9A5F-48EE224817E2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2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গোলীয়</a:t>
          </a:r>
          <a:r>
            <a:rPr lang="en-SG" sz="32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2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endParaRPr lang="en-SG" sz="3200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spcAft>
              <a:spcPts val="0"/>
            </a:spcAft>
          </a:pPr>
          <a:r>
            <a:rPr lang="en-SG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(Spherical)</a:t>
          </a:r>
          <a:endParaRPr lang="en-SG" sz="2800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spcAft>
              <a:spcPts val="0"/>
            </a:spcAft>
          </a:pPr>
          <a:r>
            <a:rPr lang="bn-BD" sz="2800" dirty="0" smtClean="0">
              <a:latin typeface="Times New Roman" pitchFamily="18" charset="0"/>
            </a:rPr>
            <a:t>E</a:t>
          </a:r>
          <a:r>
            <a:rPr lang="en-SG" sz="2800" dirty="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bn-BD" sz="2800" dirty="0" smtClean="0">
              <a:latin typeface="Times New Roman" pitchFamily="18" charset="0"/>
            </a:rPr>
            <a:t>- </a:t>
          </a:r>
          <a:r>
            <a:rPr lang="bn-BD" sz="2800" i="1" dirty="0" smtClean="0">
              <a:latin typeface="Times New Roman" pitchFamily="18" charset="0"/>
            </a:rPr>
            <a:t>Volvox</a:t>
          </a:r>
          <a:endParaRPr lang="en-US" sz="2800" b="1" i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C7627E-27C9-4F9A-869D-55CE41CB6D16}" type="parTrans" cxnId="{67AF9CA1-8D5C-4628-91C8-241FFA83718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1C14CF6A-7CB6-490A-886C-6ED0F9CEED48}" type="sibTrans" cxnId="{67AF9CA1-8D5C-4628-91C8-241FFA83718E}">
      <dgm:prSet/>
      <dgm:spPr/>
      <dgm:t>
        <a:bodyPr/>
        <a:lstStyle/>
        <a:p>
          <a:endParaRPr lang="en-US"/>
        </a:p>
      </dgm:t>
    </dgm:pt>
    <dgm:pt modelId="{FDDC4BFD-57AE-4E65-96E6-E03A6F7790E9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2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অরীয়</a:t>
          </a:r>
          <a:r>
            <a:rPr lang="en-SG" sz="32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2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endParaRPr lang="en-SG" sz="3200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spcAft>
              <a:spcPts val="0"/>
            </a:spcAft>
          </a:pPr>
          <a:r>
            <a:rPr lang="en-SG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(Radial)</a:t>
          </a:r>
          <a:endParaRPr lang="en-SG" sz="2800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spcAft>
              <a:spcPts val="0"/>
            </a:spcAft>
          </a:pPr>
          <a:r>
            <a:rPr lang="bn-BD" sz="2800" dirty="0" smtClean="0">
              <a:latin typeface="Times New Roman" pitchFamily="18" charset="0"/>
            </a:rPr>
            <a:t>E</a:t>
          </a:r>
          <a:r>
            <a:rPr lang="en-SG" sz="2800" dirty="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bn-BD" sz="2800" dirty="0" smtClean="0">
              <a:latin typeface="Times New Roman" pitchFamily="18" charset="0"/>
            </a:rPr>
            <a:t>- </a:t>
          </a:r>
          <a:r>
            <a:rPr lang="bn-BD" sz="2800" i="1" dirty="0" smtClean="0">
              <a:latin typeface="Times New Roman" pitchFamily="18" charset="0"/>
            </a:rPr>
            <a:t>Hydra</a:t>
          </a:r>
          <a:endParaRPr lang="en-US" sz="2800" b="1" i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34C33F-DCE2-4465-8071-886CE8B32233}" type="parTrans" cxnId="{5742882A-ED31-4D32-95EF-E2664669B82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F0A9CD7E-BFC0-4FDE-B26E-6EDF65A018EB}" type="sibTrans" cxnId="{5742882A-ED31-4D32-95EF-E2664669B824}">
      <dgm:prSet/>
      <dgm:spPr/>
      <dgm:t>
        <a:bodyPr/>
        <a:lstStyle/>
        <a:p>
          <a:endParaRPr lang="en-US"/>
        </a:p>
      </dgm:t>
    </dgm:pt>
    <dgm:pt modelId="{ADDF4D47-3932-4EB3-8FF0-035712F1A815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2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দ্বিপার্শ্বীয়</a:t>
          </a:r>
          <a:r>
            <a:rPr lang="en-SG" sz="32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2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endParaRPr lang="en-SG" sz="3200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spcAft>
              <a:spcPts val="0"/>
            </a:spcAft>
          </a:pPr>
          <a:r>
            <a:rPr lang="en-SG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(Bilateral)</a:t>
          </a:r>
          <a:endParaRPr lang="en-SG" sz="2800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spcAft>
              <a:spcPts val="0"/>
            </a:spcAft>
          </a:pPr>
          <a:r>
            <a:rPr lang="bn-BD" sz="2600" dirty="0" smtClean="0">
              <a:latin typeface="Times New Roman" pitchFamily="18" charset="0"/>
            </a:rPr>
            <a:t>E</a:t>
          </a:r>
          <a:r>
            <a:rPr lang="en-SG" sz="2600" dirty="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bn-BD" sz="2600" dirty="0" smtClean="0">
              <a:latin typeface="Times New Roman" pitchFamily="18" charset="0"/>
            </a:rPr>
            <a:t>- </a:t>
          </a:r>
          <a:r>
            <a:rPr lang="bn-BD" sz="2600" i="1" u="none" dirty="0" smtClean="0">
              <a:latin typeface="Times New Roman" pitchFamily="18" charset="0"/>
            </a:rPr>
            <a:t>Homo</a:t>
          </a:r>
          <a:r>
            <a:rPr lang="bn-BD" sz="2600" u="none" dirty="0" smtClean="0">
              <a:latin typeface="Times New Roman" pitchFamily="18" charset="0"/>
            </a:rPr>
            <a:t> </a:t>
          </a:r>
          <a:r>
            <a:rPr lang="bn-BD" sz="2600" i="1" u="none" dirty="0" smtClean="0">
              <a:latin typeface="Times New Roman" pitchFamily="18" charset="0"/>
            </a:rPr>
            <a:t>Sapiens</a:t>
          </a:r>
          <a:endParaRPr lang="en-US" sz="2600" b="1" u="none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54D1AC-91E0-4006-B508-D95B2D774C52}" type="parTrans" cxnId="{23BCAA7A-7AEB-47F5-88D4-2D7EB754BBF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21A7D1D7-2A3F-4355-8CEC-868B39FF90CC}" type="sibTrans" cxnId="{23BCAA7A-7AEB-47F5-88D4-2D7EB754BBFC}">
      <dgm:prSet/>
      <dgm:spPr/>
      <dgm:t>
        <a:bodyPr/>
        <a:lstStyle/>
        <a:p>
          <a:endParaRPr lang="en-US"/>
        </a:p>
      </dgm:t>
    </dgm:pt>
    <dgm:pt modelId="{FD5CA43D-2194-4F66-8539-DABFF9A02ABA}">
      <dgm:prSet custT="1"/>
      <dgm:spPr>
        <a:solidFill>
          <a:srgbClr val="002060"/>
        </a:solidFill>
      </dgm:spPr>
      <dgm:t>
        <a:bodyPr/>
        <a:lstStyle/>
        <a:p>
          <a:pPr>
            <a:spcAft>
              <a:spcPts val="0"/>
            </a:spcAft>
          </a:pP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দ্বিঅরীয়</a:t>
          </a:r>
          <a:r>
            <a:rPr lang="en-SG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প্রতিসাম্য</a:t>
          </a:r>
          <a:endParaRPr lang="en-SG" sz="3200" b="1" dirty="0" smtClean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  <a:p>
          <a:pPr>
            <a:spcAft>
              <a:spcPts val="0"/>
            </a:spcAft>
          </a:pPr>
          <a:r>
            <a:rPr lang="en-SG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SG" sz="2800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Biradial</a:t>
          </a:r>
          <a:r>
            <a:rPr lang="en-SG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SG" sz="2800" b="1" dirty="0" smtClean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  <a:p>
          <a:pPr>
            <a:spcAft>
              <a:spcPts val="0"/>
            </a:spcAft>
          </a:pPr>
          <a:r>
            <a:rPr lang="bn-BD" sz="2800" dirty="0" smtClean="0">
              <a:latin typeface="Times New Roman" pitchFamily="18" charset="0"/>
            </a:rPr>
            <a:t>E</a:t>
          </a:r>
          <a:r>
            <a:rPr lang="en-SG" sz="2800" dirty="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bn-BD" sz="2800" dirty="0" smtClean="0">
              <a:latin typeface="Times New Roman" pitchFamily="18" charset="0"/>
            </a:rPr>
            <a:t>- Ctenophora</a:t>
          </a:r>
          <a:endParaRPr lang="en-US" sz="28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03B3EC-CEC1-42F4-A317-11485DD891D1}" type="parTrans" cxnId="{833EF1A9-A4ED-4429-8B22-D11209F33A5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29EAA351-C04E-4A37-AACA-6CBA25BF78CC}" type="sibTrans" cxnId="{833EF1A9-A4ED-4429-8B22-D11209F33A54}">
      <dgm:prSet/>
      <dgm:spPr/>
      <dgm:t>
        <a:bodyPr/>
        <a:lstStyle/>
        <a:p>
          <a:endParaRPr lang="en-US"/>
        </a:p>
      </dgm:t>
    </dgm:pt>
    <dgm:pt modelId="{D4C989D4-5B4C-474D-A4B7-E80755BC5389}" type="pres">
      <dgm:prSet presAssocID="{7A179CE0-12FD-459D-9532-E240C1FE35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30580D-9964-4729-9BC9-7C15CFD6A3FC}" type="pres">
      <dgm:prSet presAssocID="{E3A2BF6B-8832-4415-BB08-884DBA66EBF9}" presName="hierRoot1" presStyleCnt="0">
        <dgm:presLayoutVars>
          <dgm:hierBranch val="init"/>
        </dgm:presLayoutVars>
      </dgm:prSet>
      <dgm:spPr/>
    </dgm:pt>
    <dgm:pt modelId="{D4F09DEF-792A-4A31-A754-D201C76FFD35}" type="pres">
      <dgm:prSet presAssocID="{E3A2BF6B-8832-4415-BB08-884DBA66EBF9}" presName="rootComposite1" presStyleCnt="0"/>
      <dgm:spPr/>
    </dgm:pt>
    <dgm:pt modelId="{9C3608F5-6A89-490D-A240-C2A300095DCF}" type="pres">
      <dgm:prSet presAssocID="{E3A2BF6B-8832-4415-BB08-884DBA66EBF9}" presName="rootText1" presStyleLbl="node0" presStyleIdx="0" presStyleCnt="1" custScaleX="125718" custScaleY="65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E0BCF-6C0F-410A-A7E5-D426D99F7E79}" type="pres">
      <dgm:prSet presAssocID="{E3A2BF6B-8832-4415-BB08-884DBA66EB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56EBB6-009F-4AD7-8087-E1623A312024}" type="pres">
      <dgm:prSet presAssocID="{E3A2BF6B-8832-4415-BB08-884DBA66EBF9}" presName="hierChild2" presStyleCnt="0"/>
      <dgm:spPr/>
    </dgm:pt>
    <dgm:pt modelId="{BD663B23-E633-4341-A9E7-468FBE2F4FA2}" type="pres">
      <dgm:prSet presAssocID="{CCC7627E-27C9-4F9A-869D-55CE41CB6D1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26953EB-8F43-45BF-8467-067C792FFD0A}" type="pres">
      <dgm:prSet presAssocID="{66661A82-61F8-4C87-9A5F-48EE224817E2}" presName="hierRoot2" presStyleCnt="0">
        <dgm:presLayoutVars>
          <dgm:hierBranch val="init"/>
        </dgm:presLayoutVars>
      </dgm:prSet>
      <dgm:spPr/>
    </dgm:pt>
    <dgm:pt modelId="{13D84F9A-D6B8-4FB1-9394-4723634B9C1A}" type="pres">
      <dgm:prSet presAssocID="{66661A82-61F8-4C87-9A5F-48EE224817E2}" presName="rootComposite" presStyleCnt="0"/>
      <dgm:spPr/>
    </dgm:pt>
    <dgm:pt modelId="{B3C4F782-AF1E-4E3A-B1D5-CE5CC384F3F4}" type="pres">
      <dgm:prSet presAssocID="{66661A82-61F8-4C87-9A5F-48EE224817E2}" presName="rootText" presStyleLbl="node2" presStyleIdx="0" presStyleCnt="4" custLinFactNeighborX="15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198592-BFC4-4988-A3B6-9DFAD5E1109B}" type="pres">
      <dgm:prSet presAssocID="{66661A82-61F8-4C87-9A5F-48EE224817E2}" presName="rootConnector" presStyleLbl="node2" presStyleIdx="0" presStyleCnt="4"/>
      <dgm:spPr/>
      <dgm:t>
        <a:bodyPr/>
        <a:lstStyle/>
        <a:p>
          <a:endParaRPr lang="en-US"/>
        </a:p>
      </dgm:t>
    </dgm:pt>
    <dgm:pt modelId="{1EBA5B84-66A3-4B69-9C17-4F04437CDF12}" type="pres">
      <dgm:prSet presAssocID="{66661A82-61F8-4C87-9A5F-48EE224817E2}" presName="hierChild4" presStyleCnt="0"/>
      <dgm:spPr/>
    </dgm:pt>
    <dgm:pt modelId="{2F0B0177-05C1-4328-AF8D-AF6FA2BF9252}" type="pres">
      <dgm:prSet presAssocID="{66661A82-61F8-4C87-9A5F-48EE224817E2}" presName="hierChild5" presStyleCnt="0"/>
      <dgm:spPr/>
    </dgm:pt>
    <dgm:pt modelId="{F9763338-48A4-455A-AF49-C9C53CED75A7}" type="pres">
      <dgm:prSet presAssocID="{ED34C33F-DCE2-4465-8071-886CE8B3223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BDE9AE9-BF79-491A-8594-D4AF07A2744A}" type="pres">
      <dgm:prSet presAssocID="{FDDC4BFD-57AE-4E65-96E6-E03A6F7790E9}" presName="hierRoot2" presStyleCnt="0">
        <dgm:presLayoutVars>
          <dgm:hierBranch val="init"/>
        </dgm:presLayoutVars>
      </dgm:prSet>
      <dgm:spPr/>
    </dgm:pt>
    <dgm:pt modelId="{504B5D14-C067-4469-82EA-C962F8A0E632}" type="pres">
      <dgm:prSet presAssocID="{FDDC4BFD-57AE-4E65-96E6-E03A6F7790E9}" presName="rootComposite" presStyleCnt="0"/>
      <dgm:spPr/>
    </dgm:pt>
    <dgm:pt modelId="{F7501F4A-7681-43BE-9311-5FB41C085798}" type="pres">
      <dgm:prSet presAssocID="{FDDC4BFD-57AE-4E65-96E6-E03A6F7790E9}" presName="rootText" presStyleLbl="node2" presStyleIdx="1" presStyleCnt="4" custLinFactNeighborX="6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80C023-4FF5-442A-AC7D-7C7128E6DECB}" type="pres">
      <dgm:prSet presAssocID="{FDDC4BFD-57AE-4E65-96E6-E03A6F7790E9}" presName="rootConnector" presStyleLbl="node2" presStyleIdx="1" presStyleCnt="4"/>
      <dgm:spPr/>
      <dgm:t>
        <a:bodyPr/>
        <a:lstStyle/>
        <a:p>
          <a:endParaRPr lang="en-US"/>
        </a:p>
      </dgm:t>
    </dgm:pt>
    <dgm:pt modelId="{BFF3A0D5-6692-490B-85B5-3DA3BCF9F1D1}" type="pres">
      <dgm:prSet presAssocID="{FDDC4BFD-57AE-4E65-96E6-E03A6F7790E9}" presName="hierChild4" presStyleCnt="0"/>
      <dgm:spPr/>
    </dgm:pt>
    <dgm:pt modelId="{750F44B3-A3BF-4729-B4D3-EBF0C6245A35}" type="pres">
      <dgm:prSet presAssocID="{FDDC4BFD-57AE-4E65-96E6-E03A6F7790E9}" presName="hierChild5" presStyleCnt="0"/>
      <dgm:spPr/>
    </dgm:pt>
    <dgm:pt modelId="{392D8984-D1B2-4900-A8BA-4396484ED0DC}" type="pres">
      <dgm:prSet presAssocID="{2254D1AC-91E0-4006-B508-D95B2D774C5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7FFCF3A-4E5B-4A56-A55F-E187F778C714}" type="pres">
      <dgm:prSet presAssocID="{ADDF4D47-3932-4EB3-8FF0-035712F1A815}" presName="hierRoot2" presStyleCnt="0">
        <dgm:presLayoutVars>
          <dgm:hierBranch val="init"/>
        </dgm:presLayoutVars>
      </dgm:prSet>
      <dgm:spPr/>
    </dgm:pt>
    <dgm:pt modelId="{F52FC0EF-55A8-4CF7-8A9B-5BFC9612E54A}" type="pres">
      <dgm:prSet presAssocID="{ADDF4D47-3932-4EB3-8FF0-035712F1A815}" presName="rootComposite" presStyleCnt="0"/>
      <dgm:spPr/>
    </dgm:pt>
    <dgm:pt modelId="{F10BA9FA-0A5B-4624-9206-D2EA750CEC60}" type="pres">
      <dgm:prSet presAssocID="{ADDF4D47-3932-4EB3-8FF0-035712F1A815}" presName="rootText" presStyleLbl="node2" presStyleIdx="2" presStyleCnt="4" custLinFactNeighborX="-11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46F7D-0175-4154-A70D-2D81392B9605}" type="pres">
      <dgm:prSet presAssocID="{ADDF4D47-3932-4EB3-8FF0-035712F1A815}" presName="rootConnector" presStyleLbl="node2" presStyleIdx="2" presStyleCnt="4"/>
      <dgm:spPr/>
      <dgm:t>
        <a:bodyPr/>
        <a:lstStyle/>
        <a:p>
          <a:endParaRPr lang="en-US"/>
        </a:p>
      </dgm:t>
    </dgm:pt>
    <dgm:pt modelId="{47753F36-59E0-43D4-851F-A369B8E01E2C}" type="pres">
      <dgm:prSet presAssocID="{ADDF4D47-3932-4EB3-8FF0-035712F1A815}" presName="hierChild4" presStyleCnt="0"/>
      <dgm:spPr/>
    </dgm:pt>
    <dgm:pt modelId="{FA381C53-B413-4021-92DB-2528AB26C9B1}" type="pres">
      <dgm:prSet presAssocID="{ADDF4D47-3932-4EB3-8FF0-035712F1A815}" presName="hierChild5" presStyleCnt="0"/>
      <dgm:spPr/>
    </dgm:pt>
    <dgm:pt modelId="{0C85C4F1-A5A3-4A3C-84C9-8A4F1DFA4F1D}" type="pres">
      <dgm:prSet presAssocID="{5603B3EC-CEC1-42F4-A317-11485DD891D1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3885186-8424-4F2D-B63D-AB03448BB1AF}" type="pres">
      <dgm:prSet presAssocID="{FD5CA43D-2194-4F66-8539-DABFF9A02ABA}" presName="hierRoot2" presStyleCnt="0">
        <dgm:presLayoutVars>
          <dgm:hierBranch val="init"/>
        </dgm:presLayoutVars>
      </dgm:prSet>
      <dgm:spPr/>
    </dgm:pt>
    <dgm:pt modelId="{2A172DA1-2122-4B9D-BA23-C7A465469207}" type="pres">
      <dgm:prSet presAssocID="{FD5CA43D-2194-4F66-8539-DABFF9A02ABA}" presName="rootComposite" presStyleCnt="0"/>
      <dgm:spPr/>
    </dgm:pt>
    <dgm:pt modelId="{D363D954-6DE0-4752-AC84-98C461FDAD09}" type="pres">
      <dgm:prSet presAssocID="{FD5CA43D-2194-4F66-8539-DABFF9A02ABA}" presName="rootText" presStyleLbl="node2" presStyleIdx="3" presStyleCnt="4" custLinFactNeighborX="-9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DFB2C-8B97-4530-BA7E-A4577EAA768D}" type="pres">
      <dgm:prSet presAssocID="{FD5CA43D-2194-4F66-8539-DABFF9A02ABA}" presName="rootConnector" presStyleLbl="node2" presStyleIdx="3" presStyleCnt="4"/>
      <dgm:spPr/>
      <dgm:t>
        <a:bodyPr/>
        <a:lstStyle/>
        <a:p>
          <a:endParaRPr lang="en-US"/>
        </a:p>
      </dgm:t>
    </dgm:pt>
    <dgm:pt modelId="{C0839D13-81D9-4B35-8FCD-585966061DE6}" type="pres">
      <dgm:prSet presAssocID="{FD5CA43D-2194-4F66-8539-DABFF9A02ABA}" presName="hierChild4" presStyleCnt="0"/>
      <dgm:spPr/>
    </dgm:pt>
    <dgm:pt modelId="{976A00D0-8E8C-47F3-A57A-92E3128D189A}" type="pres">
      <dgm:prSet presAssocID="{FD5CA43D-2194-4F66-8539-DABFF9A02ABA}" presName="hierChild5" presStyleCnt="0"/>
      <dgm:spPr/>
    </dgm:pt>
    <dgm:pt modelId="{40A3D6EA-C983-4707-8FF3-310E31E6F8A1}" type="pres">
      <dgm:prSet presAssocID="{E3A2BF6B-8832-4415-BB08-884DBA66EBF9}" presName="hierChild3" presStyleCnt="0"/>
      <dgm:spPr/>
    </dgm:pt>
  </dgm:ptLst>
  <dgm:cxnLst>
    <dgm:cxn modelId="{EC0AA8FB-FAFB-4775-A5D0-32B4E3D11BAB}" type="presOf" srcId="{FD5CA43D-2194-4F66-8539-DABFF9A02ABA}" destId="{DD2DFB2C-8B97-4530-BA7E-A4577EAA768D}" srcOrd="1" destOrd="0" presId="urn:microsoft.com/office/officeart/2005/8/layout/orgChart1"/>
    <dgm:cxn modelId="{B7CF9FF6-6CB5-4CC6-9071-E1D542EF23B9}" type="presOf" srcId="{5603B3EC-CEC1-42F4-A317-11485DD891D1}" destId="{0C85C4F1-A5A3-4A3C-84C9-8A4F1DFA4F1D}" srcOrd="0" destOrd="0" presId="urn:microsoft.com/office/officeart/2005/8/layout/orgChart1"/>
    <dgm:cxn modelId="{23BCAA7A-7AEB-47F5-88D4-2D7EB754BBFC}" srcId="{E3A2BF6B-8832-4415-BB08-884DBA66EBF9}" destId="{ADDF4D47-3932-4EB3-8FF0-035712F1A815}" srcOrd="2" destOrd="0" parTransId="{2254D1AC-91E0-4006-B508-D95B2D774C52}" sibTransId="{21A7D1D7-2A3F-4355-8CEC-868B39FF90CC}"/>
    <dgm:cxn modelId="{FB30D85D-C719-4D99-8A01-D8733EF17618}" type="presOf" srcId="{E3A2BF6B-8832-4415-BB08-884DBA66EBF9}" destId="{B3BE0BCF-6C0F-410A-A7E5-D426D99F7E79}" srcOrd="1" destOrd="0" presId="urn:microsoft.com/office/officeart/2005/8/layout/orgChart1"/>
    <dgm:cxn modelId="{67AF9CA1-8D5C-4628-91C8-241FFA83718E}" srcId="{E3A2BF6B-8832-4415-BB08-884DBA66EBF9}" destId="{66661A82-61F8-4C87-9A5F-48EE224817E2}" srcOrd="0" destOrd="0" parTransId="{CCC7627E-27C9-4F9A-869D-55CE41CB6D16}" sibTransId="{1C14CF6A-7CB6-490A-886C-6ED0F9CEED48}"/>
    <dgm:cxn modelId="{B95FC0FC-B01E-41A9-A7BD-986CA348E18A}" type="presOf" srcId="{CCC7627E-27C9-4F9A-869D-55CE41CB6D16}" destId="{BD663B23-E633-4341-A9E7-468FBE2F4FA2}" srcOrd="0" destOrd="0" presId="urn:microsoft.com/office/officeart/2005/8/layout/orgChart1"/>
    <dgm:cxn modelId="{A99AF17F-F9D1-4DD8-8815-8ECD41BBEC76}" type="presOf" srcId="{ED34C33F-DCE2-4465-8071-886CE8B32233}" destId="{F9763338-48A4-455A-AF49-C9C53CED75A7}" srcOrd="0" destOrd="0" presId="urn:microsoft.com/office/officeart/2005/8/layout/orgChart1"/>
    <dgm:cxn modelId="{D79B28FA-A52D-4A42-8D0D-5BD529931CD3}" type="presOf" srcId="{FDDC4BFD-57AE-4E65-96E6-E03A6F7790E9}" destId="{F7501F4A-7681-43BE-9311-5FB41C085798}" srcOrd="0" destOrd="0" presId="urn:microsoft.com/office/officeart/2005/8/layout/orgChart1"/>
    <dgm:cxn modelId="{65628B2D-A57D-4C6E-8F9D-6EFF249DF326}" type="presOf" srcId="{FD5CA43D-2194-4F66-8539-DABFF9A02ABA}" destId="{D363D954-6DE0-4752-AC84-98C461FDAD09}" srcOrd="0" destOrd="0" presId="urn:microsoft.com/office/officeart/2005/8/layout/orgChart1"/>
    <dgm:cxn modelId="{F6DF547C-9234-4047-ADB5-E4B431ADB2FF}" type="presOf" srcId="{2254D1AC-91E0-4006-B508-D95B2D774C52}" destId="{392D8984-D1B2-4900-A8BA-4396484ED0DC}" srcOrd="0" destOrd="0" presId="urn:microsoft.com/office/officeart/2005/8/layout/orgChart1"/>
    <dgm:cxn modelId="{ADCFA81B-CA8B-4792-9271-11B3B55109EF}" type="presOf" srcId="{7A179CE0-12FD-459D-9532-E240C1FE350E}" destId="{D4C989D4-5B4C-474D-A4B7-E80755BC5389}" srcOrd="0" destOrd="0" presId="urn:microsoft.com/office/officeart/2005/8/layout/orgChart1"/>
    <dgm:cxn modelId="{46D82487-A91B-4077-A1EA-4AC5642CF9EE}" type="presOf" srcId="{FDDC4BFD-57AE-4E65-96E6-E03A6F7790E9}" destId="{A480C023-4FF5-442A-AC7D-7C7128E6DECB}" srcOrd="1" destOrd="0" presId="urn:microsoft.com/office/officeart/2005/8/layout/orgChart1"/>
    <dgm:cxn modelId="{9CC5BA8A-CECA-4394-AC21-7B33F6215397}" type="presOf" srcId="{E3A2BF6B-8832-4415-BB08-884DBA66EBF9}" destId="{9C3608F5-6A89-490D-A240-C2A300095DCF}" srcOrd="0" destOrd="0" presId="urn:microsoft.com/office/officeart/2005/8/layout/orgChart1"/>
    <dgm:cxn modelId="{B0F9B313-734C-4F53-850D-58EBBB2A0413}" type="presOf" srcId="{66661A82-61F8-4C87-9A5F-48EE224817E2}" destId="{B3C4F782-AF1E-4E3A-B1D5-CE5CC384F3F4}" srcOrd="0" destOrd="0" presId="urn:microsoft.com/office/officeart/2005/8/layout/orgChart1"/>
    <dgm:cxn modelId="{4CCA596B-B98A-4855-A9C5-9FD7B549010C}" srcId="{7A179CE0-12FD-459D-9532-E240C1FE350E}" destId="{E3A2BF6B-8832-4415-BB08-884DBA66EBF9}" srcOrd="0" destOrd="0" parTransId="{24A94025-02B4-416C-B072-E1840C168A6A}" sibTransId="{989AA202-774C-4FD6-9A1D-FBE1814232CF}"/>
    <dgm:cxn modelId="{833EF1A9-A4ED-4429-8B22-D11209F33A54}" srcId="{E3A2BF6B-8832-4415-BB08-884DBA66EBF9}" destId="{FD5CA43D-2194-4F66-8539-DABFF9A02ABA}" srcOrd="3" destOrd="0" parTransId="{5603B3EC-CEC1-42F4-A317-11485DD891D1}" sibTransId="{29EAA351-C04E-4A37-AACA-6CBA25BF78CC}"/>
    <dgm:cxn modelId="{07243C80-77AF-4EF3-8A48-7FA2CAF1E9FD}" type="presOf" srcId="{ADDF4D47-3932-4EB3-8FF0-035712F1A815}" destId="{A7E46F7D-0175-4154-A70D-2D81392B9605}" srcOrd="1" destOrd="0" presId="urn:microsoft.com/office/officeart/2005/8/layout/orgChart1"/>
    <dgm:cxn modelId="{3CA778C7-E4BA-4B5E-A3E4-1FA1323170D3}" type="presOf" srcId="{66661A82-61F8-4C87-9A5F-48EE224817E2}" destId="{7C198592-BFC4-4988-A3B6-9DFAD5E1109B}" srcOrd="1" destOrd="0" presId="urn:microsoft.com/office/officeart/2005/8/layout/orgChart1"/>
    <dgm:cxn modelId="{5742882A-ED31-4D32-95EF-E2664669B824}" srcId="{E3A2BF6B-8832-4415-BB08-884DBA66EBF9}" destId="{FDDC4BFD-57AE-4E65-96E6-E03A6F7790E9}" srcOrd="1" destOrd="0" parTransId="{ED34C33F-DCE2-4465-8071-886CE8B32233}" sibTransId="{F0A9CD7E-BFC0-4FDE-B26E-6EDF65A018EB}"/>
    <dgm:cxn modelId="{276DB97C-40E1-47FD-8853-A79FA00E57CE}" type="presOf" srcId="{ADDF4D47-3932-4EB3-8FF0-035712F1A815}" destId="{F10BA9FA-0A5B-4624-9206-D2EA750CEC60}" srcOrd="0" destOrd="0" presId="urn:microsoft.com/office/officeart/2005/8/layout/orgChart1"/>
    <dgm:cxn modelId="{9167DAF5-9F4F-460A-B3C3-F9EB44DE5C1F}" type="presParOf" srcId="{D4C989D4-5B4C-474D-A4B7-E80755BC5389}" destId="{3530580D-9964-4729-9BC9-7C15CFD6A3FC}" srcOrd="0" destOrd="0" presId="urn:microsoft.com/office/officeart/2005/8/layout/orgChart1"/>
    <dgm:cxn modelId="{BFACFBF0-AF4E-4032-B2D6-5F040AC8C142}" type="presParOf" srcId="{3530580D-9964-4729-9BC9-7C15CFD6A3FC}" destId="{D4F09DEF-792A-4A31-A754-D201C76FFD35}" srcOrd="0" destOrd="0" presId="urn:microsoft.com/office/officeart/2005/8/layout/orgChart1"/>
    <dgm:cxn modelId="{68B83D39-D2C5-41FA-9A1D-3468A1890565}" type="presParOf" srcId="{D4F09DEF-792A-4A31-A754-D201C76FFD35}" destId="{9C3608F5-6A89-490D-A240-C2A300095DCF}" srcOrd="0" destOrd="0" presId="urn:microsoft.com/office/officeart/2005/8/layout/orgChart1"/>
    <dgm:cxn modelId="{FA7C96EF-5ABA-4787-BBC7-D4386362CC9B}" type="presParOf" srcId="{D4F09DEF-792A-4A31-A754-D201C76FFD35}" destId="{B3BE0BCF-6C0F-410A-A7E5-D426D99F7E79}" srcOrd="1" destOrd="0" presId="urn:microsoft.com/office/officeart/2005/8/layout/orgChart1"/>
    <dgm:cxn modelId="{E271A641-6945-44CB-AD79-88CF16245682}" type="presParOf" srcId="{3530580D-9964-4729-9BC9-7C15CFD6A3FC}" destId="{2956EBB6-009F-4AD7-8087-E1623A312024}" srcOrd="1" destOrd="0" presId="urn:microsoft.com/office/officeart/2005/8/layout/orgChart1"/>
    <dgm:cxn modelId="{65E90A37-3CE1-4095-9245-07FA6F484C8D}" type="presParOf" srcId="{2956EBB6-009F-4AD7-8087-E1623A312024}" destId="{BD663B23-E633-4341-A9E7-468FBE2F4FA2}" srcOrd="0" destOrd="0" presId="urn:microsoft.com/office/officeart/2005/8/layout/orgChart1"/>
    <dgm:cxn modelId="{229AAB9C-9C8C-4BB7-8816-8C01B331EEC2}" type="presParOf" srcId="{2956EBB6-009F-4AD7-8087-E1623A312024}" destId="{926953EB-8F43-45BF-8467-067C792FFD0A}" srcOrd="1" destOrd="0" presId="urn:microsoft.com/office/officeart/2005/8/layout/orgChart1"/>
    <dgm:cxn modelId="{2E96EFF3-ECD2-45C9-9504-37C212CCF7AF}" type="presParOf" srcId="{926953EB-8F43-45BF-8467-067C792FFD0A}" destId="{13D84F9A-D6B8-4FB1-9394-4723634B9C1A}" srcOrd="0" destOrd="0" presId="urn:microsoft.com/office/officeart/2005/8/layout/orgChart1"/>
    <dgm:cxn modelId="{920BB7D8-200C-4B1E-ADDB-5EF8B143261D}" type="presParOf" srcId="{13D84F9A-D6B8-4FB1-9394-4723634B9C1A}" destId="{B3C4F782-AF1E-4E3A-B1D5-CE5CC384F3F4}" srcOrd="0" destOrd="0" presId="urn:microsoft.com/office/officeart/2005/8/layout/orgChart1"/>
    <dgm:cxn modelId="{22ED9658-3F9C-4D31-B465-73F4297EE09F}" type="presParOf" srcId="{13D84F9A-D6B8-4FB1-9394-4723634B9C1A}" destId="{7C198592-BFC4-4988-A3B6-9DFAD5E1109B}" srcOrd="1" destOrd="0" presId="urn:microsoft.com/office/officeart/2005/8/layout/orgChart1"/>
    <dgm:cxn modelId="{49E706F1-1300-47A0-AEC9-D02E5B9AED4F}" type="presParOf" srcId="{926953EB-8F43-45BF-8467-067C792FFD0A}" destId="{1EBA5B84-66A3-4B69-9C17-4F04437CDF12}" srcOrd="1" destOrd="0" presId="urn:microsoft.com/office/officeart/2005/8/layout/orgChart1"/>
    <dgm:cxn modelId="{DE1FC63E-6752-4814-8E91-B2F0D9FDDF49}" type="presParOf" srcId="{926953EB-8F43-45BF-8467-067C792FFD0A}" destId="{2F0B0177-05C1-4328-AF8D-AF6FA2BF9252}" srcOrd="2" destOrd="0" presId="urn:microsoft.com/office/officeart/2005/8/layout/orgChart1"/>
    <dgm:cxn modelId="{8E6CB1FA-F272-4036-85CE-351043EBE70A}" type="presParOf" srcId="{2956EBB6-009F-4AD7-8087-E1623A312024}" destId="{F9763338-48A4-455A-AF49-C9C53CED75A7}" srcOrd="2" destOrd="0" presId="urn:microsoft.com/office/officeart/2005/8/layout/orgChart1"/>
    <dgm:cxn modelId="{6B49B812-DBC6-4E0E-82B4-BA22DD08D592}" type="presParOf" srcId="{2956EBB6-009F-4AD7-8087-E1623A312024}" destId="{4BDE9AE9-BF79-491A-8594-D4AF07A2744A}" srcOrd="3" destOrd="0" presId="urn:microsoft.com/office/officeart/2005/8/layout/orgChart1"/>
    <dgm:cxn modelId="{67608F53-3B06-46F1-A6D0-56F6B817BDAB}" type="presParOf" srcId="{4BDE9AE9-BF79-491A-8594-D4AF07A2744A}" destId="{504B5D14-C067-4469-82EA-C962F8A0E632}" srcOrd="0" destOrd="0" presId="urn:microsoft.com/office/officeart/2005/8/layout/orgChart1"/>
    <dgm:cxn modelId="{16049586-D311-429F-B179-198CDFF3BC76}" type="presParOf" srcId="{504B5D14-C067-4469-82EA-C962F8A0E632}" destId="{F7501F4A-7681-43BE-9311-5FB41C085798}" srcOrd="0" destOrd="0" presId="urn:microsoft.com/office/officeart/2005/8/layout/orgChart1"/>
    <dgm:cxn modelId="{2BF59F1C-754D-47EF-8619-5C93C9D232D2}" type="presParOf" srcId="{504B5D14-C067-4469-82EA-C962F8A0E632}" destId="{A480C023-4FF5-442A-AC7D-7C7128E6DECB}" srcOrd="1" destOrd="0" presId="urn:microsoft.com/office/officeart/2005/8/layout/orgChart1"/>
    <dgm:cxn modelId="{359BEEBD-5011-4FBA-8DCF-FF24FB62ABB0}" type="presParOf" srcId="{4BDE9AE9-BF79-491A-8594-D4AF07A2744A}" destId="{BFF3A0D5-6692-490B-85B5-3DA3BCF9F1D1}" srcOrd="1" destOrd="0" presId="urn:microsoft.com/office/officeart/2005/8/layout/orgChart1"/>
    <dgm:cxn modelId="{74EEBFA3-EC96-4932-8647-076D98E21E67}" type="presParOf" srcId="{4BDE9AE9-BF79-491A-8594-D4AF07A2744A}" destId="{750F44B3-A3BF-4729-B4D3-EBF0C6245A35}" srcOrd="2" destOrd="0" presId="urn:microsoft.com/office/officeart/2005/8/layout/orgChart1"/>
    <dgm:cxn modelId="{F70736AC-6DCC-4E78-BC64-FD8325D3FC0E}" type="presParOf" srcId="{2956EBB6-009F-4AD7-8087-E1623A312024}" destId="{392D8984-D1B2-4900-A8BA-4396484ED0DC}" srcOrd="4" destOrd="0" presId="urn:microsoft.com/office/officeart/2005/8/layout/orgChart1"/>
    <dgm:cxn modelId="{1C285AF9-080B-4E84-984D-DCC7773CCB4A}" type="presParOf" srcId="{2956EBB6-009F-4AD7-8087-E1623A312024}" destId="{B7FFCF3A-4E5B-4A56-A55F-E187F778C714}" srcOrd="5" destOrd="0" presId="urn:microsoft.com/office/officeart/2005/8/layout/orgChart1"/>
    <dgm:cxn modelId="{BAD1DD86-109A-429A-8F46-81EFF9E7ACBC}" type="presParOf" srcId="{B7FFCF3A-4E5B-4A56-A55F-E187F778C714}" destId="{F52FC0EF-55A8-4CF7-8A9B-5BFC9612E54A}" srcOrd="0" destOrd="0" presId="urn:microsoft.com/office/officeart/2005/8/layout/orgChart1"/>
    <dgm:cxn modelId="{BC803085-7DAC-4AC9-978A-91CB2D754B24}" type="presParOf" srcId="{F52FC0EF-55A8-4CF7-8A9B-5BFC9612E54A}" destId="{F10BA9FA-0A5B-4624-9206-D2EA750CEC60}" srcOrd="0" destOrd="0" presId="urn:microsoft.com/office/officeart/2005/8/layout/orgChart1"/>
    <dgm:cxn modelId="{766A7B86-61A5-4933-BE7C-F42034B5C56B}" type="presParOf" srcId="{F52FC0EF-55A8-4CF7-8A9B-5BFC9612E54A}" destId="{A7E46F7D-0175-4154-A70D-2D81392B9605}" srcOrd="1" destOrd="0" presId="urn:microsoft.com/office/officeart/2005/8/layout/orgChart1"/>
    <dgm:cxn modelId="{F57BF8C4-763B-4921-A65B-F628E5CDAC8D}" type="presParOf" srcId="{B7FFCF3A-4E5B-4A56-A55F-E187F778C714}" destId="{47753F36-59E0-43D4-851F-A369B8E01E2C}" srcOrd="1" destOrd="0" presId="urn:microsoft.com/office/officeart/2005/8/layout/orgChart1"/>
    <dgm:cxn modelId="{2A9E8016-E3E6-4DE7-8717-4B39364E14C1}" type="presParOf" srcId="{B7FFCF3A-4E5B-4A56-A55F-E187F778C714}" destId="{FA381C53-B413-4021-92DB-2528AB26C9B1}" srcOrd="2" destOrd="0" presId="urn:microsoft.com/office/officeart/2005/8/layout/orgChart1"/>
    <dgm:cxn modelId="{EC7668A4-B2D1-4AE1-BAD1-2FC54223583F}" type="presParOf" srcId="{2956EBB6-009F-4AD7-8087-E1623A312024}" destId="{0C85C4F1-A5A3-4A3C-84C9-8A4F1DFA4F1D}" srcOrd="6" destOrd="0" presId="urn:microsoft.com/office/officeart/2005/8/layout/orgChart1"/>
    <dgm:cxn modelId="{CA466151-F9C4-4702-B6F4-E6F157967118}" type="presParOf" srcId="{2956EBB6-009F-4AD7-8087-E1623A312024}" destId="{B3885186-8424-4F2D-B63D-AB03448BB1AF}" srcOrd="7" destOrd="0" presId="urn:microsoft.com/office/officeart/2005/8/layout/orgChart1"/>
    <dgm:cxn modelId="{F0675FFC-C270-47DD-ABFE-2D81B4EE3AFF}" type="presParOf" srcId="{B3885186-8424-4F2D-B63D-AB03448BB1AF}" destId="{2A172DA1-2122-4B9D-BA23-C7A465469207}" srcOrd="0" destOrd="0" presId="urn:microsoft.com/office/officeart/2005/8/layout/orgChart1"/>
    <dgm:cxn modelId="{F0C71B4D-1F20-4A54-8A31-A9E03135C7A9}" type="presParOf" srcId="{2A172DA1-2122-4B9D-BA23-C7A465469207}" destId="{D363D954-6DE0-4752-AC84-98C461FDAD09}" srcOrd="0" destOrd="0" presId="urn:microsoft.com/office/officeart/2005/8/layout/orgChart1"/>
    <dgm:cxn modelId="{B6A7928B-9781-48B9-BB0C-268166CBC057}" type="presParOf" srcId="{2A172DA1-2122-4B9D-BA23-C7A465469207}" destId="{DD2DFB2C-8B97-4530-BA7E-A4577EAA768D}" srcOrd="1" destOrd="0" presId="urn:microsoft.com/office/officeart/2005/8/layout/orgChart1"/>
    <dgm:cxn modelId="{6893B24A-EDF4-4B5C-A26A-D3F53B382CD1}" type="presParOf" srcId="{B3885186-8424-4F2D-B63D-AB03448BB1AF}" destId="{C0839D13-81D9-4B35-8FCD-585966061DE6}" srcOrd="1" destOrd="0" presId="urn:microsoft.com/office/officeart/2005/8/layout/orgChart1"/>
    <dgm:cxn modelId="{16426297-FA79-448E-9DD5-856158503DB1}" type="presParOf" srcId="{B3885186-8424-4F2D-B63D-AB03448BB1AF}" destId="{976A00D0-8E8C-47F3-A57A-92E3128D189A}" srcOrd="2" destOrd="0" presId="urn:microsoft.com/office/officeart/2005/8/layout/orgChart1"/>
    <dgm:cxn modelId="{F5DB7182-C9E2-4C41-AD4C-BF47F2A39D50}" type="presParOf" srcId="{3530580D-9964-4729-9BC9-7C15CFD6A3FC}" destId="{40A3D6EA-C983-4707-8FF3-310E31E6F8A1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179CE0-12FD-459D-9532-E240C1FE350E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A2BF6B-8832-4415-BB08-884DBA66EBF9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সিলোম</a:t>
          </a:r>
          <a:endParaRPr lang="en-US" sz="3500" b="1" dirty="0">
            <a:solidFill>
              <a:srgbClr val="FFC000"/>
            </a:solidFill>
          </a:endParaRPr>
        </a:p>
      </dgm:t>
    </dgm:pt>
    <dgm:pt modelId="{24A94025-02B4-416C-B072-E1840C168A6A}" type="parTrans" cxnId="{4CCA596B-B98A-4855-A9C5-9FD7B549010C}">
      <dgm:prSet/>
      <dgm:spPr/>
      <dgm:t>
        <a:bodyPr/>
        <a:lstStyle/>
        <a:p>
          <a:endParaRPr lang="en-US"/>
        </a:p>
      </dgm:t>
    </dgm:pt>
    <dgm:pt modelId="{989AA202-774C-4FD6-9A1D-FBE1814232CF}" type="sibTrans" cxnId="{4CCA596B-B98A-4855-A9C5-9FD7B549010C}">
      <dgm:prSet/>
      <dgm:spPr/>
      <dgm:t>
        <a:bodyPr/>
        <a:lstStyle/>
        <a:p>
          <a:endParaRPr lang="en-US"/>
        </a:p>
      </dgm:t>
    </dgm:pt>
    <dgm:pt modelId="{FDDC4BFD-57AE-4E65-96E6-E03A6F7790E9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সিলোমবিহীন</a:t>
          </a:r>
          <a:r>
            <a:rPr lang="en-SG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SG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dirty="0" smtClean="0">
              <a:latin typeface="Times New Roman" pitchFamily="18" charset="0"/>
              <a:cs typeface="Times New Roman" pitchFamily="18" charset="0"/>
            </a:rPr>
            <a:t>Ex-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Porifera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Cnidaria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Platyhelminthes</a:t>
          </a:r>
          <a:endParaRPr lang="en-US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34C33F-DCE2-4465-8071-886CE8B32233}" type="parTrans" cxnId="{5742882A-ED31-4D32-95EF-E2664669B82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F0A9CD7E-BFC0-4FDE-B26E-6EDF65A018EB}" type="sibTrans" cxnId="{5742882A-ED31-4D32-95EF-E2664669B824}">
      <dgm:prSet/>
      <dgm:spPr/>
      <dgm:t>
        <a:bodyPr/>
        <a:lstStyle/>
        <a:p>
          <a:endParaRPr lang="en-US"/>
        </a:p>
      </dgm:t>
    </dgm:pt>
    <dgm:pt modelId="{ADDF4D47-3932-4EB3-8FF0-035712F1A815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অপ্রকৃত</a:t>
          </a:r>
          <a:r>
            <a:rPr lang="en-SG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সিলোমযুক্ত</a:t>
          </a:r>
          <a:r>
            <a:rPr lang="en-SG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SG" b="1" dirty="0" smtClean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Ex-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Nematoda</a:t>
          </a:r>
          <a:endParaRPr lang="en-US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54D1AC-91E0-4006-B508-D95B2D774C52}" type="parTrans" cxnId="{23BCAA7A-7AEB-47F5-88D4-2D7EB754BBF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21A7D1D7-2A3F-4355-8CEC-868B39FF90CC}" type="sibTrans" cxnId="{23BCAA7A-7AEB-47F5-88D4-2D7EB754BBFC}">
      <dgm:prSet/>
      <dgm:spPr/>
      <dgm:t>
        <a:bodyPr/>
        <a:lstStyle/>
        <a:p>
          <a:endParaRPr lang="en-US"/>
        </a:p>
      </dgm:t>
    </dgm:pt>
    <dgm:pt modelId="{FD5CA43D-2194-4F66-8539-DABFF9A02ABA}">
      <dgm:prSet/>
      <dgm:spPr>
        <a:solidFill>
          <a:srgbClr val="002060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প্রকৃত</a:t>
          </a:r>
          <a:r>
            <a:rPr lang="en-SG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সিলোমযুক্ত</a:t>
          </a:r>
          <a:r>
            <a:rPr lang="en-SG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প্রাণী</a:t>
          </a:r>
          <a:endParaRPr lang="en-SG" b="1" dirty="0" smtClean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dirty="0" smtClean="0">
              <a:latin typeface="Times New Roman" pitchFamily="18" charset="0"/>
              <a:cs typeface="Times New Roman" pitchFamily="18" charset="0"/>
            </a:rPr>
            <a:t>Ex-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Mollusca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to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Chordata</a:t>
          </a:r>
          <a:endParaRPr lang="en-US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03B3EC-CEC1-42F4-A317-11485DD891D1}" type="parTrans" cxnId="{833EF1A9-A4ED-4429-8B22-D11209F33A5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29EAA351-C04E-4A37-AACA-6CBA25BF78CC}" type="sibTrans" cxnId="{833EF1A9-A4ED-4429-8B22-D11209F33A54}">
      <dgm:prSet/>
      <dgm:spPr/>
      <dgm:t>
        <a:bodyPr/>
        <a:lstStyle/>
        <a:p>
          <a:endParaRPr lang="en-US"/>
        </a:p>
      </dgm:t>
    </dgm:pt>
    <dgm:pt modelId="{D4C989D4-5B4C-474D-A4B7-E80755BC5389}" type="pres">
      <dgm:prSet presAssocID="{7A179CE0-12FD-459D-9532-E240C1FE35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30580D-9964-4729-9BC9-7C15CFD6A3FC}" type="pres">
      <dgm:prSet presAssocID="{E3A2BF6B-8832-4415-BB08-884DBA66EBF9}" presName="hierRoot1" presStyleCnt="0">
        <dgm:presLayoutVars>
          <dgm:hierBranch val="init"/>
        </dgm:presLayoutVars>
      </dgm:prSet>
      <dgm:spPr/>
    </dgm:pt>
    <dgm:pt modelId="{D4F09DEF-792A-4A31-A754-D201C76FFD35}" type="pres">
      <dgm:prSet presAssocID="{E3A2BF6B-8832-4415-BB08-884DBA66EBF9}" presName="rootComposite1" presStyleCnt="0"/>
      <dgm:spPr/>
    </dgm:pt>
    <dgm:pt modelId="{9C3608F5-6A89-490D-A240-C2A300095DCF}" type="pres">
      <dgm:prSet presAssocID="{E3A2BF6B-8832-4415-BB08-884DBA66EBF9}" presName="rootText1" presStyleLbl="node0" presStyleIdx="0" presStyleCnt="1" custScaleX="125718" custScaleY="65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E0BCF-6C0F-410A-A7E5-D426D99F7E79}" type="pres">
      <dgm:prSet presAssocID="{E3A2BF6B-8832-4415-BB08-884DBA66EB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56EBB6-009F-4AD7-8087-E1623A312024}" type="pres">
      <dgm:prSet presAssocID="{E3A2BF6B-8832-4415-BB08-884DBA66EBF9}" presName="hierChild2" presStyleCnt="0"/>
      <dgm:spPr/>
    </dgm:pt>
    <dgm:pt modelId="{F9763338-48A4-455A-AF49-C9C53CED75A7}" type="pres">
      <dgm:prSet presAssocID="{ED34C33F-DCE2-4465-8071-886CE8B3223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BDE9AE9-BF79-491A-8594-D4AF07A2744A}" type="pres">
      <dgm:prSet presAssocID="{FDDC4BFD-57AE-4E65-96E6-E03A6F7790E9}" presName="hierRoot2" presStyleCnt="0">
        <dgm:presLayoutVars>
          <dgm:hierBranch val="init"/>
        </dgm:presLayoutVars>
      </dgm:prSet>
      <dgm:spPr/>
    </dgm:pt>
    <dgm:pt modelId="{504B5D14-C067-4469-82EA-C962F8A0E632}" type="pres">
      <dgm:prSet presAssocID="{FDDC4BFD-57AE-4E65-96E6-E03A6F7790E9}" presName="rootComposite" presStyleCnt="0"/>
      <dgm:spPr/>
    </dgm:pt>
    <dgm:pt modelId="{F7501F4A-7681-43BE-9311-5FB41C085798}" type="pres">
      <dgm:prSet presAssocID="{FDDC4BFD-57AE-4E65-96E6-E03A6F7790E9}" presName="rootText" presStyleLbl="node2" presStyleIdx="0" presStyleCnt="3" custScaleX="132171" custLinFactNeighborX="1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80C023-4FF5-442A-AC7D-7C7128E6DECB}" type="pres">
      <dgm:prSet presAssocID="{FDDC4BFD-57AE-4E65-96E6-E03A6F7790E9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F3A0D5-6692-490B-85B5-3DA3BCF9F1D1}" type="pres">
      <dgm:prSet presAssocID="{FDDC4BFD-57AE-4E65-96E6-E03A6F7790E9}" presName="hierChild4" presStyleCnt="0"/>
      <dgm:spPr/>
    </dgm:pt>
    <dgm:pt modelId="{750F44B3-A3BF-4729-B4D3-EBF0C6245A35}" type="pres">
      <dgm:prSet presAssocID="{FDDC4BFD-57AE-4E65-96E6-E03A6F7790E9}" presName="hierChild5" presStyleCnt="0"/>
      <dgm:spPr/>
    </dgm:pt>
    <dgm:pt modelId="{392D8984-D1B2-4900-A8BA-4396484ED0DC}" type="pres">
      <dgm:prSet presAssocID="{2254D1AC-91E0-4006-B508-D95B2D774C5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7FFCF3A-4E5B-4A56-A55F-E187F778C714}" type="pres">
      <dgm:prSet presAssocID="{ADDF4D47-3932-4EB3-8FF0-035712F1A815}" presName="hierRoot2" presStyleCnt="0">
        <dgm:presLayoutVars>
          <dgm:hierBranch val="init"/>
        </dgm:presLayoutVars>
      </dgm:prSet>
      <dgm:spPr/>
    </dgm:pt>
    <dgm:pt modelId="{F52FC0EF-55A8-4CF7-8A9B-5BFC9612E54A}" type="pres">
      <dgm:prSet presAssocID="{ADDF4D47-3932-4EB3-8FF0-035712F1A815}" presName="rootComposite" presStyleCnt="0"/>
      <dgm:spPr/>
    </dgm:pt>
    <dgm:pt modelId="{F10BA9FA-0A5B-4624-9206-D2EA750CEC60}" type="pres">
      <dgm:prSet presAssocID="{ADDF4D47-3932-4EB3-8FF0-035712F1A815}" presName="rootText" presStyleLbl="node2" presStyleIdx="1" presStyleCnt="3" custScaleX="108400" custLinFactNeighborX="46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46F7D-0175-4154-A70D-2D81392B9605}" type="pres">
      <dgm:prSet presAssocID="{ADDF4D47-3932-4EB3-8FF0-035712F1A815}" presName="rootConnector" presStyleLbl="node2" presStyleIdx="1" presStyleCnt="3"/>
      <dgm:spPr/>
      <dgm:t>
        <a:bodyPr/>
        <a:lstStyle/>
        <a:p>
          <a:endParaRPr lang="en-US"/>
        </a:p>
      </dgm:t>
    </dgm:pt>
    <dgm:pt modelId="{47753F36-59E0-43D4-851F-A369B8E01E2C}" type="pres">
      <dgm:prSet presAssocID="{ADDF4D47-3932-4EB3-8FF0-035712F1A815}" presName="hierChild4" presStyleCnt="0"/>
      <dgm:spPr/>
    </dgm:pt>
    <dgm:pt modelId="{FA381C53-B413-4021-92DB-2528AB26C9B1}" type="pres">
      <dgm:prSet presAssocID="{ADDF4D47-3932-4EB3-8FF0-035712F1A815}" presName="hierChild5" presStyleCnt="0"/>
      <dgm:spPr/>
    </dgm:pt>
    <dgm:pt modelId="{0C85C4F1-A5A3-4A3C-84C9-8A4F1DFA4F1D}" type="pres">
      <dgm:prSet presAssocID="{5603B3EC-CEC1-42F4-A317-11485DD891D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3885186-8424-4F2D-B63D-AB03448BB1AF}" type="pres">
      <dgm:prSet presAssocID="{FD5CA43D-2194-4F66-8539-DABFF9A02ABA}" presName="hierRoot2" presStyleCnt="0">
        <dgm:presLayoutVars>
          <dgm:hierBranch val="init"/>
        </dgm:presLayoutVars>
      </dgm:prSet>
      <dgm:spPr/>
    </dgm:pt>
    <dgm:pt modelId="{2A172DA1-2122-4B9D-BA23-C7A465469207}" type="pres">
      <dgm:prSet presAssocID="{FD5CA43D-2194-4F66-8539-DABFF9A02ABA}" presName="rootComposite" presStyleCnt="0"/>
      <dgm:spPr/>
    </dgm:pt>
    <dgm:pt modelId="{D363D954-6DE0-4752-AC84-98C461FDAD09}" type="pres">
      <dgm:prSet presAssocID="{FD5CA43D-2194-4F66-8539-DABFF9A02ABA}" presName="rootText" presStyleLbl="node2" presStyleIdx="2" presStyleCnt="3" custScaleX="141976" custLinFactNeighborX="-4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DFB2C-8B97-4530-BA7E-A4577EAA768D}" type="pres">
      <dgm:prSet presAssocID="{FD5CA43D-2194-4F66-8539-DABFF9A02ABA}" presName="rootConnector" presStyleLbl="node2" presStyleIdx="2" presStyleCnt="3"/>
      <dgm:spPr/>
      <dgm:t>
        <a:bodyPr/>
        <a:lstStyle/>
        <a:p>
          <a:endParaRPr lang="en-US"/>
        </a:p>
      </dgm:t>
    </dgm:pt>
    <dgm:pt modelId="{C0839D13-81D9-4B35-8FCD-585966061DE6}" type="pres">
      <dgm:prSet presAssocID="{FD5CA43D-2194-4F66-8539-DABFF9A02ABA}" presName="hierChild4" presStyleCnt="0"/>
      <dgm:spPr/>
    </dgm:pt>
    <dgm:pt modelId="{976A00D0-8E8C-47F3-A57A-92E3128D189A}" type="pres">
      <dgm:prSet presAssocID="{FD5CA43D-2194-4F66-8539-DABFF9A02ABA}" presName="hierChild5" presStyleCnt="0"/>
      <dgm:spPr/>
    </dgm:pt>
    <dgm:pt modelId="{40A3D6EA-C983-4707-8FF3-310E31E6F8A1}" type="pres">
      <dgm:prSet presAssocID="{E3A2BF6B-8832-4415-BB08-884DBA66EBF9}" presName="hierChild3" presStyleCnt="0"/>
      <dgm:spPr/>
    </dgm:pt>
  </dgm:ptLst>
  <dgm:cxnLst>
    <dgm:cxn modelId="{87832CD0-C4D2-4858-AD32-7F7CFE61E08C}" type="presOf" srcId="{ADDF4D47-3932-4EB3-8FF0-035712F1A815}" destId="{A7E46F7D-0175-4154-A70D-2D81392B9605}" srcOrd="1" destOrd="0" presId="urn:microsoft.com/office/officeart/2005/8/layout/orgChart1"/>
    <dgm:cxn modelId="{E1E480CC-33B3-4B86-A814-24F18AF90121}" type="presOf" srcId="{2254D1AC-91E0-4006-B508-D95B2D774C52}" destId="{392D8984-D1B2-4900-A8BA-4396484ED0DC}" srcOrd="0" destOrd="0" presId="urn:microsoft.com/office/officeart/2005/8/layout/orgChart1"/>
    <dgm:cxn modelId="{5742882A-ED31-4D32-95EF-E2664669B824}" srcId="{E3A2BF6B-8832-4415-BB08-884DBA66EBF9}" destId="{FDDC4BFD-57AE-4E65-96E6-E03A6F7790E9}" srcOrd="0" destOrd="0" parTransId="{ED34C33F-DCE2-4465-8071-886CE8B32233}" sibTransId="{F0A9CD7E-BFC0-4FDE-B26E-6EDF65A018EB}"/>
    <dgm:cxn modelId="{833EF1A9-A4ED-4429-8B22-D11209F33A54}" srcId="{E3A2BF6B-8832-4415-BB08-884DBA66EBF9}" destId="{FD5CA43D-2194-4F66-8539-DABFF9A02ABA}" srcOrd="2" destOrd="0" parTransId="{5603B3EC-CEC1-42F4-A317-11485DD891D1}" sibTransId="{29EAA351-C04E-4A37-AACA-6CBA25BF78CC}"/>
    <dgm:cxn modelId="{3BE5680F-5CAB-4D5C-B862-7958A4122DFF}" type="presOf" srcId="{FDDC4BFD-57AE-4E65-96E6-E03A6F7790E9}" destId="{A480C023-4FF5-442A-AC7D-7C7128E6DECB}" srcOrd="1" destOrd="0" presId="urn:microsoft.com/office/officeart/2005/8/layout/orgChart1"/>
    <dgm:cxn modelId="{E640AA7A-169F-4950-A46D-EC4D5D9B98A0}" type="presOf" srcId="{ADDF4D47-3932-4EB3-8FF0-035712F1A815}" destId="{F10BA9FA-0A5B-4624-9206-D2EA750CEC60}" srcOrd="0" destOrd="0" presId="urn:microsoft.com/office/officeart/2005/8/layout/orgChart1"/>
    <dgm:cxn modelId="{B99CC784-3BBE-40C3-9813-AB4D9E7E8AA5}" type="presOf" srcId="{FD5CA43D-2194-4F66-8539-DABFF9A02ABA}" destId="{D363D954-6DE0-4752-AC84-98C461FDAD09}" srcOrd="0" destOrd="0" presId="urn:microsoft.com/office/officeart/2005/8/layout/orgChart1"/>
    <dgm:cxn modelId="{2B665FC4-BB94-4FB8-8B54-DADEE71B5EE8}" type="presOf" srcId="{E3A2BF6B-8832-4415-BB08-884DBA66EBF9}" destId="{9C3608F5-6A89-490D-A240-C2A300095DCF}" srcOrd="0" destOrd="0" presId="urn:microsoft.com/office/officeart/2005/8/layout/orgChart1"/>
    <dgm:cxn modelId="{320AF311-18F5-4E4D-BFBE-9349AD148081}" type="presOf" srcId="{E3A2BF6B-8832-4415-BB08-884DBA66EBF9}" destId="{B3BE0BCF-6C0F-410A-A7E5-D426D99F7E79}" srcOrd="1" destOrd="0" presId="urn:microsoft.com/office/officeart/2005/8/layout/orgChart1"/>
    <dgm:cxn modelId="{FA8451DB-6D2B-4E3D-A726-F0B363B07EF1}" type="presOf" srcId="{7A179CE0-12FD-459D-9532-E240C1FE350E}" destId="{D4C989D4-5B4C-474D-A4B7-E80755BC5389}" srcOrd="0" destOrd="0" presId="urn:microsoft.com/office/officeart/2005/8/layout/orgChart1"/>
    <dgm:cxn modelId="{23BCAA7A-7AEB-47F5-88D4-2D7EB754BBFC}" srcId="{E3A2BF6B-8832-4415-BB08-884DBA66EBF9}" destId="{ADDF4D47-3932-4EB3-8FF0-035712F1A815}" srcOrd="1" destOrd="0" parTransId="{2254D1AC-91E0-4006-B508-D95B2D774C52}" sibTransId="{21A7D1D7-2A3F-4355-8CEC-868B39FF90CC}"/>
    <dgm:cxn modelId="{BEE65B60-6C84-4AAF-81F7-1E6DA62BD9B7}" type="presOf" srcId="{ED34C33F-DCE2-4465-8071-886CE8B32233}" destId="{F9763338-48A4-455A-AF49-C9C53CED75A7}" srcOrd="0" destOrd="0" presId="urn:microsoft.com/office/officeart/2005/8/layout/orgChart1"/>
    <dgm:cxn modelId="{4CCA596B-B98A-4855-A9C5-9FD7B549010C}" srcId="{7A179CE0-12FD-459D-9532-E240C1FE350E}" destId="{E3A2BF6B-8832-4415-BB08-884DBA66EBF9}" srcOrd="0" destOrd="0" parTransId="{24A94025-02B4-416C-B072-E1840C168A6A}" sibTransId="{989AA202-774C-4FD6-9A1D-FBE1814232CF}"/>
    <dgm:cxn modelId="{8A26374A-17BA-42BC-9146-08D349B346E1}" type="presOf" srcId="{FD5CA43D-2194-4F66-8539-DABFF9A02ABA}" destId="{DD2DFB2C-8B97-4530-BA7E-A4577EAA768D}" srcOrd="1" destOrd="0" presId="urn:microsoft.com/office/officeart/2005/8/layout/orgChart1"/>
    <dgm:cxn modelId="{ACC084D4-AE30-410C-8606-D3E64FBF684D}" type="presOf" srcId="{FDDC4BFD-57AE-4E65-96E6-E03A6F7790E9}" destId="{F7501F4A-7681-43BE-9311-5FB41C085798}" srcOrd="0" destOrd="0" presId="urn:microsoft.com/office/officeart/2005/8/layout/orgChart1"/>
    <dgm:cxn modelId="{AD39DD8F-C400-409F-9367-252A3166F6D4}" type="presOf" srcId="{5603B3EC-CEC1-42F4-A317-11485DD891D1}" destId="{0C85C4F1-A5A3-4A3C-84C9-8A4F1DFA4F1D}" srcOrd="0" destOrd="0" presId="urn:microsoft.com/office/officeart/2005/8/layout/orgChart1"/>
    <dgm:cxn modelId="{C96B5458-B6D8-413F-8FA5-4B582B614806}" type="presParOf" srcId="{D4C989D4-5B4C-474D-A4B7-E80755BC5389}" destId="{3530580D-9964-4729-9BC9-7C15CFD6A3FC}" srcOrd="0" destOrd="0" presId="urn:microsoft.com/office/officeart/2005/8/layout/orgChart1"/>
    <dgm:cxn modelId="{CE8197AE-DFE2-42B3-B847-A5A2214BC4A4}" type="presParOf" srcId="{3530580D-9964-4729-9BC9-7C15CFD6A3FC}" destId="{D4F09DEF-792A-4A31-A754-D201C76FFD35}" srcOrd="0" destOrd="0" presId="urn:microsoft.com/office/officeart/2005/8/layout/orgChart1"/>
    <dgm:cxn modelId="{DED859DF-B81E-4DF0-8D16-E18DAD67ABED}" type="presParOf" srcId="{D4F09DEF-792A-4A31-A754-D201C76FFD35}" destId="{9C3608F5-6A89-490D-A240-C2A300095DCF}" srcOrd="0" destOrd="0" presId="urn:microsoft.com/office/officeart/2005/8/layout/orgChart1"/>
    <dgm:cxn modelId="{8F9CDE64-DB22-4717-84C5-3E1F1761A265}" type="presParOf" srcId="{D4F09DEF-792A-4A31-A754-D201C76FFD35}" destId="{B3BE0BCF-6C0F-410A-A7E5-D426D99F7E79}" srcOrd="1" destOrd="0" presId="urn:microsoft.com/office/officeart/2005/8/layout/orgChart1"/>
    <dgm:cxn modelId="{8DD702C2-290D-41A5-8817-645F1BBC789C}" type="presParOf" srcId="{3530580D-9964-4729-9BC9-7C15CFD6A3FC}" destId="{2956EBB6-009F-4AD7-8087-E1623A312024}" srcOrd="1" destOrd="0" presId="urn:microsoft.com/office/officeart/2005/8/layout/orgChart1"/>
    <dgm:cxn modelId="{60B7D7BE-3030-4063-82C0-F7A1E76DC1AF}" type="presParOf" srcId="{2956EBB6-009F-4AD7-8087-E1623A312024}" destId="{F9763338-48A4-455A-AF49-C9C53CED75A7}" srcOrd="0" destOrd="0" presId="urn:microsoft.com/office/officeart/2005/8/layout/orgChart1"/>
    <dgm:cxn modelId="{286CD0C5-BBD4-4E5D-8625-EEDD4C45E796}" type="presParOf" srcId="{2956EBB6-009F-4AD7-8087-E1623A312024}" destId="{4BDE9AE9-BF79-491A-8594-D4AF07A2744A}" srcOrd="1" destOrd="0" presId="urn:microsoft.com/office/officeart/2005/8/layout/orgChart1"/>
    <dgm:cxn modelId="{C9429D07-460E-4EB9-8462-C96ED7C7DF03}" type="presParOf" srcId="{4BDE9AE9-BF79-491A-8594-D4AF07A2744A}" destId="{504B5D14-C067-4469-82EA-C962F8A0E632}" srcOrd="0" destOrd="0" presId="urn:microsoft.com/office/officeart/2005/8/layout/orgChart1"/>
    <dgm:cxn modelId="{5A1C019E-95A3-479E-9140-B2F167127791}" type="presParOf" srcId="{504B5D14-C067-4469-82EA-C962F8A0E632}" destId="{F7501F4A-7681-43BE-9311-5FB41C085798}" srcOrd="0" destOrd="0" presId="urn:microsoft.com/office/officeart/2005/8/layout/orgChart1"/>
    <dgm:cxn modelId="{E74ACDF0-8C49-4399-852A-E499B0196AFB}" type="presParOf" srcId="{504B5D14-C067-4469-82EA-C962F8A0E632}" destId="{A480C023-4FF5-442A-AC7D-7C7128E6DECB}" srcOrd="1" destOrd="0" presId="urn:microsoft.com/office/officeart/2005/8/layout/orgChart1"/>
    <dgm:cxn modelId="{5C1B9B95-7B0B-467B-B6A4-645E847B94CE}" type="presParOf" srcId="{4BDE9AE9-BF79-491A-8594-D4AF07A2744A}" destId="{BFF3A0D5-6692-490B-85B5-3DA3BCF9F1D1}" srcOrd="1" destOrd="0" presId="urn:microsoft.com/office/officeart/2005/8/layout/orgChart1"/>
    <dgm:cxn modelId="{58119C5D-C002-474B-A71A-D93654A86B86}" type="presParOf" srcId="{4BDE9AE9-BF79-491A-8594-D4AF07A2744A}" destId="{750F44B3-A3BF-4729-B4D3-EBF0C6245A35}" srcOrd="2" destOrd="0" presId="urn:microsoft.com/office/officeart/2005/8/layout/orgChart1"/>
    <dgm:cxn modelId="{A1CAF429-9DEE-48FC-ABC9-E893239D4750}" type="presParOf" srcId="{2956EBB6-009F-4AD7-8087-E1623A312024}" destId="{392D8984-D1B2-4900-A8BA-4396484ED0DC}" srcOrd="2" destOrd="0" presId="urn:microsoft.com/office/officeart/2005/8/layout/orgChart1"/>
    <dgm:cxn modelId="{00EAB509-35F6-4C62-AA3B-09AC1AFA3EBD}" type="presParOf" srcId="{2956EBB6-009F-4AD7-8087-E1623A312024}" destId="{B7FFCF3A-4E5B-4A56-A55F-E187F778C714}" srcOrd="3" destOrd="0" presId="urn:microsoft.com/office/officeart/2005/8/layout/orgChart1"/>
    <dgm:cxn modelId="{41F19806-DCC1-4B0E-BD4E-7C698AA32414}" type="presParOf" srcId="{B7FFCF3A-4E5B-4A56-A55F-E187F778C714}" destId="{F52FC0EF-55A8-4CF7-8A9B-5BFC9612E54A}" srcOrd="0" destOrd="0" presId="urn:microsoft.com/office/officeart/2005/8/layout/orgChart1"/>
    <dgm:cxn modelId="{23CD0B6F-66CD-48C7-B24D-DD6C6AFAF20C}" type="presParOf" srcId="{F52FC0EF-55A8-4CF7-8A9B-5BFC9612E54A}" destId="{F10BA9FA-0A5B-4624-9206-D2EA750CEC60}" srcOrd="0" destOrd="0" presId="urn:microsoft.com/office/officeart/2005/8/layout/orgChart1"/>
    <dgm:cxn modelId="{9EED6BD0-93A6-4689-B9C7-21357BE5F037}" type="presParOf" srcId="{F52FC0EF-55A8-4CF7-8A9B-5BFC9612E54A}" destId="{A7E46F7D-0175-4154-A70D-2D81392B9605}" srcOrd="1" destOrd="0" presId="urn:microsoft.com/office/officeart/2005/8/layout/orgChart1"/>
    <dgm:cxn modelId="{384DF891-2DF3-48AA-B611-93411EC61E62}" type="presParOf" srcId="{B7FFCF3A-4E5B-4A56-A55F-E187F778C714}" destId="{47753F36-59E0-43D4-851F-A369B8E01E2C}" srcOrd="1" destOrd="0" presId="urn:microsoft.com/office/officeart/2005/8/layout/orgChart1"/>
    <dgm:cxn modelId="{CEDA1E21-49F4-4647-8AC0-ACD3ED5BC760}" type="presParOf" srcId="{B7FFCF3A-4E5B-4A56-A55F-E187F778C714}" destId="{FA381C53-B413-4021-92DB-2528AB26C9B1}" srcOrd="2" destOrd="0" presId="urn:microsoft.com/office/officeart/2005/8/layout/orgChart1"/>
    <dgm:cxn modelId="{32DF2C75-941E-4FF2-893C-69E6BF5B4B2E}" type="presParOf" srcId="{2956EBB6-009F-4AD7-8087-E1623A312024}" destId="{0C85C4F1-A5A3-4A3C-84C9-8A4F1DFA4F1D}" srcOrd="4" destOrd="0" presId="urn:microsoft.com/office/officeart/2005/8/layout/orgChart1"/>
    <dgm:cxn modelId="{CC5948FD-596B-49A4-AE63-6B70B37156C9}" type="presParOf" srcId="{2956EBB6-009F-4AD7-8087-E1623A312024}" destId="{B3885186-8424-4F2D-B63D-AB03448BB1AF}" srcOrd="5" destOrd="0" presId="urn:microsoft.com/office/officeart/2005/8/layout/orgChart1"/>
    <dgm:cxn modelId="{927E9FBE-DF0E-4AF1-96BA-2CC1E9C0B685}" type="presParOf" srcId="{B3885186-8424-4F2D-B63D-AB03448BB1AF}" destId="{2A172DA1-2122-4B9D-BA23-C7A465469207}" srcOrd="0" destOrd="0" presId="urn:microsoft.com/office/officeart/2005/8/layout/orgChart1"/>
    <dgm:cxn modelId="{FA1EC9AF-7A5E-4896-B05D-076C676CF8A4}" type="presParOf" srcId="{2A172DA1-2122-4B9D-BA23-C7A465469207}" destId="{D363D954-6DE0-4752-AC84-98C461FDAD09}" srcOrd="0" destOrd="0" presId="urn:microsoft.com/office/officeart/2005/8/layout/orgChart1"/>
    <dgm:cxn modelId="{ABBF76F5-2E59-4252-8AE5-29C2A384016E}" type="presParOf" srcId="{2A172DA1-2122-4B9D-BA23-C7A465469207}" destId="{DD2DFB2C-8B97-4530-BA7E-A4577EAA768D}" srcOrd="1" destOrd="0" presId="urn:microsoft.com/office/officeart/2005/8/layout/orgChart1"/>
    <dgm:cxn modelId="{72ED0B5D-80D4-4707-B867-7433738AFF08}" type="presParOf" srcId="{B3885186-8424-4F2D-B63D-AB03448BB1AF}" destId="{C0839D13-81D9-4B35-8FCD-585966061DE6}" srcOrd="1" destOrd="0" presId="urn:microsoft.com/office/officeart/2005/8/layout/orgChart1"/>
    <dgm:cxn modelId="{605FA1C3-09A2-4C40-997F-E2F38CF39841}" type="presParOf" srcId="{B3885186-8424-4F2D-B63D-AB03448BB1AF}" destId="{976A00D0-8E8C-47F3-A57A-92E3128D189A}" srcOrd="2" destOrd="0" presId="urn:microsoft.com/office/officeart/2005/8/layout/orgChart1"/>
    <dgm:cxn modelId="{BD481516-3DE5-4432-A21B-BDD40818703A}" type="presParOf" srcId="{3530580D-9964-4729-9BC9-7C15CFD6A3FC}" destId="{40A3D6EA-C983-4707-8FF3-310E31E6F8A1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FB62E8-0B3F-44E3-9C4B-3883CC4CEF7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FAECF-F466-424A-B54B-69CDAD15D24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নটোকর্ড</a:t>
          </a:r>
          <a:endParaRPr lang="en-US" sz="35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84659519-695B-4A01-9E19-0E0523EBE236}" type="parTrans" cxnId="{00632BE3-6BEB-4BF1-B918-472AB11A41A9}">
      <dgm:prSet/>
      <dgm:spPr/>
      <dgm:t>
        <a:bodyPr/>
        <a:lstStyle/>
        <a:p>
          <a:endParaRPr lang="en-US"/>
        </a:p>
      </dgm:t>
    </dgm:pt>
    <dgm:pt modelId="{D552039F-53D6-410B-9940-7BC883529C84}" type="sibTrans" cxnId="{00632BE3-6BEB-4BF1-B918-472AB11A41A9}">
      <dgm:prSet/>
      <dgm:spPr/>
      <dgm:t>
        <a:bodyPr/>
        <a:lstStyle/>
        <a:p>
          <a:endParaRPr lang="en-US"/>
        </a:p>
      </dgm:t>
    </dgm:pt>
    <dgm:pt modelId="{12EEA71B-FCEB-4306-9433-C90E5914D33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ননকর্ডাটা</a:t>
          </a:r>
          <a:endParaRPr lang="en-US" sz="35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49BB7391-4B61-4325-B923-88752E8ABAC4}" type="parTrans" cxnId="{BC259F18-ECB8-43DF-AF2E-DA6CEBED6717}">
      <dgm:prSet/>
      <dgm:spPr>
        <a:solidFill>
          <a:srgbClr val="002060"/>
        </a:solidFill>
      </dgm:spPr>
      <dgm:t>
        <a:bodyPr/>
        <a:lstStyle/>
        <a:p>
          <a:endParaRPr lang="en-US" b="1">
            <a:solidFill>
              <a:srgbClr val="FFC000"/>
            </a:solidFill>
          </a:endParaRPr>
        </a:p>
      </dgm:t>
    </dgm:pt>
    <dgm:pt modelId="{62B76D16-9E60-47CF-9D71-70E6ED616EEC}" type="sibTrans" cxnId="{BC259F18-ECB8-43DF-AF2E-DA6CEBED6717}">
      <dgm:prSet/>
      <dgm:spPr/>
      <dgm:t>
        <a:bodyPr/>
        <a:lstStyle/>
        <a:p>
          <a:endParaRPr lang="en-US"/>
        </a:p>
      </dgm:t>
    </dgm:pt>
    <dgm:pt modelId="{47FF6913-C31F-4F87-9DB0-66D74F9CB31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কর্ডাটা</a:t>
          </a:r>
          <a:endParaRPr lang="en-US" sz="35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EEE84C10-309B-434C-8519-5B6A44969A5E}" type="parTrans" cxnId="{21458783-CB36-46A3-9450-7E86A4865E4B}">
      <dgm:prSet/>
      <dgm:spPr>
        <a:solidFill>
          <a:srgbClr val="002060"/>
        </a:solidFill>
      </dgm:spPr>
      <dgm:t>
        <a:bodyPr/>
        <a:lstStyle/>
        <a:p>
          <a:endParaRPr lang="en-US" b="1">
            <a:solidFill>
              <a:srgbClr val="FFC000"/>
            </a:solidFill>
          </a:endParaRPr>
        </a:p>
      </dgm:t>
    </dgm:pt>
    <dgm:pt modelId="{20725955-1E6F-4BE2-98CB-6F059FC6781D}" type="sibTrans" cxnId="{21458783-CB36-46A3-9450-7E86A4865E4B}">
      <dgm:prSet/>
      <dgm:spPr/>
      <dgm:t>
        <a:bodyPr/>
        <a:lstStyle/>
        <a:p>
          <a:endParaRPr lang="en-US"/>
        </a:p>
      </dgm:t>
    </dgm:pt>
    <dgm:pt modelId="{06418E61-51CC-4CDC-A220-96BFC2FDDE5F}">
      <dgm:prSet/>
      <dgm:spPr>
        <a:solidFill>
          <a:srgbClr val="002060"/>
        </a:solidFill>
      </dgm:spPr>
      <dgm:t>
        <a:bodyPr/>
        <a:lstStyle/>
        <a:p>
          <a:r>
            <a:rPr lang="en-SG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Urochordata</a:t>
          </a:r>
          <a:endParaRPr lang="en-US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D17E9F-D740-40AC-A61F-C5D0DE677B9C}" type="parTrans" cxnId="{DBDC95B8-238E-4DC5-84E3-BA79EAB2576C}">
      <dgm:prSet/>
      <dgm:spPr>
        <a:solidFill>
          <a:srgbClr val="002060"/>
        </a:solidFill>
      </dgm:spPr>
      <dgm:t>
        <a:bodyPr/>
        <a:lstStyle/>
        <a:p>
          <a:endParaRPr lang="en-US" b="1">
            <a:solidFill>
              <a:srgbClr val="FFC000"/>
            </a:solidFill>
          </a:endParaRPr>
        </a:p>
      </dgm:t>
    </dgm:pt>
    <dgm:pt modelId="{EBE66958-9C0B-45D4-B401-89580C1C7C09}" type="sibTrans" cxnId="{DBDC95B8-238E-4DC5-84E3-BA79EAB2576C}">
      <dgm:prSet/>
      <dgm:spPr/>
      <dgm:t>
        <a:bodyPr/>
        <a:lstStyle/>
        <a:p>
          <a:endParaRPr lang="en-US"/>
        </a:p>
      </dgm:t>
    </dgm:pt>
    <dgm:pt modelId="{46CC166F-75EB-43AA-9737-9140BA362575}">
      <dgm:prSet/>
      <dgm:spPr>
        <a:solidFill>
          <a:srgbClr val="002060"/>
        </a:solidFill>
      </dgm:spPr>
      <dgm:t>
        <a:bodyPr/>
        <a:lstStyle/>
        <a:p>
          <a:r>
            <a:rPr lang="en-SG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Cephalochordata</a:t>
          </a:r>
          <a:endParaRPr lang="en-US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C33FC6-3769-4F9D-830C-176326E1913B}" type="parTrans" cxnId="{3564B324-9688-4D4C-97A6-58F1F28E64F8}">
      <dgm:prSet/>
      <dgm:spPr>
        <a:solidFill>
          <a:srgbClr val="002060"/>
        </a:solidFill>
      </dgm:spPr>
      <dgm:t>
        <a:bodyPr/>
        <a:lstStyle/>
        <a:p>
          <a:endParaRPr lang="en-US" b="1">
            <a:solidFill>
              <a:srgbClr val="FFC000"/>
            </a:solidFill>
          </a:endParaRPr>
        </a:p>
      </dgm:t>
    </dgm:pt>
    <dgm:pt modelId="{4386C209-249E-4D55-8CAD-B6D7B3CBC4D1}" type="sibTrans" cxnId="{3564B324-9688-4D4C-97A6-58F1F28E64F8}">
      <dgm:prSet/>
      <dgm:spPr/>
      <dgm:t>
        <a:bodyPr/>
        <a:lstStyle/>
        <a:p>
          <a:endParaRPr lang="en-US"/>
        </a:p>
      </dgm:t>
    </dgm:pt>
    <dgm:pt modelId="{827EDE74-8585-4C9C-B601-93107F6B0260}">
      <dgm:prSet/>
      <dgm:spPr>
        <a:solidFill>
          <a:srgbClr val="002060"/>
        </a:solidFill>
      </dgm:spPr>
      <dgm:t>
        <a:bodyPr/>
        <a:lstStyle/>
        <a:p>
          <a:r>
            <a:rPr lang="en-SG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Vertebrata</a:t>
          </a:r>
          <a:endParaRPr lang="en-US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DCC113-5B01-4362-A230-01191B649B75}" type="parTrans" cxnId="{B89890E1-2C32-4773-ABC5-AA37D78295F7}">
      <dgm:prSet/>
      <dgm:spPr>
        <a:solidFill>
          <a:srgbClr val="002060"/>
        </a:solidFill>
      </dgm:spPr>
      <dgm:t>
        <a:bodyPr/>
        <a:lstStyle/>
        <a:p>
          <a:endParaRPr lang="en-US" b="1">
            <a:solidFill>
              <a:srgbClr val="FFC000"/>
            </a:solidFill>
          </a:endParaRPr>
        </a:p>
      </dgm:t>
    </dgm:pt>
    <dgm:pt modelId="{64CA281A-72D7-4000-A405-C1E4C599A091}" type="sibTrans" cxnId="{B89890E1-2C32-4773-ABC5-AA37D78295F7}">
      <dgm:prSet/>
      <dgm:spPr/>
      <dgm:t>
        <a:bodyPr/>
        <a:lstStyle/>
        <a:p>
          <a:endParaRPr lang="en-US"/>
        </a:p>
      </dgm:t>
    </dgm:pt>
    <dgm:pt modelId="{831F45F2-253B-4478-83F5-751A9D9C182E}">
      <dgm:prSet/>
      <dgm:spPr>
        <a:solidFill>
          <a:srgbClr val="002060"/>
        </a:solidFill>
      </dgm:spPr>
      <dgm:t>
        <a:bodyPr/>
        <a:lstStyle/>
        <a:p>
          <a:r>
            <a:rPr lang="en-S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মেরুদণ্ডী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1CB46A6-9B5F-4C10-8E01-34DE8F3AB86A}" type="parTrans" cxnId="{1C58FFDA-834C-4EC6-8152-D7B49B725B8F}">
      <dgm:prSet/>
      <dgm:spPr/>
      <dgm:t>
        <a:bodyPr/>
        <a:lstStyle/>
        <a:p>
          <a:endParaRPr lang="en-US"/>
        </a:p>
      </dgm:t>
    </dgm:pt>
    <dgm:pt modelId="{8903DF28-7C5A-4357-8497-401A1B4DD99E}" type="sibTrans" cxnId="{1C58FFDA-834C-4EC6-8152-D7B49B725B8F}">
      <dgm:prSet/>
      <dgm:spPr/>
      <dgm:t>
        <a:bodyPr/>
        <a:lstStyle/>
        <a:p>
          <a:endParaRPr lang="en-US"/>
        </a:p>
      </dgm:t>
    </dgm:pt>
    <dgm:pt modelId="{28919647-2419-4797-B2B0-95997A1EB679}">
      <dgm:prSet/>
      <dgm:spPr>
        <a:solidFill>
          <a:srgbClr val="002060"/>
        </a:solidFill>
      </dgm:spPr>
      <dgm:t>
        <a:bodyPr/>
        <a:lstStyle/>
        <a:p>
          <a:r>
            <a:rPr lang="en-S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অমেরুদণ্ডী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1B7C7071-C8A3-455A-B153-85C5F5D644BA}" type="parTrans" cxnId="{B4B3822C-8798-41B3-BD4E-F5140133FEAC}">
      <dgm:prSet/>
      <dgm:spPr/>
      <dgm:t>
        <a:bodyPr/>
        <a:lstStyle/>
        <a:p>
          <a:endParaRPr lang="en-US"/>
        </a:p>
      </dgm:t>
    </dgm:pt>
    <dgm:pt modelId="{6A20F3FE-E877-4499-9C9F-32B4BA2F2AE7}" type="sibTrans" cxnId="{B4B3822C-8798-41B3-BD4E-F5140133FEAC}">
      <dgm:prSet/>
      <dgm:spPr/>
      <dgm:t>
        <a:bodyPr/>
        <a:lstStyle/>
        <a:p>
          <a:endParaRPr lang="en-US"/>
        </a:p>
      </dgm:t>
    </dgm:pt>
    <dgm:pt modelId="{5038A604-10EB-471B-B64A-89452506167B}">
      <dgm:prSet/>
      <dgm:spPr>
        <a:solidFill>
          <a:srgbClr val="002060"/>
        </a:solidFill>
      </dgm:spPr>
      <dgm:t>
        <a:bodyPr/>
        <a:lstStyle/>
        <a:p>
          <a:r>
            <a:rPr lang="en-S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অমেরুদণ্ডী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50E8A340-3392-466A-A2F8-4866351C4C09}" type="parTrans" cxnId="{8E901057-6C81-43BB-894A-78E8BD1C3036}">
      <dgm:prSet/>
      <dgm:spPr/>
      <dgm:t>
        <a:bodyPr/>
        <a:lstStyle/>
        <a:p>
          <a:endParaRPr lang="en-US"/>
        </a:p>
      </dgm:t>
    </dgm:pt>
    <dgm:pt modelId="{671D383F-2603-481F-9805-F8B0B4C7C095}" type="sibTrans" cxnId="{8E901057-6C81-43BB-894A-78E8BD1C3036}">
      <dgm:prSet/>
      <dgm:spPr/>
      <dgm:t>
        <a:bodyPr/>
        <a:lstStyle/>
        <a:p>
          <a:endParaRPr lang="en-US"/>
        </a:p>
      </dgm:t>
    </dgm:pt>
    <dgm:pt modelId="{619351F7-90AE-4631-A693-1304E9838FB6}" type="pres">
      <dgm:prSet presAssocID="{DDFB62E8-0B3F-44E3-9C4B-3883CC4CEF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1B89A-CA2C-4E67-BF89-AF8F993C22CD}" type="pres">
      <dgm:prSet presAssocID="{107FAECF-F466-424A-B54B-69CDAD15D248}" presName="root1" presStyleCnt="0"/>
      <dgm:spPr/>
    </dgm:pt>
    <dgm:pt modelId="{2FE9C750-DE8E-483A-91CB-B3DE401E944F}" type="pres">
      <dgm:prSet presAssocID="{107FAECF-F466-424A-B54B-69CDAD15D248}" presName="LevelOneTextNode" presStyleLbl="node0" presStyleIdx="0" presStyleCnt="1" custScaleX="169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C93A50-5A45-45EB-A365-52D37A719192}" type="pres">
      <dgm:prSet presAssocID="{107FAECF-F466-424A-B54B-69CDAD15D248}" presName="level2hierChild" presStyleCnt="0"/>
      <dgm:spPr/>
    </dgm:pt>
    <dgm:pt modelId="{A9415544-071A-4879-9417-367F0152C93F}" type="pres">
      <dgm:prSet presAssocID="{49BB7391-4B61-4325-B923-88752E8ABAC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9B1FD04-1648-4E8A-BE12-EB70EBAB1312}" type="pres">
      <dgm:prSet presAssocID="{49BB7391-4B61-4325-B923-88752E8ABAC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3E0AF19-B348-48B0-8BC7-F2E106D3FC0C}" type="pres">
      <dgm:prSet presAssocID="{12EEA71B-FCEB-4306-9433-C90E5914D33A}" presName="root2" presStyleCnt="0"/>
      <dgm:spPr/>
    </dgm:pt>
    <dgm:pt modelId="{9261DDEE-120A-44DC-AB54-F14AF4B0B43D}" type="pres">
      <dgm:prSet presAssocID="{12EEA71B-FCEB-4306-9433-C90E5914D33A}" presName="LevelTwoTextNode" presStyleLbl="node2" presStyleIdx="0" presStyleCnt="2" custScaleX="153844" custScaleY="1014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75E42F-D150-4477-98B9-F23388B10992}" type="pres">
      <dgm:prSet presAssocID="{12EEA71B-FCEB-4306-9433-C90E5914D33A}" presName="level3hierChild" presStyleCnt="0"/>
      <dgm:spPr/>
    </dgm:pt>
    <dgm:pt modelId="{1A318AB3-40BA-4619-8ABC-3CFED643C63A}" type="pres">
      <dgm:prSet presAssocID="{EEE84C10-309B-434C-8519-5B6A44969A5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57A1DC6-A1EB-4590-B771-9B86F8246A65}" type="pres">
      <dgm:prSet presAssocID="{EEE84C10-309B-434C-8519-5B6A44969A5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A2035CD-0735-4083-ADF3-F520568386B8}" type="pres">
      <dgm:prSet presAssocID="{47FF6913-C31F-4F87-9DB0-66D74F9CB31C}" presName="root2" presStyleCnt="0"/>
      <dgm:spPr/>
    </dgm:pt>
    <dgm:pt modelId="{741F5F1E-2F1D-469C-BF7B-76514B316FE1}" type="pres">
      <dgm:prSet presAssocID="{47FF6913-C31F-4F87-9DB0-66D74F9CB31C}" presName="LevelTwoTextNode" presStyleLbl="node2" presStyleIdx="1" presStyleCnt="2" custScaleX="153844" custScaleY="1014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713F4-0ECD-4D2A-BEC5-999CA1878FC8}" type="pres">
      <dgm:prSet presAssocID="{47FF6913-C31F-4F87-9DB0-66D74F9CB31C}" presName="level3hierChild" presStyleCnt="0"/>
      <dgm:spPr/>
    </dgm:pt>
    <dgm:pt modelId="{DA886B8F-E52C-498B-B70A-246C1BC2416E}" type="pres">
      <dgm:prSet presAssocID="{A4D17E9F-D740-40AC-A61F-C5D0DE677B9C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FB0567CB-4469-43BE-AEC0-7BA1BDA26D4C}" type="pres">
      <dgm:prSet presAssocID="{A4D17E9F-D740-40AC-A61F-C5D0DE677B9C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925A040-73E6-4D73-9CA1-DFA2D3FC7B49}" type="pres">
      <dgm:prSet presAssocID="{06418E61-51CC-4CDC-A220-96BFC2FDDE5F}" presName="root2" presStyleCnt="0"/>
      <dgm:spPr/>
    </dgm:pt>
    <dgm:pt modelId="{57D6F416-6677-4A8F-942A-88010A3228A2}" type="pres">
      <dgm:prSet presAssocID="{06418E61-51CC-4CDC-A220-96BFC2FDDE5F}" presName="LevelTwoTextNode" presStyleLbl="node3" presStyleIdx="0" presStyleCnt="3" custScaleX="187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ACEA3A-01AE-4105-8BD8-3CE1D9914AF7}" type="pres">
      <dgm:prSet presAssocID="{06418E61-51CC-4CDC-A220-96BFC2FDDE5F}" presName="level3hierChild" presStyleCnt="0"/>
      <dgm:spPr/>
    </dgm:pt>
    <dgm:pt modelId="{079BA674-8B4C-409D-B0DE-E174B5FA0088}" type="pres">
      <dgm:prSet presAssocID="{50E8A340-3392-466A-A2F8-4866351C4C09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B59EF25B-5835-4FFE-B7F9-FC8F2962F259}" type="pres">
      <dgm:prSet presAssocID="{50E8A340-3392-466A-A2F8-4866351C4C09}" presName="connTx" presStyleLbl="parChTrans1D4" presStyleIdx="0" presStyleCnt="3"/>
      <dgm:spPr/>
      <dgm:t>
        <a:bodyPr/>
        <a:lstStyle/>
        <a:p>
          <a:endParaRPr lang="en-US"/>
        </a:p>
      </dgm:t>
    </dgm:pt>
    <dgm:pt modelId="{B2B67926-8317-4600-ABEF-6DD01046AE10}" type="pres">
      <dgm:prSet presAssocID="{5038A604-10EB-471B-B64A-89452506167B}" presName="root2" presStyleCnt="0"/>
      <dgm:spPr/>
    </dgm:pt>
    <dgm:pt modelId="{588190C1-D2D8-423D-9DC8-ADD7284368DD}" type="pres">
      <dgm:prSet presAssocID="{5038A604-10EB-471B-B64A-89452506167B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D32E37-687E-4A66-9D04-5DB550B4BB90}" type="pres">
      <dgm:prSet presAssocID="{5038A604-10EB-471B-B64A-89452506167B}" presName="level3hierChild" presStyleCnt="0"/>
      <dgm:spPr/>
    </dgm:pt>
    <dgm:pt modelId="{240D4F8E-84E5-4A9D-A944-A838ABC345C3}" type="pres">
      <dgm:prSet presAssocID="{6BC33FC6-3769-4F9D-830C-176326E1913B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350F229-ED09-4576-A1D3-BCAD1E265BAC}" type="pres">
      <dgm:prSet presAssocID="{6BC33FC6-3769-4F9D-830C-176326E1913B}" presName="connTx" presStyleLbl="parChTrans1D3" presStyleIdx="1" presStyleCnt="3"/>
      <dgm:spPr/>
      <dgm:t>
        <a:bodyPr/>
        <a:lstStyle/>
        <a:p>
          <a:endParaRPr lang="en-US"/>
        </a:p>
      </dgm:t>
    </dgm:pt>
    <dgm:pt modelId="{7A3FB0F1-032B-480A-BED5-596188331085}" type="pres">
      <dgm:prSet presAssocID="{46CC166F-75EB-43AA-9737-9140BA362575}" presName="root2" presStyleCnt="0"/>
      <dgm:spPr/>
    </dgm:pt>
    <dgm:pt modelId="{45777FB4-64EC-4C83-ACAF-2AAA4052F646}" type="pres">
      <dgm:prSet presAssocID="{46CC166F-75EB-43AA-9737-9140BA362575}" presName="LevelTwoTextNode" presStyleLbl="node3" presStyleIdx="1" presStyleCnt="3" custScaleX="187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E105A6-2128-43AE-915F-2586977B1B59}" type="pres">
      <dgm:prSet presAssocID="{46CC166F-75EB-43AA-9737-9140BA362575}" presName="level3hierChild" presStyleCnt="0"/>
      <dgm:spPr/>
    </dgm:pt>
    <dgm:pt modelId="{63608A57-8556-4B5F-A7AF-3EFAE71F5F7D}" type="pres">
      <dgm:prSet presAssocID="{1B7C7071-C8A3-455A-B153-85C5F5D644BA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ED40CCDD-2373-4140-8115-936860C9FC00}" type="pres">
      <dgm:prSet presAssocID="{1B7C7071-C8A3-455A-B153-85C5F5D644BA}" presName="connTx" presStyleLbl="parChTrans1D4" presStyleIdx="1" presStyleCnt="3"/>
      <dgm:spPr/>
      <dgm:t>
        <a:bodyPr/>
        <a:lstStyle/>
        <a:p>
          <a:endParaRPr lang="en-US"/>
        </a:p>
      </dgm:t>
    </dgm:pt>
    <dgm:pt modelId="{74E81DB4-50EF-430A-9305-355A6EA5DB3F}" type="pres">
      <dgm:prSet presAssocID="{28919647-2419-4797-B2B0-95997A1EB679}" presName="root2" presStyleCnt="0"/>
      <dgm:spPr/>
    </dgm:pt>
    <dgm:pt modelId="{66AD87A5-416D-4194-8284-7E1F836FFC1E}" type="pres">
      <dgm:prSet presAssocID="{28919647-2419-4797-B2B0-95997A1EB679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428CC8-A320-424F-8CF1-C53DDEB53EE7}" type="pres">
      <dgm:prSet presAssocID="{28919647-2419-4797-B2B0-95997A1EB679}" presName="level3hierChild" presStyleCnt="0"/>
      <dgm:spPr/>
    </dgm:pt>
    <dgm:pt modelId="{07B7942A-6D0E-4F57-A6AE-10F5444F74F2}" type="pres">
      <dgm:prSet presAssocID="{0FDCC113-5B01-4362-A230-01191B649B7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012B51DD-F978-49EE-8B43-C52C2138F020}" type="pres">
      <dgm:prSet presAssocID="{0FDCC113-5B01-4362-A230-01191B649B7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806C507-1B55-4BAB-97BA-7AA973DEEA71}" type="pres">
      <dgm:prSet presAssocID="{827EDE74-8585-4C9C-B601-93107F6B0260}" presName="root2" presStyleCnt="0"/>
      <dgm:spPr/>
    </dgm:pt>
    <dgm:pt modelId="{3F09BE29-0015-415A-93C7-E440DA7EDB89}" type="pres">
      <dgm:prSet presAssocID="{827EDE74-8585-4C9C-B601-93107F6B0260}" presName="LevelTwoTextNode" presStyleLbl="node3" presStyleIdx="2" presStyleCnt="3" custScaleX="187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457BAF-79FB-4359-B040-C11354F53496}" type="pres">
      <dgm:prSet presAssocID="{827EDE74-8585-4C9C-B601-93107F6B0260}" presName="level3hierChild" presStyleCnt="0"/>
      <dgm:spPr/>
    </dgm:pt>
    <dgm:pt modelId="{A0E6266F-F7DF-474F-BD2D-8A5E97459BB1}" type="pres">
      <dgm:prSet presAssocID="{E1CB46A6-9B5F-4C10-8E01-34DE8F3AB86A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BA8C9F65-4BA7-4EA5-B312-CCAD8232C2A6}" type="pres">
      <dgm:prSet presAssocID="{E1CB46A6-9B5F-4C10-8E01-34DE8F3AB86A}" presName="connTx" presStyleLbl="parChTrans1D4" presStyleIdx="2" presStyleCnt="3"/>
      <dgm:spPr/>
      <dgm:t>
        <a:bodyPr/>
        <a:lstStyle/>
        <a:p>
          <a:endParaRPr lang="en-US"/>
        </a:p>
      </dgm:t>
    </dgm:pt>
    <dgm:pt modelId="{88C72DC7-9767-4695-9792-33788FB4A98D}" type="pres">
      <dgm:prSet presAssocID="{831F45F2-253B-4478-83F5-751A9D9C182E}" presName="root2" presStyleCnt="0"/>
      <dgm:spPr/>
    </dgm:pt>
    <dgm:pt modelId="{D5547172-807D-4701-880F-DB6492E63853}" type="pres">
      <dgm:prSet presAssocID="{831F45F2-253B-4478-83F5-751A9D9C182E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AF385-5E42-4F85-AA78-3DCE85EBE42D}" type="pres">
      <dgm:prSet presAssocID="{831F45F2-253B-4478-83F5-751A9D9C182E}" presName="level3hierChild" presStyleCnt="0"/>
      <dgm:spPr/>
    </dgm:pt>
  </dgm:ptLst>
  <dgm:cxnLst>
    <dgm:cxn modelId="{C03C3DF8-1E2B-4C3A-B810-70527C13FFD3}" type="presOf" srcId="{5038A604-10EB-471B-B64A-89452506167B}" destId="{588190C1-D2D8-423D-9DC8-ADD7284368DD}" srcOrd="0" destOrd="0" presId="urn:microsoft.com/office/officeart/2005/8/layout/hierarchy2"/>
    <dgm:cxn modelId="{B4B3822C-8798-41B3-BD4E-F5140133FEAC}" srcId="{46CC166F-75EB-43AA-9737-9140BA362575}" destId="{28919647-2419-4797-B2B0-95997A1EB679}" srcOrd="0" destOrd="0" parTransId="{1B7C7071-C8A3-455A-B153-85C5F5D644BA}" sibTransId="{6A20F3FE-E877-4499-9C9F-32B4BA2F2AE7}"/>
    <dgm:cxn modelId="{077FD8A1-34A5-406B-A1EC-6F9D98FAE2D6}" type="presOf" srcId="{A4D17E9F-D740-40AC-A61F-C5D0DE677B9C}" destId="{DA886B8F-E52C-498B-B70A-246C1BC2416E}" srcOrd="0" destOrd="0" presId="urn:microsoft.com/office/officeart/2005/8/layout/hierarchy2"/>
    <dgm:cxn modelId="{21458783-CB36-46A3-9450-7E86A4865E4B}" srcId="{107FAECF-F466-424A-B54B-69CDAD15D248}" destId="{47FF6913-C31F-4F87-9DB0-66D74F9CB31C}" srcOrd="1" destOrd="0" parTransId="{EEE84C10-309B-434C-8519-5B6A44969A5E}" sibTransId="{20725955-1E6F-4BE2-98CB-6F059FC6781D}"/>
    <dgm:cxn modelId="{A216CBD2-F214-4982-A493-ACC173574687}" type="presOf" srcId="{E1CB46A6-9B5F-4C10-8E01-34DE8F3AB86A}" destId="{BA8C9F65-4BA7-4EA5-B312-CCAD8232C2A6}" srcOrd="1" destOrd="0" presId="urn:microsoft.com/office/officeart/2005/8/layout/hierarchy2"/>
    <dgm:cxn modelId="{045FDF3B-DEC6-476B-888B-9BA58F6C5F25}" type="presOf" srcId="{EEE84C10-309B-434C-8519-5B6A44969A5E}" destId="{1A318AB3-40BA-4619-8ABC-3CFED643C63A}" srcOrd="0" destOrd="0" presId="urn:microsoft.com/office/officeart/2005/8/layout/hierarchy2"/>
    <dgm:cxn modelId="{07D6F4BE-1905-48AF-A3B2-33C7EDC34C86}" type="presOf" srcId="{0FDCC113-5B01-4362-A230-01191B649B75}" destId="{012B51DD-F978-49EE-8B43-C52C2138F020}" srcOrd="1" destOrd="0" presId="urn:microsoft.com/office/officeart/2005/8/layout/hierarchy2"/>
    <dgm:cxn modelId="{08E29751-85C9-4BEC-929A-4A7D0046FE44}" type="presOf" srcId="{12EEA71B-FCEB-4306-9433-C90E5914D33A}" destId="{9261DDEE-120A-44DC-AB54-F14AF4B0B43D}" srcOrd="0" destOrd="0" presId="urn:microsoft.com/office/officeart/2005/8/layout/hierarchy2"/>
    <dgm:cxn modelId="{74462E33-8A40-4877-B4E7-8506D4D04269}" type="presOf" srcId="{47FF6913-C31F-4F87-9DB0-66D74F9CB31C}" destId="{741F5F1E-2F1D-469C-BF7B-76514B316FE1}" srcOrd="0" destOrd="0" presId="urn:microsoft.com/office/officeart/2005/8/layout/hierarchy2"/>
    <dgm:cxn modelId="{D0BE8323-CE74-4033-AA71-AA618834E53B}" type="presOf" srcId="{49BB7391-4B61-4325-B923-88752E8ABAC4}" destId="{A9415544-071A-4879-9417-367F0152C93F}" srcOrd="0" destOrd="0" presId="urn:microsoft.com/office/officeart/2005/8/layout/hierarchy2"/>
    <dgm:cxn modelId="{8E901057-6C81-43BB-894A-78E8BD1C3036}" srcId="{06418E61-51CC-4CDC-A220-96BFC2FDDE5F}" destId="{5038A604-10EB-471B-B64A-89452506167B}" srcOrd="0" destOrd="0" parTransId="{50E8A340-3392-466A-A2F8-4866351C4C09}" sibTransId="{671D383F-2603-481F-9805-F8B0B4C7C095}"/>
    <dgm:cxn modelId="{39686D0B-DDEE-4F59-820A-F52F63A12883}" type="presOf" srcId="{28919647-2419-4797-B2B0-95997A1EB679}" destId="{66AD87A5-416D-4194-8284-7E1F836FFC1E}" srcOrd="0" destOrd="0" presId="urn:microsoft.com/office/officeart/2005/8/layout/hierarchy2"/>
    <dgm:cxn modelId="{03B4C6A0-AF0A-47C9-871A-27F2150A13F8}" type="presOf" srcId="{0FDCC113-5B01-4362-A230-01191B649B75}" destId="{07B7942A-6D0E-4F57-A6AE-10F5444F74F2}" srcOrd="0" destOrd="0" presId="urn:microsoft.com/office/officeart/2005/8/layout/hierarchy2"/>
    <dgm:cxn modelId="{C94B982F-4CB6-458C-BAB1-0C86130AB189}" type="presOf" srcId="{46CC166F-75EB-43AA-9737-9140BA362575}" destId="{45777FB4-64EC-4C83-ACAF-2AAA4052F646}" srcOrd="0" destOrd="0" presId="urn:microsoft.com/office/officeart/2005/8/layout/hierarchy2"/>
    <dgm:cxn modelId="{2817D0F5-CABC-4529-B10D-96B63BC82694}" type="presOf" srcId="{06418E61-51CC-4CDC-A220-96BFC2FDDE5F}" destId="{57D6F416-6677-4A8F-942A-88010A3228A2}" srcOrd="0" destOrd="0" presId="urn:microsoft.com/office/officeart/2005/8/layout/hierarchy2"/>
    <dgm:cxn modelId="{77F9DBB4-6E7F-4984-95D7-4AB31352AA78}" type="presOf" srcId="{50E8A340-3392-466A-A2F8-4866351C4C09}" destId="{079BA674-8B4C-409D-B0DE-E174B5FA0088}" srcOrd="0" destOrd="0" presId="urn:microsoft.com/office/officeart/2005/8/layout/hierarchy2"/>
    <dgm:cxn modelId="{B697DF72-5EB6-487D-8DA1-1FD542B1FA32}" type="presOf" srcId="{827EDE74-8585-4C9C-B601-93107F6B0260}" destId="{3F09BE29-0015-415A-93C7-E440DA7EDB89}" srcOrd="0" destOrd="0" presId="urn:microsoft.com/office/officeart/2005/8/layout/hierarchy2"/>
    <dgm:cxn modelId="{BC259F18-ECB8-43DF-AF2E-DA6CEBED6717}" srcId="{107FAECF-F466-424A-B54B-69CDAD15D248}" destId="{12EEA71B-FCEB-4306-9433-C90E5914D33A}" srcOrd="0" destOrd="0" parTransId="{49BB7391-4B61-4325-B923-88752E8ABAC4}" sibTransId="{62B76D16-9E60-47CF-9D71-70E6ED616EEC}"/>
    <dgm:cxn modelId="{A1040904-08D9-4F54-B44E-326FDA3CACEF}" type="presOf" srcId="{1B7C7071-C8A3-455A-B153-85C5F5D644BA}" destId="{63608A57-8556-4B5F-A7AF-3EFAE71F5F7D}" srcOrd="0" destOrd="0" presId="urn:microsoft.com/office/officeart/2005/8/layout/hierarchy2"/>
    <dgm:cxn modelId="{BDD5852E-B4F4-46CD-A915-EA10860EABEF}" type="presOf" srcId="{49BB7391-4B61-4325-B923-88752E8ABAC4}" destId="{D9B1FD04-1648-4E8A-BE12-EB70EBAB1312}" srcOrd="1" destOrd="0" presId="urn:microsoft.com/office/officeart/2005/8/layout/hierarchy2"/>
    <dgm:cxn modelId="{E74F01B9-6C65-4DB7-8B59-3EC57BC5C422}" type="presOf" srcId="{107FAECF-F466-424A-B54B-69CDAD15D248}" destId="{2FE9C750-DE8E-483A-91CB-B3DE401E944F}" srcOrd="0" destOrd="0" presId="urn:microsoft.com/office/officeart/2005/8/layout/hierarchy2"/>
    <dgm:cxn modelId="{3564B324-9688-4D4C-97A6-58F1F28E64F8}" srcId="{47FF6913-C31F-4F87-9DB0-66D74F9CB31C}" destId="{46CC166F-75EB-43AA-9737-9140BA362575}" srcOrd="1" destOrd="0" parTransId="{6BC33FC6-3769-4F9D-830C-176326E1913B}" sibTransId="{4386C209-249E-4D55-8CAD-B6D7B3CBC4D1}"/>
    <dgm:cxn modelId="{530EFE9F-D83C-4A26-AF9E-67828A245820}" type="presOf" srcId="{6BC33FC6-3769-4F9D-830C-176326E1913B}" destId="{240D4F8E-84E5-4A9D-A944-A838ABC345C3}" srcOrd="0" destOrd="0" presId="urn:microsoft.com/office/officeart/2005/8/layout/hierarchy2"/>
    <dgm:cxn modelId="{EA3C8F5F-23B9-46F1-B8FF-65CB2DE52B98}" type="presOf" srcId="{6BC33FC6-3769-4F9D-830C-176326E1913B}" destId="{4350F229-ED09-4576-A1D3-BCAD1E265BAC}" srcOrd="1" destOrd="0" presId="urn:microsoft.com/office/officeart/2005/8/layout/hierarchy2"/>
    <dgm:cxn modelId="{8275260C-70B8-4BB5-8C6E-1C0EF2FB51F7}" type="presOf" srcId="{E1CB46A6-9B5F-4C10-8E01-34DE8F3AB86A}" destId="{A0E6266F-F7DF-474F-BD2D-8A5E97459BB1}" srcOrd="0" destOrd="0" presId="urn:microsoft.com/office/officeart/2005/8/layout/hierarchy2"/>
    <dgm:cxn modelId="{0D387891-D91E-4B6E-9DA7-FB7993CD4632}" type="presOf" srcId="{A4D17E9F-D740-40AC-A61F-C5D0DE677B9C}" destId="{FB0567CB-4469-43BE-AEC0-7BA1BDA26D4C}" srcOrd="1" destOrd="0" presId="urn:microsoft.com/office/officeart/2005/8/layout/hierarchy2"/>
    <dgm:cxn modelId="{DBDC95B8-238E-4DC5-84E3-BA79EAB2576C}" srcId="{47FF6913-C31F-4F87-9DB0-66D74F9CB31C}" destId="{06418E61-51CC-4CDC-A220-96BFC2FDDE5F}" srcOrd="0" destOrd="0" parTransId="{A4D17E9F-D740-40AC-A61F-C5D0DE677B9C}" sibTransId="{EBE66958-9C0B-45D4-B401-89580C1C7C09}"/>
    <dgm:cxn modelId="{053759AB-A411-4291-ABB1-2101364DC71E}" type="presOf" srcId="{50E8A340-3392-466A-A2F8-4866351C4C09}" destId="{B59EF25B-5835-4FFE-B7F9-FC8F2962F259}" srcOrd="1" destOrd="0" presId="urn:microsoft.com/office/officeart/2005/8/layout/hierarchy2"/>
    <dgm:cxn modelId="{D02B7FAC-1121-417C-B29D-31A76E1ABF02}" type="presOf" srcId="{1B7C7071-C8A3-455A-B153-85C5F5D644BA}" destId="{ED40CCDD-2373-4140-8115-936860C9FC00}" srcOrd="1" destOrd="0" presId="urn:microsoft.com/office/officeart/2005/8/layout/hierarchy2"/>
    <dgm:cxn modelId="{29986BD5-8E9F-4468-9892-701D54FB0E4D}" type="presOf" srcId="{EEE84C10-309B-434C-8519-5B6A44969A5E}" destId="{157A1DC6-A1EB-4590-B771-9B86F8246A65}" srcOrd="1" destOrd="0" presId="urn:microsoft.com/office/officeart/2005/8/layout/hierarchy2"/>
    <dgm:cxn modelId="{1C58FFDA-834C-4EC6-8152-D7B49B725B8F}" srcId="{827EDE74-8585-4C9C-B601-93107F6B0260}" destId="{831F45F2-253B-4478-83F5-751A9D9C182E}" srcOrd="0" destOrd="0" parTransId="{E1CB46A6-9B5F-4C10-8E01-34DE8F3AB86A}" sibTransId="{8903DF28-7C5A-4357-8497-401A1B4DD99E}"/>
    <dgm:cxn modelId="{00632BE3-6BEB-4BF1-B918-472AB11A41A9}" srcId="{DDFB62E8-0B3F-44E3-9C4B-3883CC4CEF70}" destId="{107FAECF-F466-424A-B54B-69CDAD15D248}" srcOrd="0" destOrd="0" parTransId="{84659519-695B-4A01-9E19-0E0523EBE236}" sibTransId="{D552039F-53D6-410B-9940-7BC883529C84}"/>
    <dgm:cxn modelId="{32B51C07-9EFE-41A2-8AF2-48E95861E990}" type="presOf" srcId="{DDFB62E8-0B3F-44E3-9C4B-3883CC4CEF70}" destId="{619351F7-90AE-4631-A693-1304E9838FB6}" srcOrd="0" destOrd="0" presId="urn:microsoft.com/office/officeart/2005/8/layout/hierarchy2"/>
    <dgm:cxn modelId="{66B0B5BC-A84E-43F7-92FF-A8963F74EBE7}" type="presOf" srcId="{831F45F2-253B-4478-83F5-751A9D9C182E}" destId="{D5547172-807D-4701-880F-DB6492E63853}" srcOrd="0" destOrd="0" presId="urn:microsoft.com/office/officeart/2005/8/layout/hierarchy2"/>
    <dgm:cxn modelId="{B89890E1-2C32-4773-ABC5-AA37D78295F7}" srcId="{47FF6913-C31F-4F87-9DB0-66D74F9CB31C}" destId="{827EDE74-8585-4C9C-B601-93107F6B0260}" srcOrd="2" destOrd="0" parTransId="{0FDCC113-5B01-4362-A230-01191B649B75}" sibTransId="{64CA281A-72D7-4000-A405-C1E4C599A091}"/>
    <dgm:cxn modelId="{FFE79CB9-5F35-47BD-A861-E8111F03D0F2}" type="presParOf" srcId="{619351F7-90AE-4631-A693-1304E9838FB6}" destId="{B5C1B89A-CA2C-4E67-BF89-AF8F993C22CD}" srcOrd="0" destOrd="0" presId="urn:microsoft.com/office/officeart/2005/8/layout/hierarchy2"/>
    <dgm:cxn modelId="{E5D38CFA-6357-4781-B365-EE5FA3EF82F1}" type="presParOf" srcId="{B5C1B89A-CA2C-4E67-BF89-AF8F993C22CD}" destId="{2FE9C750-DE8E-483A-91CB-B3DE401E944F}" srcOrd="0" destOrd="0" presId="urn:microsoft.com/office/officeart/2005/8/layout/hierarchy2"/>
    <dgm:cxn modelId="{12AFFAA1-9EE8-4103-B4C7-55926BBB55EF}" type="presParOf" srcId="{B5C1B89A-CA2C-4E67-BF89-AF8F993C22CD}" destId="{A5C93A50-5A45-45EB-A365-52D37A719192}" srcOrd="1" destOrd="0" presId="urn:microsoft.com/office/officeart/2005/8/layout/hierarchy2"/>
    <dgm:cxn modelId="{5600A7A9-5E5B-44D2-97D2-56B9315955A6}" type="presParOf" srcId="{A5C93A50-5A45-45EB-A365-52D37A719192}" destId="{A9415544-071A-4879-9417-367F0152C93F}" srcOrd="0" destOrd="0" presId="urn:microsoft.com/office/officeart/2005/8/layout/hierarchy2"/>
    <dgm:cxn modelId="{20CB209C-9CDD-4D3A-817F-592969C10029}" type="presParOf" srcId="{A9415544-071A-4879-9417-367F0152C93F}" destId="{D9B1FD04-1648-4E8A-BE12-EB70EBAB1312}" srcOrd="0" destOrd="0" presId="urn:microsoft.com/office/officeart/2005/8/layout/hierarchy2"/>
    <dgm:cxn modelId="{45EB701C-8BC7-47F4-B21C-9F7BBBED841A}" type="presParOf" srcId="{A5C93A50-5A45-45EB-A365-52D37A719192}" destId="{F3E0AF19-B348-48B0-8BC7-F2E106D3FC0C}" srcOrd="1" destOrd="0" presId="urn:microsoft.com/office/officeart/2005/8/layout/hierarchy2"/>
    <dgm:cxn modelId="{8A68E64F-427B-42C4-A714-678C6894ADF4}" type="presParOf" srcId="{F3E0AF19-B348-48B0-8BC7-F2E106D3FC0C}" destId="{9261DDEE-120A-44DC-AB54-F14AF4B0B43D}" srcOrd="0" destOrd="0" presId="urn:microsoft.com/office/officeart/2005/8/layout/hierarchy2"/>
    <dgm:cxn modelId="{E007AE56-9C3F-432F-B37B-94AC34451126}" type="presParOf" srcId="{F3E0AF19-B348-48B0-8BC7-F2E106D3FC0C}" destId="{4075E42F-D150-4477-98B9-F23388B10992}" srcOrd="1" destOrd="0" presId="urn:microsoft.com/office/officeart/2005/8/layout/hierarchy2"/>
    <dgm:cxn modelId="{5F544841-371D-4E05-9DDC-10A16A90642C}" type="presParOf" srcId="{A5C93A50-5A45-45EB-A365-52D37A719192}" destId="{1A318AB3-40BA-4619-8ABC-3CFED643C63A}" srcOrd="2" destOrd="0" presId="urn:microsoft.com/office/officeart/2005/8/layout/hierarchy2"/>
    <dgm:cxn modelId="{49A01109-7AC4-49E1-B739-B6B45FD8C246}" type="presParOf" srcId="{1A318AB3-40BA-4619-8ABC-3CFED643C63A}" destId="{157A1DC6-A1EB-4590-B771-9B86F8246A65}" srcOrd="0" destOrd="0" presId="urn:microsoft.com/office/officeart/2005/8/layout/hierarchy2"/>
    <dgm:cxn modelId="{25C9BC05-3187-4E9F-8B2F-4E0147EEDA90}" type="presParOf" srcId="{A5C93A50-5A45-45EB-A365-52D37A719192}" destId="{4A2035CD-0735-4083-ADF3-F520568386B8}" srcOrd="3" destOrd="0" presId="urn:microsoft.com/office/officeart/2005/8/layout/hierarchy2"/>
    <dgm:cxn modelId="{348D62B9-FBEF-40A3-BA09-A20BE6C0EB5B}" type="presParOf" srcId="{4A2035CD-0735-4083-ADF3-F520568386B8}" destId="{741F5F1E-2F1D-469C-BF7B-76514B316FE1}" srcOrd="0" destOrd="0" presId="urn:microsoft.com/office/officeart/2005/8/layout/hierarchy2"/>
    <dgm:cxn modelId="{404A8F1A-BFA7-4038-8388-EFAE8AFB3BA5}" type="presParOf" srcId="{4A2035CD-0735-4083-ADF3-F520568386B8}" destId="{D2F713F4-0ECD-4D2A-BEC5-999CA1878FC8}" srcOrd="1" destOrd="0" presId="urn:microsoft.com/office/officeart/2005/8/layout/hierarchy2"/>
    <dgm:cxn modelId="{5A05A88B-2BD9-4D25-BE2D-7452B3FB0F69}" type="presParOf" srcId="{D2F713F4-0ECD-4D2A-BEC5-999CA1878FC8}" destId="{DA886B8F-E52C-498B-B70A-246C1BC2416E}" srcOrd="0" destOrd="0" presId="urn:microsoft.com/office/officeart/2005/8/layout/hierarchy2"/>
    <dgm:cxn modelId="{D9827125-9E77-4A2A-86BE-C436A628B8D4}" type="presParOf" srcId="{DA886B8F-E52C-498B-B70A-246C1BC2416E}" destId="{FB0567CB-4469-43BE-AEC0-7BA1BDA26D4C}" srcOrd="0" destOrd="0" presId="urn:microsoft.com/office/officeart/2005/8/layout/hierarchy2"/>
    <dgm:cxn modelId="{A9FC9082-27C1-497F-B78F-CD5C0B65563A}" type="presParOf" srcId="{D2F713F4-0ECD-4D2A-BEC5-999CA1878FC8}" destId="{C925A040-73E6-4D73-9CA1-DFA2D3FC7B49}" srcOrd="1" destOrd="0" presId="urn:microsoft.com/office/officeart/2005/8/layout/hierarchy2"/>
    <dgm:cxn modelId="{AB77464A-4541-4E2A-AF21-D43F4E689558}" type="presParOf" srcId="{C925A040-73E6-4D73-9CA1-DFA2D3FC7B49}" destId="{57D6F416-6677-4A8F-942A-88010A3228A2}" srcOrd="0" destOrd="0" presId="urn:microsoft.com/office/officeart/2005/8/layout/hierarchy2"/>
    <dgm:cxn modelId="{9D349746-983F-45C2-B618-E0E072AC290A}" type="presParOf" srcId="{C925A040-73E6-4D73-9CA1-DFA2D3FC7B49}" destId="{2DACEA3A-01AE-4105-8BD8-3CE1D9914AF7}" srcOrd="1" destOrd="0" presId="urn:microsoft.com/office/officeart/2005/8/layout/hierarchy2"/>
    <dgm:cxn modelId="{0AFF8A93-4182-4BCB-82AF-ED792F681C07}" type="presParOf" srcId="{2DACEA3A-01AE-4105-8BD8-3CE1D9914AF7}" destId="{079BA674-8B4C-409D-B0DE-E174B5FA0088}" srcOrd="0" destOrd="0" presId="urn:microsoft.com/office/officeart/2005/8/layout/hierarchy2"/>
    <dgm:cxn modelId="{751341E6-97CB-434B-B0A3-4A9B4D61FED1}" type="presParOf" srcId="{079BA674-8B4C-409D-B0DE-E174B5FA0088}" destId="{B59EF25B-5835-4FFE-B7F9-FC8F2962F259}" srcOrd="0" destOrd="0" presId="urn:microsoft.com/office/officeart/2005/8/layout/hierarchy2"/>
    <dgm:cxn modelId="{5977A24A-2524-40CC-A122-4A3AA5CD05DA}" type="presParOf" srcId="{2DACEA3A-01AE-4105-8BD8-3CE1D9914AF7}" destId="{B2B67926-8317-4600-ABEF-6DD01046AE10}" srcOrd="1" destOrd="0" presId="urn:microsoft.com/office/officeart/2005/8/layout/hierarchy2"/>
    <dgm:cxn modelId="{01902560-3F79-480A-8CC5-BD2A7BC490DD}" type="presParOf" srcId="{B2B67926-8317-4600-ABEF-6DD01046AE10}" destId="{588190C1-D2D8-423D-9DC8-ADD7284368DD}" srcOrd="0" destOrd="0" presId="urn:microsoft.com/office/officeart/2005/8/layout/hierarchy2"/>
    <dgm:cxn modelId="{72DBACCF-F51B-419E-B066-E5A1CD25D3B5}" type="presParOf" srcId="{B2B67926-8317-4600-ABEF-6DD01046AE10}" destId="{87D32E37-687E-4A66-9D04-5DB550B4BB90}" srcOrd="1" destOrd="0" presId="urn:microsoft.com/office/officeart/2005/8/layout/hierarchy2"/>
    <dgm:cxn modelId="{B5F528B7-5C36-44DC-BE18-F19C3827F1F4}" type="presParOf" srcId="{D2F713F4-0ECD-4D2A-BEC5-999CA1878FC8}" destId="{240D4F8E-84E5-4A9D-A944-A838ABC345C3}" srcOrd="2" destOrd="0" presId="urn:microsoft.com/office/officeart/2005/8/layout/hierarchy2"/>
    <dgm:cxn modelId="{B52AF942-F1B8-4A65-B14E-7975E8AFC219}" type="presParOf" srcId="{240D4F8E-84E5-4A9D-A944-A838ABC345C3}" destId="{4350F229-ED09-4576-A1D3-BCAD1E265BAC}" srcOrd="0" destOrd="0" presId="urn:microsoft.com/office/officeart/2005/8/layout/hierarchy2"/>
    <dgm:cxn modelId="{C671729A-21D6-4867-8AEF-C9BE25086152}" type="presParOf" srcId="{D2F713F4-0ECD-4D2A-BEC5-999CA1878FC8}" destId="{7A3FB0F1-032B-480A-BED5-596188331085}" srcOrd="3" destOrd="0" presId="urn:microsoft.com/office/officeart/2005/8/layout/hierarchy2"/>
    <dgm:cxn modelId="{1C62D559-B35C-4BA6-85FD-52D30439F9E2}" type="presParOf" srcId="{7A3FB0F1-032B-480A-BED5-596188331085}" destId="{45777FB4-64EC-4C83-ACAF-2AAA4052F646}" srcOrd="0" destOrd="0" presId="urn:microsoft.com/office/officeart/2005/8/layout/hierarchy2"/>
    <dgm:cxn modelId="{193AA3E3-7CEF-4E7D-A9DC-4E7730EACC32}" type="presParOf" srcId="{7A3FB0F1-032B-480A-BED5-596188331085}" destId="{20E105A6-2128-43AE-915F-2586977B1B59}" srcOrd="1" destOrd="0" presId="urn:microsoft.com/office/officeart/2005/8/layout/hierarchy2"/>
    <dgm:cxn modelId="{79C55EFB-0AC0-4EC7-A1F6-B8D61190FDAD}" type="presParOf" srcId="{20E105A6-2128-43AE-915F-2586977B1B59}" destId="{63608A57-8556-4B5F-A7AF-3EFAE71F5F7D}" srcOrd="0" destOrd="0" presId="urn:microsoft.com/office/officeart/2005/8/layout/hierarchy2"/>
    <dgm:cxn modelId="{3EED163A-C03D-4CD1-8799-D312DB00E95D}" type="presParOf" srcId="{63608A57-8556-4B5F-A7AF-3EFAE71F5F7D}" destId="{ED40CCDD-2373-4140-8115-936860C9FC00}" srcOrd="0" destOrd="0" presId="urn:microsoft.com/office/officeart/2005/8/layout/hierarchy2"/>
    <dgm:cxn modelId="{73B59343-B203-4254-AB2B-79C4682A41D6}" type="presParOf" srcId="{20E105A6-2128-43AE-915F-2586977B1B59}" destId="{74E81DB4-50EF-430A-9305-355A6EA5DB3F}" srcOrd="1" destOrd="0" presId="urn:microsoft.com/office/officeart/2005/8/layout/hierarchy2"/>
    <dgm:cxn modelId="{85833CC3-F498-4BA7-BFB6-613043EDDA48}" type="presParOf" srcId="{74E81DB4-50EF-430A-9305-355A6EA5DB3F}" destId="{66AD87A5-416D-4194-8284-7E1F836FFC1E}" srcOrd="0" destOrd="0" presId="urn:microsoft.com/office/officeart/2005/8/layout/hierarchy2"/>
    <dgm:cxn modelId="{BCC066FB-6F41-4325-9437-B51311EBE52E}" type="presParOf" srcId="{74E81DB4-50EF-430A-9305-355A6EA5DB3F}" destId="{1C428CC8-A320-424F-8CF1-C53DDEB53EE7}" srcOrd="1" destOrd="0" presId="urn:microsoft.com/office/officeart/2005/8/layout/hierarchy2"/>
    <dgm:cxn modelId="{CDF29ABB-B44E-4EF6-9242-8CB2792AEA66}" type="presParOf" srcId="{D2F713F4-0ECD-4D2A-BEC5-999CA1878FC8}" destId="{07B7942A-6D0E-4F57-A6AE-10F5444F74F2}" srcOrd="4" destOrd="0" presId="urn:microsoft.com/office/officeart/2005/8/layout/hierarchy2"/>
    <dgm:cxn modelId="{53B92DA1-8F08-4A10-BA81-6E85CED5E960}" type="presParOf" srcId="{07B7942A-6D0E-4F57-A6AE-10F5444F74F2}" destId="{012B51DD-F978-49EE-8B43-C52C2138F020}" srcOrd="0" destOrd="0" presId="urn:microsoft.com/office/officeart/2005/8/layout/hierarchy2"/>
    <dgm:cxn modelId="{8F0B7BAE-6905-4016-A802-78F75D1DB529}" type="presParOf" srcId="{D2F713F4-0ECD-4D2A-BEC5-999CA1878FC8}" destId="{6806C507-1B55-4BAB-97BA-7AA973DEEA71}" srcOrd="5" destOrd="0" presId="urn:microsoft.com/office/officeart/2005/8/layout/hierarchy2"/>
    <dgm:cxn modelId="{8A880FBF-93F4-4B68-A7DA-20E74701ACEB}" type="presParOf" srcId="{6806C507-1B55-4BAB-97BA-7AA973DEEA71}" destId="{3F09BE29-0015-415A-93C7-E440DA7EDB89}" srcOrd="0" destOrd="0" presId="urn:microsoft.com/office/officeart/2005/8/layout/hierarchy2"/>
    <dgm:cxn modelId="{48A0E453-4B2E-4CE4-AEDD-1F4E69BD8E8E}" type="presParOf" srcId="{6806C507-1B55-4BAB-97BA-7AA973DEEA71}" destId="{37457BAF-79FB-4359-B040-C11354F53496}" srcOrd="1" destOrd="0" presId="urn:microsoft.com/office/officeart/2005/8/layout/hierarchy2"/>
    <dgm:cxn modelId="{70F6481D-2421-45F2-8103-61C3AE00E12C}" type="presParOf" srcId="{37457BAF-79FB-4359-B040-C11354F53496}" destId="{A0E6266F-F7DF-474F-BD2D-8A5E97459BB1}" srcOrd="0" destOrd="0" presId="urn:microsoft.com/office/officeart/2005/8/layout/hierarchy2"/>
    <dgm:cxn modelId="{CEF40265-44DA-40B4-B4BC-FEA761ED53FA}" type="presParOf" srcId="{A0E6266F-F7DF-474F-BD2D-8A5E97459BB1}" destId="{BA8C9F65-4BA7-4EA5-B312-CCAD8232C2A6}" srcOrd="0" destOrd="0" presId="urn:microsoft.com/office/officeart/2005/8/layout/hierarchy2"/>
    <dgm:cxn modelId="{EA81A78D-DDC8-4E58-8E47-CCB263181AC3}" type="presParOf" srcId="{37457BAF-79FB-4359-B040-C11354F53496}" destId="{88C72DC7-9767-4695-9792-33788FB4A98D}" srcOrd="1" destOrd="0" presId="urn:microsoft.com/office/officeart/2005/8/layout/hierarchy2"/>
    <dgm:cxn modelId="{F1215C42-3D44-4DA2-B09D-7553D00EA2B8}" type="presParOf" srcId="{88C72DC7-9767-4695-9792-33788FB4A98D}" destId="{D5547172-807D-4701-880F-DB6492E63853}" srcOrd="0" destOrd="0" presId="urn:microsoft.com/office/officeart/2005/8/layout/hierarchy2"/>
    <dgm:cxn modelId="{7EB406CF-D2E6-493B-89B9-374D1D6FBCCE}" type="presParOf" srcId="{88C72DC7-9767-4695-9792-33788FB4A98D}" destId="{6DDAF385-5E42-4F85-AA78-3DCE85EBE42D}" srcOrd="1" destOrd="0" presId="urn:microsoft.com/office/officeart/2005/8/layout/hierarchy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FB62E8-0B3F-44E3-9C4B-3883CC4CEF7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FAECF-F466-424A-B54B-69CDAD15D24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খণ্ডকায়ন</a:t>
          </a:r>
          <a:endParaRPr lang="en-US" sz="35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84659519-695B-4A01-9E19-0E0523EBE236}" type="parTrans" cxnId="{00632BE3-6BEB-4BF1-B918-472AB11A41A9}">
      <dgm:prSet/>
      <dgm:spPr/>
      <dgm:t>
        <a:bodyPr/>
        <a:lstStyle/>
        <a:p>
          <a:endParaRPr lang="en-US"/>
        </a:p>
      </dgm:t>
    </dgm:pt>
    <dgm:pt modelId="{D552039F-53D6-410B-9940-7BC883529C84}" type="sibTrans" cxnId="{00632BE3-6BEB-4BF1-B918-472AB11A41A9}">
      <dgm:prSet/>
      <dgm:spPr/>
      <dgm:t>
        <a:bodyPr/>
        <a:lstStyle/>
        <a:p>
          <a:endParaRPr lang="en-US"/>
        </a:p>
      </dgm:t>
    </dgm:pt>
    <dgm:pt modelId="{12EEA71B-FCEB-4306-9433-C90E5914D33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সমখণ্ডকায়ন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বিশিষ্ট</a:t>
          </a:r>
          <a:endParaRPr lang="en-US" sz="35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49BB7391-4B61-4325-B923-88752E8ABAC4}" type="parTrans" cxnId="{BC259F18-ECB8-43DF-AF2E-DA6CEBED6717}">
      <dgm:prSet/>
      <dgm:spPr>
        <a:solidFill>
          <a:srgbClr val="002060"/>
        </a:solidFill>
      </dgm:spPr>
      <dgm:t>
        <a:bodyPr/>
        <a:lstStyle/>
        <a:p>
          <a:endParaRPr lang="en-US" b="1">
            <a:solidFill>
              <a:srgbClr val="FFC000"/>
            </a:solidFill>
          </a:endParaRPr>
        </a:p>
      </dgm:t>
    </dgm:pt>
    <dgm:pt modelId="{62B76D16-9E60-47CF-9D71-70E6ED616EEC}" type="sibTrans" cxnId="{BC259F18-ECB8-43DF-AF2E-DA6CEBED6717}">
      <dgm:prSet/>
      <dgm:spPr/>
      <dgm:t>
        <a:bodyPr/>
        <a:lstStyle/>
        <a:p>
          <a:endParaRPr lang="en-US"/>
        </a:p>
      </dgm:t>
    </dgm:pt>
    <dgm:pt modelId="{47FF6913-C31F-4F87-9DB0-66D74F9CB31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অসমখণ্ডকায়ন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বিশিষ্ট</a:t>
          </a:r>
          <a:endParaRPr lang="en-US" sz="35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EEE84C10-309B-434C-8519-5B6A44969A5E}" type="parTrans" cxnId="{21458783-CB36-46A3-9450-7E86A4865E4B}">
      <dgm:prSet/>
      <dgm:spPr>
        <a:solidFill>
          <a:srgbClr val="002060"/>
        </a:solidFill>
      </dgm:spPr>
      <dgm:t>
        <a:bodyPr/>
        <a:lstStyle/>
        <a:p>
          <a:endParaRPr lang="en-US" b="1">
            <a:solidFill>
              <a:srgbClr val="FFC000"/>
            </a:solidFill>
          </a:endParaRPr>
        </a:p>
      </dgm:t>
    </dgm:pt>
    <dgm:pt modelId="{20725955-1E6F-4BE2-98CB-6F059FC6781D}" type="sibTrans" cxnId="{21458783-CB36-46A3-9450-7E86A4865E4B}">
      <dgm:prSet/>
      <dgm:spPr/>
      <dgm:t>
        <a:bodyPr/>
        <a:lstStyle/>
        <a:p>
          <a:endParaRPr lang="en-US"/>
        </a:p>
      </dgm:t>
    </dgm:pt>
    <dgm:pt modelId="{5E70920D-1823-462E-B527-7DAF4AB8E929}">
      <dgm:prSet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খন্ডকায়নবিহীন</a:t>
          </a:r>
          <a:endParaRPr lang="en-US" sz="35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4C9A3280-0F48-4865-9FA8-F23184DD92C0}" type="parTrans" cxnId="{E874E561-E8E3-4864-B308-4AD98EE7D98A}">
      <dgm:prSet/>
      <dgm:spPr/>
      <dgm:t>
        <a:bodyPr/>
        <a:lstStyle/>
        <a:p>
          <a:endParaRPr lang="en-US"/>
        </a:p>
      </dgm:t>
    </dgm:pt>
    <dgm:pt modelId="{B165D987-CA28-4673-BCF4-F70B23C829C6}" type="sibTrans" cxnId="{E874E561-E8E3-4864-B308-4AD98EE7D98A}">
      <dgm:prSet/>
      <dgm:spPr/>
      <dgm:t>
        <a:bodyPr/>
        <a:lstStyle/>
        <a:p>
          <a:endParaRPr lang="en-US"/>
        </a:p>
      </dgm:t>
    </dgm:pt>
    <dgm:pt modelId="{619351F7-90AE-4631-A693-1304E9838FB6}" type="pres">
      <dgm:prSet presAssocID="{DDFB62E8-0B3F-44E3-9C4B-3883CC4CEF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1B89A-CA2C-4E67-BF89-AF8F993C22CD}" type="pres">
      <dgm:prSet presAssocID="{107FAECF-F466-424A-B54B-69CDAD15D248}" presName="root1" presStyleCnt="0"/>
      <dgm:spPr/>
    </dgm:pt>
    <dgm:pt modelId="{2FE9C750-DE8E-483A-91CB-B3DE401E944F}" type="pres">
      <dgm:prSet presAssocID="{107FAECF-F466-424A-B54B-69CDAD15D248}" presName="LevelOneTextNode" presStyleLbl="node0" presStyleIdx="0" presStyleCnt="1" custScaleX="169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C93A50-5A45-45EB-A365-52D37A719192}" type="pres">
      <dgm:prSet presAssocID="{107FAECF-F466-424A-B54B-69CDAD15D248}" presName="level2hierChild" presStyleCnt="0"/>
      <dgm:spPr/>
    </dgm:pt>
    <dgm:pt modelId="{A9415544-071A-4879-9417-367F0152C93F}" type="pres">
      <dgm:prSet presAssocID="{49BB7391-4B61-4325-B923-88752E8ABAC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9B1FD04-1648-4E8A-BE12-EB70EBAB1312}" type="pres">
      <dgm:prSet presAssocID="{49BB7391-4B61-4325-B923-88752E8ABAC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3E0AF19-B348-48B0-8BC7-F2E106D3FC0C}" type="pres">
      <dgm:prSet presAssocID="{12EEA71B-FCEB-4306-9433-C90E5914D33A}" presName="root2" presStyleCnt="0"/>
      <dgm:spPr/>
    </dgm:pt>
    <dgm:pt modelId="{9261DDEE-120A-44DC-AB54-F14AF4B0B43D}" type="pres">
      <dgm:prSet presAssocID="{12EEA71B-FCEB-4306-9433-C90E5914D33A}" presName="LevelTwoTextNode" presStyleLbl="node2" presStyleIdx="0" presStyleCnt="3" custScaleX="254713" custScaleY="101496" custLinFactNeighborY="-35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75E42F-D150-4477-98B9-F23388B10992}" type="pres">
      <dgm:prSet presAssocID="{12EEA71B-FCEB-4306-9433-C90E5914D33A}" presName="level3hierChild" presStyleCnt="0"/>
      <dgm:spPr/>
    </dgm:pt>
    <dgm:pt modelId="{1A318AB3-40BA-4619-8ABC-3CFED643C63A}" type="pres">
      <dgm:prSet presAssocID="{EEE84C10-309B-434C-8519-5B6A44969A5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57A1DC6-A1EB-4590-B771-9B86F8246A65}" type="pres">
      <dgm:prSet presAssocID="{EEE84C10-309B-434C-8519-5B6A44969A5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A2035CD-0735-4083-ADF3-F520568386B8}" type="pres">
      <dgm:prSet presAssocID="{47FF6913-C31F-4F87-9DB0-66D74F9CB31C}" presName="root2" presStyleCnt="0"/>
      <dgm:spPr/>
    </dgm:pt>
    <dgm:pt modelId="{741F5F1E-2F1D-469C-BF7B-76514B316FE1}" type="pres">
      <dgm:prSet presAssocID="{47FF6913-C31F-4F87-9DB0-66D74F9CB31C}" presName="LevelTwoTextNode" presStyleLbl="node2" presStyleIdx="1" presStyleCnt="3" custScaleX="252951" custScaleY="1014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713F4-0ECD-4D2A-BEC5-999CA1878FC8}" type="pres">
      <dgm:prSet presAssocID="{47FF6913-C31F-4F87-9DB0-66D74F9CB31C}" presName="level3hierChild" presStyleCnt="0"/>
      <dgm:spPr/>
    </dgm:pt>
    <dgm:pt modelId="{EED3460F-082F-4A17-BCEB-DCA48893A9A8}" type="pres">
      <dgm:prSet presAssocID="{4C9A3280-0F48-4865-9FA8-F23184DD92C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A06B0A8-8C4E-45B6-870D-B4791BDD44DA}" type="pres">
      <dgm:prSet presAssocID="{4C9A3280-0F48-4865-9FA8-F23184DD92C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6E26B0E-E9D3-4AC9-9F23-E5CE51A5A37A}" type="pres">
      <dgm:prSet presAssocID="{5E70920D-1823-462E-B527-7DAF4AB8E929}" presName="root2" presStyleCnt="0"/>
      <dgm:spPr/>
    </dgm:pt>
    <dgm:pt modelId="{C2EFF98D-84F0-4F47-B1D0-4E0B4D9C3E97}" type="pres">
      <dgm:prSet presAssocID="{5E70920D-1823-462E-B527-7DAF4AB8E929}" presName="LevelTwoTextNode" presStyleLbl="node2" presStyleIdx="2" presStyleCnt="3" custScaleX="254961" custLinFactNeighborY="37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798C4A-EBC4-4186-8120-C2F8B7840371}" type="pres">
      <dgm:prSet presAssocID="{5E70920D-1823-462E-B527-7DAF4AB8E929}" presName="level3hierChild" presStyleCnt="0"/>
      <dgm:spPr/>
    </dgm:pt>
  </dgm:ptLst>
  <dgm:cxnLst>
    <dgm:cxn modelId="{09D31BD8-8293-4C61-BF81-1CB9DA3F261A}" type="presOf" srcId="{4C9A3280-0F48-4865-9FA8-F23184DD92C0}" destId="{EED3460F-082F-4A17-BCEB-DCA48893A9A8}" srcOrd="0" destOrd="0" presId="urn:microsoft.com/office/officeart/2005/8/layout/hierarchy2"/>
    <dgm:cxn modelId="{C3B0E401-E3E1-4280-8F69-66C333BB7C5F}" type="presOf" srcId="{49BB7391-4B61-4325-B923-88752E8ABAC4}" destId="{A9415544-071A-4879-9417-367F0152C93F}" srcOrd="0" destOrd="0" presId="urn:microsoft.com/office/officeart/2005/8/layout/hierarchy2"/>
    <dgm:cxn modelId="{E2C7491E-1D86-41B1-B20E-E5BFD3EFDBCB}" type="presOf" srcId="{47FF6913-C31F-4F87-9DB0-66D74F9CB31C}" destId="{741F5F1E-2F1D-469C-BF7B-76514B316FE1}" srcOrd="0" destOrd="0" presId="urn:microsoft.com/office/officeart/2005/8/layout/hierarchy2"/>
    <dgm:cxn modelId="{21458783-CB36-46A3-9450-7E86A4865E4B}" srcId="{107FAECF-F466-424A-B54B-69CDAD15D248}" destId="{47FF6913-C31F-4F87-9DB0-66D74F9CB31C}" srcOrd="1" destOrd="0" parTransId="{EEE84C10-309B-434C-8519-5B6A44969A5E}" sibTransId="{20725955-1E6F-4BE2-98CB-6F059FC6781D}"/>
    <dgm:cxn modelId="{1C66FDCC-EF8C-4F1B-8264-4A8BD5172797}" type="presOf" srcId="{107FAECF-F466-424A-B54B-69CDAD15D248}" destId="{2FE9C750-DE8E-483A-91CB-B3DE401E944F}" srcOrd="0" destOrd="0" presId="urn:microsoft.com/office/officeart/2005/8/layout/hierarchy2"/>
    <dgm:cxn modelId="{00632BE3-6BEB-4BF1-B918-472AB11A41A9}" srcId="{DDFB62E8-0B3F-44E3-9C4B-3883CC4CEF70}" destId="{107FAECF-F466-424A-B54B-69CDAD15D248}" srcOrd="0" destOrd="0" parTransId="{84659519-695B-4A01-9E19-0E0523EBE236}" sibTransId="{D552039F-53D6-410B-9940-7BC883529C84}"/>
    <dgm:cxn modelId="{02B173A2-9EF2-4DEA-BE38-EC2AB5346D8E}" type="presOf" srcId="{5E70920D-1823-462E-B527-7DAF4AB8E929}" destId="{C2EFF98D-84F0-4F47-B1D0-4E0B4D9C3E97}" srcOrd="0" destOrd="0" presId="urn:microsoft.com/office/officeart/2005/8/layout/hierarchy2"/>
    <dgm:cxn modelId="{AB18A716-2D15-4BA0-BE44-4516FDE70A48}" type="presOf" srcId="{EEE84C10-309B-434C-8519-5B6A44969A5E}" destId="{1A318AB3-40BA-4619-8ABC-3CFED643C63A}" srcOrd="0" destOrd="0" presId="urn:microsoft.com/office/officeart/2005/8/layout/hierarchy2"/>
    <dgm:cxn modelId="{E874E561-E8E3-4864-B308-4AD98EE7D98A}" srcId="{107FAECF-F466-424A-B54B-69CDAD15D248}" destId="{5E70920D-1823-462E-B527-7DAF4AB8E929}" srcOrd="2" destOrd="0" parTransId="{4C9A3280-0F48-4865-9FA8-F23184DD92C0}" sibTransId="{B165D987-CA28-4673-BCF4-F70B23C829C6}"/>
    <dgm:cxn modelId="{B3D90E35-EB66-48D3-8D76-8095692FCBE7}" type="presOf" srcId="{DDFB62E8-0B3F-44E3-9C4B-3883CC4CEF70}" destId="{619351F7-90AE-4631-A693-1304E9838FB6}" srcOrd="0" destOrd="0" presId="urn:microsoft.com/office/officeart/2005/8/layout/hierarchy2"/>
    <dgm:cxn modelId="{97D96B1A-F905-4827-855C-D26D65FD5EFC}" type="presOf" srcId="{4C9A3280-0F48-4865-9FA8-F23184DD92C0}" destId="{9A06B0A8-8C4E-45B6-870D-B4791BDD44DA}" srcOrd="1" destOrd="0" presId="urn:microsoft.com/office/officeart/2005/8/layout/hierarchy2"/>
    <dgm:cxn modelId="{B2011AE9-293E-4718-8FFF-C944C4FEB09F}" type="presOf" srcId="{49BB7391-4B61-4325-B923-88752E8ABAC4}" destId="{D9B1FD04-1648-4E8A-BE12-EB70EBAB1312}" srcOrd="1" destOrd="0" presId="urn:microsoft.com/office/officeart/2005/8/layout/hierarchy2"/>
    <dgm:cxn modelId="{C01091E7-C1F9-4CB8-B999-0B67E3E4BBC3}" type="presOf" srcId="{12EEA71B-FCEB-4306-9433-C90E5914D33A}" destId="{9261DDEE-120A-44DC-AB54-F14AF4B0B43D}" srcOrd="0" destOrd="0" presId="urn:microsoft.com/office/officeart/2005/8/layout/hierarchy2"/>
    <dgm:cxn modelId="{BC259F18-ECB8-43DF-AF2E-DA6CEBED6717}" srcId="{107FAECF-F466-424A-B54B-69CDAD15D248}" destId="{12EEA71B-FCEB-4306-9433-C90E5914D33A}" srcOrd="0" destOrd="0" parTransId="{49BB7391-4B61-4325-B923-88752E8ABAC4}" sibTransId="{62B76D16-9E60-47CF-9D71-70E6ED616EEC}"/>
    <dgm:cxn modelId="{761AD822-9322-4391-B02C-C50F27EDE0F9}" type="presOf" srcId="{EEE84C10-309B-434C-8519-5B6A44969A5E}" destId="{157A1DC6-A1EB-4590-B771-9B86F8246A65}" srcOrd="1" destOrd="0" presId="urn:microsoft.com/office/officeart/2005/8/layout/hierarchy2"/>
    <dgm:cxn modelId="{6CE46CE0-771F-4881-919F-49E071687C03}" type="presParOf" srcId="{619351F7-90AE-4631-A693-1304E9838FB6}" destId="{B5C1B89A-CA2C-4E67-BF89-AF8F993C22CD}" srcOrd="0" destOrd="0" presId="urn:microsoft.com/office/officeart/2005/8/layout/hierarchy2"/>
    <dgm:cxn modelId="{2E1BA9BA-1733-418D-95E8-FE6E4DC2BF01}" type="presParOf" srcId="{B5C1B89A-CA2C-4E67-BF89-AF8F993C22CD}" destId="{2FE9C750-DE8E-483A-91CB-B3DE401E944F}" srcOrd="0" destOrd="0" presId="urn:microsoft.com/office/officeart/2005/8/layout/hierarchy2"/>
    <dgm:cxn modelId="{A448EEDE-8EB0-4EFB-9D0D-DC3E0D02A04A}" type="presParOf" srcId="{B5C1B89A-CA2C-4E67-BF89-AF8F993C22CD}" destId="{A5C93A50-5A45-45EB-A365-52D37A719192}" srcOrd="1" destOrd="0" presId="urn:microsoft.com/office/officeart/2005/8/layout/hierarchy2"/>
    <dgm:cxn modelId="{ADCEA324-6086-4BFB-8163-0051A5191F9D}" type="presParOf" srcId="{A5C93A50-5A45-45EB-A365-52D37A719192}" destId="{A9415544-071A-4879-9417-367F0152C93F}" srcOrd="0" destOrd="0" presId="urn:microsoft.com/office/officeart/2005/8/layout/hierarchy2"/>
    <dgm:cxn modelId="{965BC587-8665-422F-A7BC-A8F6CA57CD1F}" type="presParOf" srcId="{A9415544-071A-4879-9417-367F0152C93F}" destId="{D9B1FD04-1648-4E8A-BE12-EB70EBAB1312}" srcOrd="0" destOrd="0" presId="urn:microsoft.com/office/officeart/2005/8/layout/hierarchy2"/>
    <dgm:cxn modelId="{B05A93A1-58F4-491F-BAA1-671EB505079D}" type="presParOf" srcId="{A5C93A50-5A45-45EB-A365-52D37A719192}" destId="{F3E0AF19-B348-48B0-8BC7-F2E106D3FC0C}" srcOrd="1" destOrd="0" presId="urn:microsoft.com/office/officeart/2005/8/layout/hierarchy2"/>
    <dgm:cxn modelId="{B288BBBA-9DDA-407E-B0B9-2673BC06F8BC}" type="presParOf" srcId="{F3E0AF19-B348-48B0-8BC7-F2E106D3FC0C}" destId="{9261DDEE-120A-44DC-AB54-F14AF4B0B43D}" srcOrd="0" destOrd="0" presId="urn:microsoft.com/office/officeart/2005/8/layout/hierarchy2"/>
    <dgm:cxn modelId="{EC126199-A020-4908-AB71-F660E6FAE6AA}" type="presParOf" srcId="{F3E0AF19-B348-48B0-8BC7-F2E106D3FC0C}" destId="{4075E42F-D150-4477-98B9-F23388B10992}" srcOrd="1" destOrd="0" presId="urn:microsoft.com/office/officeart/2005/8/layout/hierarchy2"/>
    <dgm:cxn modelId="{B70C4547-C9E5-455E-B6F9-5CE91F10320A}" type="presParOf" srcId="{A5C93A50-5A45-45EB-A365-52D37A719192}" destId="{1A318AB3-40BA-4619-8ABC-3CFED643C63A}" srcOrd="2" destOrd="0" presId="urn:microsoft.com/office/officeart/2005/8/layout/hierarchy2"/>
    <dgm:cxn modelId="{AE3973A4-C221-460B-AC11-CD98B1F5AB87}" type="presParOf" srcId="{1A318AB3-40BA-4619-8ABC-3CFED643C63A}" destId="{157A1DC6-A1EB-4590-B771-9B86F8246A65}" srcOrd="0" destOrd="0" presId="urn:microsoft.com/office/officeart/2005/8/layout/hierarchy2"/>
    <dgm:cxn modelId="{B9755960-59D1-4916-8D72-7063CA10AA98}" type="presParOf" srcId="{A5C93A50-5A45-45EB-A365-52D37A719192}" destId="{4A2035CD-0735-4083-ADF3-F520568386B8}" srcOrd="3" destOrd="0" presId="urn:microsoft.com/office/officeart/2005/8/layout/hierarchy2"/>
    <dgm:cxn modelId="{A0E1ECAD-F2FF-4538-9134-8BAAD4665A60}" type="presParOf" srcId="{4A2035CD-0735-4083-ADF3-F520568386B8}" destId="{741F5F1E-2F1D-469C-BF7B-76514B316FE1}" srcOrd="0" destOrd="0" presId="urn:microsoft.com/office/officeart/2005/8/layout/hierarchy2"/>
    <dgm:cxn modelId="{9F7E9609-FD58-4CA0-91F6-3CF16B392ABF}" type="presParOf" srcId="{4A2035CD-0735-4083-ADF3-F520568386B8}" destId="{D2F713F4-0ECD-4D2A-BEC5-999CA1878FC8}" srcOrd="1" destOrd="0" presId="urn:microsoft.com/office/officeart/2005/8/layout/hierarchy2"/>
    <dgm:cxn modelId="{3F59B904-2A9A-4114-98FD-7A6B3CCA10D0}" type="presParOf" srcId="{A5C93A50-5A45-45EB-A365-52D37A719192}" destId="{EED3460F-082F-4A17-BCEB-DCA48893A9A8}" srcOrd="4" destOrd="0" presId="urn:microsoft.com/office/officeart/2005/8/layout/hierarchy2"/>
    <dgm:cxn modelId="{F4D0A9F1-060F-4CCA-833D-0AEBA7793798}" type="presParOf" srcId="{EED3460F-082F-4A17-BCEB-DCA48893A9A8}" destId="{9A06B0A8-8C4E-45B6-870D-B4791BDD44DA}" srcOrd="0" destOrd="0" presId="urn:microsoft.com/office/officeart/2005/8/layout/hierarchy2"/>
    <dgm:cxn modelId="{5CA2BD83-EF56-47A8-9FAA-98564AE2788E}" type="presParOf" srcId="{A5C93A50-5A45-45EB-A365-52D37A719192}" destId="{B6E26B0E-E9D3-4AC9-9F23-E5CE51A5A37A}" srcOrd="5" destOrd="0" presId="urn:microsoft.com/office/officeart/2005/8/layout/hierarchy2"/>
    <dgm:cxn modelId="{21906C0C-2FDA-4247-AF4E-55778C052F3B}" type="presParOf" srcId="{B6E26B0E-E9D3-4AC9-9F23-E5CE51A5A37A}" destId="{C2EFF98D-84F0-4F47-B1D0-4E0B4D9C3E97}" srcOrd="0" destOrd="0" presId="urn:microsoft.com/office/officeart/2005/8/layout/hierarchy2"/>
    <dgm:cxn modelId="{B9C048AD-A1C3-46F6-918A-2C07C65D66E3}" type="presParOf" srcId="{B6E26B0E-E9D3-4AC9-9F23-E5CE51A5A37A}" destId="{DE798C4A-EBC4-4186-8120-C2F8B7840371}" srcOrd="1" destOrd="0" presId="urn:microsoft.com/office/officeart/2005/8/layout/hierarchy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FB62E8-0B3F-44E3-9C4B-3883CC4CEF7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FAECF-F466-424A-B54B-69CDAD15D24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জীবন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পদ্ধতি</a:t>
          </a:r>
          <a:endParaRPr lang="en-US" sz="35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84659519-695B-4A01-9E19-0E0523EBE236}" type="parTrans" cxnId="{00632BE3-6BEB-4BF1-B918-472AB11A41A9}">
      <dgm:prSet/>
      <dgm:spPr/>
      <dgm:t>
        <a:bodyPr/>
        <a:lstStyle/>
        <a:p>
          <a:endParaRPr lang="en-US"/>
        </a:p>
      </dgm:t>
    </dgm:pt>
    <dgm:pt modelId="{D552039F-53D6-410B-9940-7BC883529C84}" type="sibTrans" cxnId="{00632BE3-6BEB-4BF1-B918-472AB11A41A9}">
      <dgm:prSet/>
      <dgm:spPr/>
      <dgm:t>
        <a:bodyPr/>
        <a:lstStyle/>
        <a:p>
          <a:endParaRPr lang="en-US"/>
        </a:p>
      </dgm:t>
    </dgm:pt>
    <dgm:pt modelId="{12EEA71B-FCEB-4306-9433-C90E5914D33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স্বাধীনজীবী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বা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মুক্তজীবী</a:t>
          </a:r>
          <a:endParaRPr lang="en-US" sz="35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49BB7391-4B61-4325-B923-88752E8ABAC4}" type="parTrans" cxnId="{BC259F18-ECB8-43DF-AF2E-DA6CEBED6717}">
      <dgm:prSet/>
      <dgm:spPr>
        <a:solidFill>
          <a:srgbClr val="002060"/>
        </a:solidFill>
      </dgm:spPr>
      <dgm:t>
        <a:bodyPr/>
        <a:lstStyle/>
        <a:p>
          <a:endParaRPr lang="en-US" b="1">
            <a:solidFill>
              <a:srgbClr val="FFC000"/>
            </a:solidFill>
          </a:endParaRPr>
        </a:p>
      </dgm:t>
    </dgm:pt>
    <dgm:pt modelId="{62B76D16-9E60-47CF-9D71-70E6ED616EEC}" type="sibTrans" cxnId="{BC259F18-ECB8-43DF-AF2E-DA6CEBED6717}">
      <dgm:prSet/>
      <dgm:spPr/>
      <dgm:t>
        <a:bodyPr/>
        <a:lstStyle/>
        <a:p>
          <a:endParaRPr lang="en-US"/>
        </a:p>
      </dgm:t>
    </dgm:pt>
    <dgm:pt modelId="{47FF6913-C31F-4F87-9DB0-66D74F9CB31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পরজীবী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SG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Parasite</a:t>
          </a:r>
          <a:r>
            <a:rPr lang="en-SG" sz="35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35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E84C10-309B-434C-8519-5B6A44969A5E}" type="parTrans" cxnId="{21458783-CB36-46A3-9450-7E86A4865E4B}">
      <dgm:prSet/>
      <dgm:spPr>
        <a:solidFill>
          <a:srgbClr val="002060"/>
        </a:solidFill>
      </dgm:spPr>
      <dgm:t>
        <a:bodyPr/>
        <a:lstStyle/>
        <a:p>
          <a:endParaRPr lang="en-US" b="1">
            <a:solidFill>
              <a:srgbClr val="FFC000"/>
            </a:solidFill>
          </a:endParaRPr>
        </a:p>
      </dgm:t>
    </dgm:pt>
    <dgm:pt modelId="{20725955-1E6F-4BE2-98CB-6F059FC6781D}" type="sibTrans" cxnId="{21458783-CB36-46A3-9450-7E86A4865E4B}">
      <dgm:prSet/>
      <dgm:spPr/>
      <dgm:t>
        <a:bodyPr/>
        <a:lstStyle/>
        <a:p>
          <a:endParaRPr lang="en-US"/>
        </a:p>
      </dgm:t>
    </dgm:pt>
    <dgm:pt modelId="{5E70920D-1823-462E-B527-7DAF4AB8E929}">
      <dgm:prSet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মিথোজীবী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SG" sz="3200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Symbiont</a:t>
          </a:r>
          <a:r>
            <a:rPr lang="en-SG" sz="35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35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9A3280-0F48-4865-9FA8-F23184DD92C0}" type="parTrans" cxnId="{E874E561-E8E3-4864-B308-4AD98EE7D98A}">
      <dgm:prSet/>
      <dgm:spPr/>
      <dgm:t>
        <a:bodyPr/>
        <a:lstStyle/>
        <a:p>
          <a:endParaRPr lang="en-US"/>
        </a:p>
      </dgm:t>
    </dgm:pt>
    <dgm:pt modelId="{B165D987-CA28-4673-BCF4-F70B23C829C6}" type="sibTrans" cxnId="{E874E561-E8E3-4864-B308-4AD98EE7D98A}">
      <dgm:prSet/>
      <dgm:spPr/>
      <dgm:t>
        <a:bodyPr/>
        <a:lstStyle/>
        <a:p>
          <a:endParaRPr lang="en-US"/>
        </a:p>
      </dgm:t>
    </dgm:pt>
    <dgm:pt modelId="{73DB98D9-604F-449C-B42B-37B408CFFB78}">
      <dgm:prSet custT="1"/>
      <dgm:spPr>
        <a:solidFill>
          <a:srgbClr val="002060"/>
        </a:solidFill>
      </dgm:spPr>
      <dgm:t>
        <a:bodyPr/>
        <a:lstStyle/>
        <a:p>
          <a:r>
            <a:rPr lang="en-SG" sz="35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অনন্যজীবী</a:t>
          </a:r>
          <a:r>
            <a: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SG" sz="3200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Commensal</a:t>
          </a:r>
          <a:r>
            <a:rPr lang="en-SG" sz="35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35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A00A5-250C-4B85-A23E-0B804EF7B049}" type="parTrans" cxnId="{8BE27299-AF18-47AE-97F8-06DD19A60A34}">
      <dgm:prSet/>
      <dgm:spPr/>
      <dgm:t>
        <a:bodyPr/>
        <a:lstStyle/>
        <a:p>
          <a:endParaRPr lang="en-US"/>
        </a:p>
      </dgm:t>
    </dgm:pt>
    <dgm:pt modelId="{FBB77C2B-0E90-4039-8C91-2F2626737CA9}" type="sibTrans" cxnId="{8BE27299-AF18-47AE-97F8-06DD19A60A34}">
      <dgm:prSet/>
      <dgm:spPr/>
      <dgm:t>
        <a:bodyPr/>
        <a:lstStyle/>
        <a:p>
          <a:endParaRPr lang="en-US"/>
        </a:p>
      </dgm:t>
    </dgm:pt>
    <dgm:pt modelId="{619351F7-90AE-4631-A693-1304E9838FB6}" type="pres">
      <dgm:prSet presAssocID="{DDFB62E8-0B3F-44E3-9C4B-3883CC4CEF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1B89A-CA2C-4E67-BF89-AF8F993C22CD}" type="pres">
      <dgm:prSet presAssocID="{107FAECF-F466-424A-B54B-69CDAD15D248}" presName="root1" presStyleCnt="0"/>
      <dgm:spPr/>
    </dgm:pt>
    <dgm:pt modelId="{2FE9C750-DE8E-483A-91CB-B3DE401E944F}" type="pres">
      <dgm:prSet presAssocID="{107FAECF-F466-424A-B54B-69CDAD15D248}" presName="LevelOneTextNode" presStyleLbl="node0" presStyleIdx="0" presStyleCnt="1" custScaleX="169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C93A50-5A45-45EB-A365-52D37A719192}" type="pres">
      <dgm:prSet presAssocID="{107FAECF-F466-424A-B54B-69CDAD15D248}" presName="level2hierChild" presStyleCnt="0"/>
      <dgm:spPr/>
    </dgm:pt>
    <dgm:pt modelId="{A9415544-071A-4879-9417-367F0152C93F}" type="pres">
      <dgm:prSet presAssocID="{49BB7391-4B61-4325-B923-88752E8ABAC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D9B1FD04-1648-4E8A-BE12-EB70EBAB1312}" type="pres">
      <dgm:prSet presAssocID="{49BB7391-4B61-4325-B923-88752E8ABAC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3E0AF19-B348-48B0-8BC7-F2E106D3FC0C}" type="pres">
      <dgm:prSet presAssocID="{12EEA71B-FCEB-4306-9433-C90E5914D33A}" presName="root2" presStyleCnt="0"/>
      <dgm:spPr/>
    </dgm:pt>
    <dgm:pt modelId="{9261DDEE-120A-44DC-AB54-F14AF4B0B43D}" type="pres">
      <dgm:prSet presAssocID="{12EEA71B-FCEB-4306-9433-C90E5914D33A}" presName="LevelTwoTextNode" presStyleLbl="node2" presStyleIdx="0" presStyleCnt="4" custScaleX="350778" custScaleY="99207" custLinFactNeighborY="-35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75E42F-D150-4477-98B9-F23388B10992}" type="pres">
      <dgm:prSet presAssocID="{12EEA71B-FCEB-4306-9433-C90E5914D33A}" presName="level3hierChild" presStyleCnt="0"/>
      <dgm:spPr/>
    </dgm:pt>
    <dgm:pt modelId="{1A318AB3-40BA-4619-8ABC-3CFED643C63A}" type="pres">
      <dgm:prSet presAssocID="{EEE84C10-309B-434C-8519-5B6A44969A5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157A1DC6-A1EB-4590-B771-9B86F8246A65}" type="pres">
      <dgm:prSet presAssocID="{EEE84C10-309B-434C-8519-5B6A44969A5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A2035CD-0735-4083-ADF3-F520568386B8}" type="pres">
      <dgm:prSet presAssocID="{47FF6913-C31F-4F87-9DB0-66D74F9CB31C}" presName="root2" presStyleCnt="0"/>
      <dgm:spPr/>
    </dgm:pt>
    <dgm:pt modelId="{741F5F1E-2F1D-469C-BF7B-76514B316FE1}" type="pres">
      <dgm:prSet presAssocID="{47FF6913-C31F-4F87-9DB0-66D74F9CB31C}" presName="LevelTwoTextNode" presStyleLbl="node2" presStyleIdx="1" presStyleCnt="4" custScaleX="348351" custScaleY="992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713F4-0ECD-4D2A-BEC5-999CA1878FC8}" type="pres">
      <dgm:prSet presAssocID="{47FF6913-C31F-4F87-9DB0-66D74F9CB31C}" presName="level3hierChild" presStyleCnt="0"/>
      <dgm:spPr/>
    </dgm:pt>
    <dgm:pt modelId="{EED3460F-082F-4A17-BCEB-DCA48893A9A8}" type="pres">
      <dgm:prSet presAssocID="{4C9A3280-0F48-4865-9FA8-F23184DD92C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9A06B0A8-8C4E-45B6-870D-B4791BDD44DA}" type="pres">
      <dgm:prSet presAssocID="{4C9A3280-0F48-4865-9FA8-F23184DD92C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6E26B0E-E9D3-4AC9-9F23-E5CE51A5A37A}" type="pres">
      <dgm:prSet presAssocID="{5E70920D-1823-462E-B527-7DAF4AB8E929}" presName="root2" presStyleCnt="0"/>
      <dgm:spPr/>
    </dgm:pt>
    <dgm:pt modelId="{C2EFF98D-84F0-4F47-B1D0-4E0B4D9C3E97}" type="pres">
      <dgm:prSet presAssocID="{5E70920D-1823-462E-B527-7DAF4AB8E929}" presName="LevelTwoTextNode" presStyleLbl="node2" presStyleIdx="2" presStyleCnt="4" custScaleX="351120" custScaleY="97744" custLinFactNeighborY="4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798C4A-EBC4-4186-8120-C2F8B7840371}" type="pres">
      <dgm:prSet presAssocID="{5E70920D-1823-462E-B527-7DAF4AB8E929}" presName="level3hierChild" presStyleCnt="0"/>
      <dgm:spPr/>
    </dgm:pt>
    <dgm:pt modelId="{45C4C9C7-3CB5-4E86-8AD6-40B81ECF0CBE}" type="pres">
      <dgm:prSet presAssocID="{174A00A5-250C-4B85-A23E-0B804EF7B049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82932CA3-1BA2-4AB2-A703-6E9357089550}" type="pres">
      <dgm:prSet presAssocID="{174A00A5-250C-4B85-A23E-0B804EF7B04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7D170AD-3203-42AC-8F36-7A5D1231D5DC}" type="pres">
      <dgm:prSet presAssocID="{73DB98D9-604F-449C-B42B-37B408CFFB78}" presName="root2" presStyleCnt="0"/>
      <dgm:spPr/>
    </dgm:pt>
    <dgm:pt modelId="{D59A9EBC-03C4-4965-9B9C-32CF4F47945E}" type="pres">
      <dgm:prSet presAssocID="{73DB98D9-604F-449C-B42B-37B408CFFB78}" presName="LevelTwoTextNode" presStyleLbl="node2" presStyleIdx="3" presStyleCnt="4" custScaleX="351120" custScaleY="97744" custLinFactNeighborY="24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F045A9-7CB6-45D5-B6AC-F73CBE9D4A72}" type="pres">
      <dgm:prSet presAssocID="{73DB98D9-604F-449C-B42B-37B408CFFB78}" presName="level3hierChild" presStyleCnt="0"/>
      <dgm:spPr/>
    </dgm:pt>
  </dgm:ptLst>
  <dgm:cxnLst>
    <dgm:cxn modelId="{8BE27299-AF18-47AE-97F8-06DD19A60A34}" srcId="{107FAECF-F466-424A-B54B-69CDAD15D248}" destId="{73DB98D9-604F-449C-B42B-37B408CFFB78}" srcOrd="3" destOrd="0" parTransId="{174A00A5-250C-4B85-A23E-0B804EF7B049}" sibTransId="{FBB77C2B-0E90-4039-8C91-2F2626737CA9}"/>
    <dgm:cxn modelId="{C6CB086D-31B5-4399-BD2E-81EDD73A42F6}" type="presOf" srcId="{49BB7391-4B61-4325-B923-88752E8ABAC4}" destId="{A9415544-071A-4879-9417-367F0152C93F}" srcOrd="0" destOrd="0" presId="urn:microsoft.com/office/officeart/2005/8/layout/hierarchy2"/>
    <dgm:cxn modelId="{D6F6A090-E137-400D-84B2-EAD10314B364}" type="presOf" srcId="{49BB7391-4B61-4325-B923-88752E8ABAC4}" destId="{D9B1FD04-1648-4E8A-BE12-EB70EBAB1312}" srcOrd="1" destOrd="0" presId="urn:microsoft.com/office/officeart/2005/8/layout/hierarchy2"/>
    <dgm:cxn modelId="{9DC08D58-74AA-480A-89E5-BBEFAE39E722}" type="presOf" srcId="{DDFB62E8-0B3F-44E3-9C4B-3883CC4CEF70}" destId="{619351F7-90AE-4631-A693-1304E9838FB6}" srcOrd="0" destOrd="0" presId="urn:microsoft.com/office/officeart/2005/8/layout/hierarchy2"/>
    <dgm:cxn modelId="{444EF2B4-600E-414E-A4E0-A0E2A8CBA046}" type="presOf" srcId="{12EEA71B-FCEB-4306-9433-C90E5914D33A}" destId="{9261DDEE-120A-44DC-AB54-F14AF4B0B43D}" srcOrd="0" destOrd="0" presId="urn:microsoft.com/office/officeart/2005/8/layout/hierarchy2"/>
    <dgm:cxn modelId="{21458783-CB36-46A3-9450-7E86A4865E4B}" srcId="{107FAECF-F466-424A-B54B-69CDAD15D248}" destId="{47FF6913-C31F-4F87-9DB0-66D74F9CB31C}" srcOrd="1" destOrd="0" parTransId="{EEE84C10-309B-434C-8519-5B6A44969A5E}" sibTransId="{20725955-1E6F-4BE2-98CB-6F059FC6781D}"/>
    <dgm:cxn modelId="{13B67687-60BC-43F6-8307-4725F7336A02}" type="presOf" srcId="{EEE84C10-309B-434C-8519-5B6A44969A5E}" destId="{1A318AB3-40BA-4619-8ABC-3CFED643C63A}" srcOrd="0" destOrd="0" presId="urn:microsoft.com/office/officeart/2005/8/layout/hierarchy2"/>
    <dgm:cxn modelId="{0F1298BC-B4CE-4DCF-A691-5F27323F3B81}" type="presOf" srcId="{47FF6913-C31F-4F87-9DB0-66D74F9CB31C}" destId="{741F5F1E-2F1D-469C-BF7B-76514B316FE1}" srcOrd="0" destOrd="0" presId="urn:microsoft.com/office/officeart/2005/8/layout/hierarchy2"/>
    <dgm:cxn modelId="{00632BE3-6BEB-4BF1-B918-472AB11A41A9}" srcId="{DDFB62E8-0B3F-44E3-9C4B-3883CC4CEF70}" destId="{107FAECF-F466-424A-B54B-69CDAD15D248}" srcOrd="0" destOrd="0" parTransId="{84659519-695B-4A01-9E19-0E0523EBE236}" sibTransId="{D552039F-53D6-410B-9940-7BC883529C84}"/>
    <dgm:cxn modelId="{06E66474-3C19-4A4A-8A00-604042008D4C}" type="presOf" srcId="{5E70920D-1823-462E-B527-7DAF4AB8E929}" destId="{C2EFF98D-84F0-4F47-B1D0-4E0B4D9C3E97}" srcOrd="0" destOrd="0" presId="urn:microsoft.com/office/officeart/2005/8/layout/hierarchy2"/>
    <dgm:cxn modelId="{7E0CAEC0-842D-4D3E-9FE2-56313F4148B0}" type="presOf" srcId="{4C9A3280-0F48-4865-9FA8-F23184DD92C0}" destId="{EED3460F-082F-4A17-BCEB-DCA48893A9A8}" srcOrd="0" destOrd="0" presId="urn:microsoft.com/office/officeart/2005/8/layout/hierarchy2"/>
    <dgm:cxn modelId="{1A249FF0-6B9A-4C47-9F0F-B9F5A90CC67E}" type="presOf" srcId="{4C9A3280-0F48-4865-9FA8-F23184DD92C0}" destId="{9A06B0A8-8C4E-45B6-870D-B4791BDD44DA}" srcOrd="1" destOrd="0" presId="urn:microsoft.com/office/officeart/2005/8/layout/hierarchy2"/>
    <dgm:cxn modelId="{540C8812-6ED3-4705-BF4F-8B24187A9B4E}" type="presOf" srcId="{73DB98D9-604F-449C-B42B-37B408CFFB78}" destId="{D59A9EBC-03C4-4965-9B9C-32CF4F47945E}" srcOrd="0" destOrd="0" presId="urn:microsoft.com/office/officeart/2005/8/layout/hierarchy2"/>
    <dgm:cxn modelId="{E874E561-E8E3-4864-B308-4AD98EE7D98A}" srcId="{107FAECF-F466-424A-B54B-69CDAD15D248}" destId="{5E70920D-1823-462E-B527-7DAF4AB8E929}" srcOrd="2" destOrd="0" parTransId="{4C9A3280-0F48-4865-9FA8-F23184DD92C0}" sibTransId="{B165D987-CA28-4673-BCF4-F70B23C829C6}"/>
    <dgm:cxn modelId="{8543C6FA-208F-4F20-BE3C-04EF09186EE5}" type="presOf" srcId="{174A00A5-250C-4B85-A23E-0B804EF7B049}" destId="{45C4C9C7-3CB5-4E86-8AD6-40B81ECF0CBE}" srcOrd="0" destOrd="0" presId="urn:microsoft.com/office/officeart/2005/8/layout/hierarchy2"/>
    <dgm:cxn modelId="{CFE09C41-C2F3-47D0-8682-8ED29B3216C8}" type="presOf" srcId="{EEE84C10-309B-434C-8519-5B6A44969A5E}" destId="{157A1DC6-A1EB-4590-B771-9B86F8246A65}" srcOrd="1" destOrd="0" presId="urn:microsoft.com/office/officeart/2005/8/layout/hierarchy2"/>
    <dgm:cxn modelId="{6FC0255D-8E91-4C03-ABFB-02210EDC61C9}" type="presOf" srcId="{174A00A5-250C-4B85-A23E-0B804EF7B049}" destId="{82932CA3-1BA2-4AB2-A703-6E9357089550}" srcOrd="1" destOrd="0" presId="urn:microsoft.com/office/officeart/2005/8/layout/hierarchy2"/>
    <dgm:cxn modelId="{1CAE700D-4462-4997-96D0-A4FCEEDF842D}" type="presOf" srcId="{107FAECF-F466-424A-B54B-69CDAD15D248}" destId="{2FE9C750-DE8E-483A-91CB-B3DE401E944F}" srcOrd="0" destOrd="0" presId="urn:microsoft.com/office/officeart/2005/8/layout/hierarchy2"/>
    <dgm:cxn modelId="{BC259F18-ECB8-43DF-AF2E-DA6CEBED6717}" srcId="{107FAECF-F466-424A-B54B-69CDAD15D248}" destId="{12EEA71B-FCEB-4306-9433-C90E5914D33A}" srcOrd="0" destOrd="0" parTransId="{49BB7391-4B61-4325-B923-88752E8ABAC4}" sibTransId="{62B76D16-9E60-47CF-9D71-70E6ED616EEC}"/>
    <dgm:cxn modelId="{E7AB0FD6-D762-496C-A3F4-8B21E013D4F7}" type="presParOf" srcId="{619351F7-90AE-4631-A693-1304E9838FB6}" destId="{B5C1B89A-CA2C-4E67-BF89-AF8F993C22CD}" srcOrd="0" destOrd="0" presId="urn:microsoft.com/office/officeart/2005/8/layout/hierarchy2"/>
    <dgm:cxn modelId="{CF335C2F-A477-484B-B1F4-35177A05A8AD}" type="presParOf" srcId="{B5C1B89A-CA2C-4E67-BF89-AF8F993C22CD}" destId="{2FE9C750-DE8E-483A-91CB-B3DE401E944F}" srcOrd="0" destOrd="0" presId="urn:microsoft.com/office/officeart/2005/8/layout/hierarchy2"/>
    <dgm:cxn modelId="{5F991A9A-6CD7-4EA7-80F8-DBE86F163D3D}" type="presParOf" srcId="{B5C1B89A-CA2C-4E67-BF89-AF8F993C22CD}" destId="{A5C93A50-5A45-45EB-A365-52D37A719192}" srcOrd="1" destOrd="0" presId="urn:microsoft.com/office/officeart/2005/8/layout/hierarchy2"/>
    <dgm:cxn modelId="{4628E514-3121-4B95-BBED-08FD1F777D93}" type="presParOf" srcId="{A5C93A50-5A45-45EB-A365-52D37A719192}" destId="{A9415544-071A-4879-9417-367F0152C93F}" srcOrd="0" destOrd="0" presId="urn:microsoft.com/office/officeart/2005/8/layout/hierarchy2"/>
    <dgm:cxn modelId="{698A781A-6BA4-486A-A49E-6EC8C6DE7183}" type="presParOf" srcId="{A9415544-071A-4879-9417-367F0152C93F}" destId="{D9B1FD04-1648-4E8A-BE12-EB70EBAB1312}" srcOrd="0" destOrd="0" presId="urn:microsoft.com/office/officeart/2005/8/layout/hierarchy2"/>
    <dgm:cxn modelId="{F5ED22DF-EF91-44AE-B14E-706C8B519D0F}" type="presParOf" srcId="{A5C93A50-5A45-45EB-A365-52D37A719192}" destId="{F3E0AF19-B348-48B0-8BC7-F2E106D3FC0C}" srcOrd="1" destOrd="0" presId="urn:microsoft.com/office/officeart/2005/8/layout/hierarchy2"/>
    <dgm:cxn modelId="{576335F9-ABE9-44AB-A337-6ED85E0E5D9B}" type="presParOf" srcId="{F3E0AF19-B348-48B0-8BC7-F2E106D3FC0C}" destId="{9261DDEE-120A-44DC-AB54-F14AF4B0B43D}" srcOrd="0" destOrd="0" presId="urn:microsoft.com/office/officeart/2005/8/layout/hierarchy2"/>
    <dgm:cxn modelId="{D1AD463E-9C0D-4332-A531-13F588947AA1}" type="presParOf" srcId="{F3E0AF19-B348-48B0-8BC7-F2E106D3FC0C}" destId="{4075E42F-D150-4477-98B9-F23388B10992}" srcOrd="1" destOrd="0" presId="urn:microsoft.com/office/officeart/2005/8/layout/hierarchy2"/>
    <dgm:cxn modelId="{303502A7-B87E-4CC2-BA20-EFCF8B7235E9}" type="presParOf" srcId="{A5C93A50-5A45-45EB-A365-52D37A719192}" destId="{1A318AB3-40BA-4619-8ABC-3CFED643C63A}" srcOrd="2" destOrd="0" presId="urn:microsoft.com/office/officeart/2005/8/layout/hierarchy2"/>
    <dgm:cxn modelId="{04D14171-906B-417F-9CBB-79426D49309D}" type="presParOf" srcId="{1A318AB3-40BA-4619-8ABC-3CFED643C63A}" destId="{157A1DC6-A1EB-4590-B771-9B86F8246A65}" srcOrd="0" destOrd="0" presId="urn:microsoft.com/office/officeart/2005/8/layout/hierarchy2"/>
    <dgm:cxn modelId="{76625E35-F77B-4F02-BDD6-769C91D8569B}" type="presParOf" srcId="{A5C93A50-5A45-45EB-A365-52D37A719192}" destId="{4A2035CD-0735-4083-ADF3-F520568386B8}" srcOrd="3" destOrd="0" presId="urn:microsoft.com/office/officeart/2005/8/layout/hierarchy2"/>
    <dgm:cxn modelId="{7520327D-B9DE-42EF-9598-F8192455B882}" type="presParOf" srcId="{4A2035CD-0735-4083-ADF3-F520568386B8}" destId="{741F5F1E-2F1D-469C-BF7B-76514B316FE1}" srcOrd="0" destOrd="0" presId="urn:microsoft.com/office/officeart/2005/8/layout/hierarchy2"/>
    <dgm:cxn modelId="{2726FB64-2FE9-4586-A83B-9F29A0EB2289}" type="presParOf" srcId="{4A2035CD-0735-4083-ADF3-F520568386B8}" destId="{D2F713F4-0ECD-4D2A-BEC5-999CA1878FC8}" srcOrd="1" destOrd="0" presId="urn:microsoft.com/office/officeart/2005/8/layout/hierarchy2"/>
    <dgm:cxn modelId="{1855B065-8B89-4B12-B125-683A5092B15C}" type="presParOf" srcId="{A5C93A50-5A45-45EB-A365-52D37A719192}" destId="{EED3460F-082F-4A17-BCEB-DCA48893A9A8}" srcOrd="4" destOrd="0" presId="urn:microsoft.com/office/officeart/2005/8/layout/hierarchy2"/>
    <dgm:cxn modelId="{A5C369A5-B98C-43B3-89AE-D4D79FDD28A0}" type="presParOf" srcId="{EED3460F-082F-4A17-BCEB-DCA48893A9A8}" destId="{9A06B0A8-8C4E-45B6-870D-B4791BDD44DA}" srcOrd="0" destOrd="0" presId="urn:microsoft.com/office/officeart/2005/8/layout/hierarchy2"/>
    <dgm:cxn modelId="{E2730574-8658-41E4-B699-CAB9F380DEBD}" type="presParOf" srcId="{A5C93A50-5A45-45EB-A365-52D37A719192}" destId="{B6E26B0E-E9D3-4AC9-9F23-E5CE51A5A37A}" srcOrd="5" destOrd="0" presId="urn:microsoft.com/office/officeart/2005/8/layout/hierarchy2"/>
    <dgm:cxn modelId="{CD601513-B2F9-4BFE-9128-255373DCADE1}" type="presParOf" srcId="{B6E26B0E-E9D3-4AC9-9F23-E5CE51A5A37A}" destId="{C2EFF98D-84F0-4F47-B1D0-4E0B4D9C3E97}" srcOrd="0" destOrd="0" presId="urn:microsoft.com/office/officeart/2005/8/layout/hierarchy2"/>
    <dgm:cxn modelId="{A78491C3-DC0F-4D65-A451-B8FC854D040F}" type="presParOf" srcId="{B6E26B0E-E9D3-4AC9-9F23-E5CE51A5A37A}" destId="{DE798C4A-EBC4-4186-8120-C2F8B7840371}" srcOrd="1" destOrd="0" presId="urn:microsoft.com/office/officeart/2005/8/layout/hierarchy2"/>
    <dgm:cxn modelId="{819897DE-C3CD-45C7-92E6-38ECEB08DA8C}" type="presParOf" srcId="{A5C93A50-5A45-45EB-A365-52D37A719192}" destId="{45C4C9C7-3CB5-4E86-8AD6-40B81ECF0CBE}" srcOrd="6" destOrd="0" presId="urn:microsoft.com/office/officeart/2005/8/layout/hierarchy2"/>
    <dgm:cxn modelId="{B4E6DB0A-389F-4C24-B810-FB41456717CA}" type="presParOf" srcId="{45C4C9C7-3CB5-4E86-8AD6-40B81ECF0CBE}" destId="{82932CA3-1BA2-4AB2-A703-6E9357089550}" srcOrd="0" destOrd="0" presId="urn:microsoft.com/office/officeart/2005/8/layout/hierarchy2"/>
    <dgm:cxn modelId="{33E27F80-EA97-413A-9921-51E34CE1FE6E}" type="presParOf" srcId="{A5C93A50-5A45-45EB-A365-52D37A719192}" destId="{57D170AD-3203-42AC-8F36-7A5D1231D5DC}" srcOrd="7" destOrd="0" presId="urn:microsoft.com/office/officeart/2005/8/layout/hierarchy2"/>
    <dgm:cxn modelId="{2FDB3EB8-8CC4-498C-9172-0DEBEAF271DE}" type="presParOf" srcId="{57D170AD-3203-42AC-8F36-7A5D1231D5DC}" destId="{D59A9EBC-03C4-4965-9B9C-32CF4F47945E}" srcOrd="0" destOrd="0" presId="urn:microsoft.com/office/officeart/2005/8/layout/hierarchy2"/>
    <dgm:cxn modelId="{F6E5A261-9BA5-4C04-80F8-74A8912C794C}" type="presParOf" srcId="{57D170AD-3203-42AC-8F36-7A5D1231D5DC}" destId="{F1F045A9-7CB6-45D5-B6AC-F73CBE9D4A72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6F4A-023C-4BE1-BBB6-E7D1BB5E1E8F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A810-A1CE-48CF-8D6E-5819662E4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6A810-A1CE-48CF-8D6E-5819662E4FD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F66B-E38A-4FBD-AA86-4920A171242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8.xml"/><Relationship Id="rId7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0766" y="4232363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6" name="Picture 5" descr="0EE1F380-2219-0BE9-80F05F9782C5F88A_kicker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898" y="651164"/>
            <a:ext cx="4375526" cy="3804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96607"/>
            <a:ext cx="8635083" cy="709233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প্রজাতিগত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Species Diversity</a:t>
            </a:r>
            <a:r>
              <a:rPr lang="en-SG" sz="4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1066800" y="4462127"/>
            <a:ext cx="10073640" cy="2273699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অন্তঃপ্রজাতিক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আন্তঃপ্রজাতিক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প্রজাতিগত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গণভুক্ত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ক্রোমোসোম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আবহাওয়াগত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সমাহার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400px-Animal_diversity_October_2007_for_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0" y="1070431"/>
            <a:ext cx="3372251" cy="3276599"/>
          </a:xfrm>
          <a:prstGeom prst="rect">
            <a:avLst/>
          </a:prstGeom>
        </p:spPr>
      </p:pic>
      <p:pic>
        <p:nvPicPr>
          <p:cNvPr id="7" name="Picture 6" descr="10319762def4c62d57fa24042fddc5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212" y="1053666"/>
            <a:ext cx="1980055" cy="3323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250px-Animalia_diversi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894" y="1085670"/>
            <a:ext cx="2607945" cy="32918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327087"/>
            <a:ext cx="8635083" cy="709233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SG" sz="43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বাস্তুতান্ত্রিক</a:t>
            </a:r>
            <a:r>
              <a:rPr lang="en-SG" sz="4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3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SG" sz="4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(Ecological Diversity)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1097280" y="4489703"/>
            <a:ext cx="10043160" cy="2044791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বৈচিত্র্যপূর্ণ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বাস্তুতান্ত্রিক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জীবজগতের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অন্তঃক্রিয়ার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২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60" y="1173480"/>
            <a:ext cx="4347133" cy="3230880"/>
          </a:xfrm>
          <a:prstGeom prst="rect">
            <a:avLst/>
          </a:prstGeom>
        </p:spPr>
      </p:pic>
      <p:pic>
        <p:nvPicPr>
          <p:cNvPr id="8" name="Picture 7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654" y="1173480"/>
            <a:ext cx="4238505" cy="3230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95444" y="881895"/>
            <a:ext cx="10262173" cy="3033388"/>
            <a:chOff x="1400175" y="591615"/>
            <a:chExt cx="9614188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প্রাণিবৈচিত্র্য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5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63906" y="3088095"/>
            <a:ext cx="8670152" cy="1708160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জলচর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স্থলচর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খেচর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প্রজাতিগত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বাস্তুসংস্থানগত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প্রাণিবৈচিত্র্য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৪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8"/>
            <a:ext cx="12192000" cy="682600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4600" y="441961"/>
            <a:ext cx="7299960" cy="899159"/>
          </a:xfrm>
          <a:solidFill>
            <a:srgbClr val="FFCC66"/>
          </a:solidFill>
          <a:ln w="127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SG" sz="5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SG" sz="5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endParaRPr lang="en-US" sz="55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4120" y="1580495"/>
            <a:ext cx="7330440" cy="1546577"/>
          </a:xfrm>
          <a:prstGeom prst="rect">
            <a:avLst/>
          </a:prstGeom>
          <a:ln w="127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শ্রেণিবিন্যাসবিদগণ প্রাণ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নানা বৈশিষ্ট্যের উপর নির্ভর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প্রাণিজগ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শ্রেণিবদ্ধ 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প্রাণিদের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বৈশিষ্ট্যাব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কেই 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বিন্যাসে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ভিত্তি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হয়।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50520" y="243840"/>
          <a:ext cx="11506200" cy="633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032" y="5215704"/>
            <a:ext cx="1987296" cy="1655064"/>
          </a:xfrm>
          <a:prstGeom prst="rect">
            <a:avLst/>
          </a:prstGeom>
        </p:spPr>
      </p:pic>
      <p:pic>
        <p:nvPicPr>
          <p:cNvPr id="13" name="Picture 12" descr="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671" y="0"/>
            <a:ext cx="2058135" cy="1167216"/>
          </a:xfrm>
          <a:prstGeom prst="rect">
            <a:avLst/>
          </a:prstGeom>
        </p:spPr>
      </p:pic>
      <p:pic>
        <p:nvPicPr>
          <p:cNvPr id="15" name="Picture 14" descr="2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3129" y="2444127"/>
            <a:ext cx="1295400" cy="1530927"/>
          </a:xfrm>
          <a:prstGeom prst="rect">
            <a:avLst/>
          </a:prstGeom>
        </p:spPr>
      </p:pic>
      <p:pic>
        <p:nvPicPr>
          <p:cNvPr id="16" name="Picture 15" descr="8b584d6ddf00e91df31fe34b10efa40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667" y="5248275"/>
            <a:ext cx="2790825" cy="1609725"/>
          </a:xfrm>
          <a:prstGeom prst="rect">
            <a:avLst/>
          </a:prstGeom>
        </p:spPr>
      </p:pic>
      <p:pic>
        <p:nvPicPr>
          <p:cNvPr id="17" name="Picture 16" descr="00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673" y="0"/>
            <a:ext cx="2400300" cy="11906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1277256"/>
          <a:ext cx="12192000" cy="282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53" b="6659"/>
          <a:stretch>
            <a:fillRect/>
          </a:stretch>
        </p:blipFill>
        <p:spPr>
          <a:xfrm>
            <a:off x="6778171" y="4144250"/>
            <a:ext cx="1828801" cy="2151874"/>
          </a:xfrm>
          <a:prstGeom prst="rect">
            <a:avLst/>
          </a:prstGeom>
        </p:spPr>
      </p:pic>
      <p:pic>
        <p:nvPicPr>
          <p:cNvPr id="7" name="Picture 6" descr="স্পঞ্জ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291" y="4147804"/>
            <a:ext cx="1546134" cy="2271480"/>
          </a:xfrm>
          <a:prstGeom prst="rect">
            <a:avLst/>
          </a:prstGeom>
        </p:spPr>
      </p:pic>
      <p:pic>
        <p:nvPicPr>
          <p:cNvPr id="12" name="Picture 11" descr="হাইড্রা.jpg"/>
          <p:cNvPicPr>
            <a:picLocks noChangeAspect="1"/>
          </p:cNvPicPr>
          <p:nvPr/>
        </p:nvPicPr>
        <p:blipFill>
          <a:blip r:embed="rId8"/>
          <a:srcRect t="3693" b="3435"/>
          <a:stretch>
            <a:fillRect/>
          </a:stretch>
        </p:blipFill>
        <p:spPr>
          <a:xfrm>
            <a:off x="3916688" y="4180096"/>
            <a:ext cx="1613257" cy="2104571"/>
          </a:xfrm>
          <a:prstGeom prst="rect">
            <a:avLst/>
          </a:prstGeom>
        </p:spPr>
      </p:pic>
      <p:pic>
        <p:nvPicPr>
          <p:cNvPr id="13" name="Picture 12" descr="নেমাটডস.jpg"/>
          <p:cNvPicPr>
            <a:picLocks noChangeAspect="1"/>
          </p:cNvPicPr>
          <p:nvPr/>
        </p:nvPicPr>
        <p:blipFill>
          <a:blip r:embed="rId9"/>
          <a:srcRect b="2789"/>
          <a:stretch>
            <a:fillRect/>
          </a:stretch>
        </p:blipFill>
        <p:spPr>
          <a:xfrm>
            <a:off x="9994898" y="4185540"/>
            <a:ext cx="1384302" cy="2047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086" y="580564"/>
            <a:ext cx="10987314" cy="576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প্রাণিকোষে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শ্রমবণ্টনের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-এ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021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1478130"/>
          <a:ext cx="12192000" cy="278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জার্ম লেয়ার.png"/>
          <p:cNvPicPr>
            <a:picLocks noChangeAspect="1"/>
          </p:cNvPicPr>
          <p:nvPr/>
        </p:nvPicPr>
        <p:blipFill>
          <a:blip r:embed="rId6"/>
          <a:srcRect t="12206" r="55286"/>
          <a:stretch>
            <a:fillRect/>
          </a:stretch>
        </p:blipFill>
        <p:spPr>
          <a:xfrm>
            <a:off x="2017487" y="4315004"/>
            <a:ext cx="2133599" cy="2331765"/>
          </a:xfrm>
          <a:prstGeom prst="rect">
            <a:avLst/>
          </a:prstGeom>
        </p:spPr>
      </p:pic>
      <p:pic>
        <p:nvPicPr>
          <p:cNvPr id="5" name="Picture 4" descr="জার্ম লেয়ার.png"/>
          <p:cNvPicPr>
            <a:picLocks noChangeAspect="1"/>
          </p:cNvPicPr>
          <p:nvPr/>
        </p:nvPicPr>
        <p:blipFill>
          <a:blip r:embed="rId6"/>
          <a:srcRect l="47412" t="24040"/>
          <a:stretch>
            <a:fillRect/>
          </a:stretch>
        </p:blipFill>
        <p:spPr>
          <a:xfrm>
            <a:off x="8011889" y="4339751"/>
            <a:ext cx="2510969" cy="201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5086" y="377368"/>
            <a:ext cx="10987314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ভ্রূণস্তর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Germ Layer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জাইগোটের ক্রমাগত বিভাজনের মাধ্যেমে যে কোষস্তর তৈরি হয়,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স্তর থেকে পরবর্তীতে অ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তৈরি হয়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স্তরকে </a:t>
            </a:r>
            <a:r>
              <a:rPr lang="bn-BD" sz="3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ভ্রূণস্তর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021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1579728"/>
          <a:ext cx="12192000" cy="285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14" y="4408242"/>
            <a:ext cx="2201262" cy="2021567"/>
          </a:xfrm>
          <a:prstGeom prst="rect">
            <a:avLst/>
          </a:prstGeom>
        </p:spPr>
      </p:pic>
      <p:pic>
        <p:nvPicPr>
          <p:cNvPr id="8" name="Picture 7" descr="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425" y="4422757"/>
            <a:ext cx="2271032" cy="2003852"/>
          </a:xfrm>
          <a:prstGeom prst="rect">
            <a:avLst/>
          </a:prstGeom>
        </p:spPr>
      </p:pic>
      <p:pic>
        <p:nvPicPr>
          <p:cNvPr id="11" name="Picture 10" descr="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0385" y="4450424"/>
            <a:ext cx="2057400" cy="1905000"/>
          </a:xfrm>
          <a:prstGeom prst="rect">
            <a:avLst/>
          </a:prstGeom>
        </p:spPr>
      </p:pic>
      <p:pic>
        <p:nvPicPr>
          <p:cNvPr id="12" name="Picture 11" descr="c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6727" y="4421850"/>
            <a:ext cx="1809750" cy="1962150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3050" y="957945"/>
            <a:ext cx="1585399" cy="11833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5086" y="391882"/>
            <a:ext cx="10987314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প্রতিসাম্যতা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Symmetry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সামঞ্জস্য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প্রাণিদেহের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বিভাজ্যতাই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প্রতিসাম্যতা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7368" y="1306292"/>
            <a:ext cx="291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প্রতিসাম্যতার</a:t>
            </a:r>
            <a:r>
              <a:rPr lang="en-SG" sz="2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SG" sz="2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SG" sz="2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প্রাণীটি</a:t>
            </a:r>
            <a:r>
              <a:rPr lang="en-SG" sz="2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SG" sz="2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2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80913" y="2119091"/>
            <a:ext cx="110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অপ্রতিসম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021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1449102"/>
          <a:ext cx="12192000" cy="268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সিলোম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890" y="4192867"/>
            <a:ext cx="8772073" cy="2517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086" y="391882"/>
            <a:ext cx="10987314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সিলোম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Coelom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ত্রিস্তরী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ভ্রূণীয়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মেসোডার্ম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উদ্ভূত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ভিসেরাল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পেরিটোনিয়াম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দেহপ্রাচীর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পৌষ্টিকনালির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দেহগহ্বর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021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নটোকর্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86" y="4102751"/>
            <a:ext cx="5298586" cy="245901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566064" y="2185575"/>
          <a:ext cx="11408229" cy="235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595086" y="783760"/>
            <a:ext cx="10987314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Notochord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মেসোডার্ম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উদ্ভূত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দণ্ডাকৃতির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মেরুদণ্ডে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021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948720"/>
            <a:ext cx="548961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৩১৩.jpg"/>
          <p:cNvPicPr>
            <a:picLocks noChangeAspect="1"/>
          </p:cNvPicPr>
          <p:nvPr/>
        </p:nvPicPr>
        <p:blipFill>
          <a:blip r:embed="rId2"/>
          <a:srcRect l="1408" t="10309" r="1936" b="4225"/>
          <a:stretch>
            <a:fillRect/>
          </a:stretch>
        </p:blipFill>
        <p:spPr>
          <a:xfrm>
            <a:off x="8490851" y="2104568"/>
            <a:ext cx="2701977" cy="139337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333841" y="2200089"/>
          <a:ext cx="7678050" cy="414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595086" y="725704"/>
            <a:ext cx="1098731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খণ্ডকায়ন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Metamerism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প্রাণিদেহকে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লম্বালম্বি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সদৃশ্য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খণ্ডকে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খণ্ডকায়ন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খণ্ডকে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মেটামিয়ার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সোমাইট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Oyst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4743" y="5050972"/>
            <a:ext cx="3048000" cy="1371600"/>
          </a:xfrm>
          <a:prstGeom prst="rect">
            <a:avLst/>
          </a:prstGeom>
        </p:spPr>
      </p:pic>
      <p:pic>
        <p:nvPicPr>
          <p:cNvPr id="11" name="Picture 10" descr="1200px-Red-legged_Grasshopper_(Melanoplus_femurrubrum)_(43478105211).jpg"/>
          <p:cNvPicPr>
            <a:picLocks noChangeAspect="1"/>
          </p:cNvPicPr>
          <p:nvPr/>
        </p:nvPicPr>
        <p:blipFill>
          <a:blip r:embed="rId8" cstate="print"/>
          <a:srcRect l="10743" t="22857" r="13085" b="19153"/>
          <a:stretch>
            <a:fillRect/>
          </a:stretch>
        </p:blipFill>
        <p:spPr>
          <a:xfrm>
            <a:off x="8389250" y="3590561"/>
            <a:ext cx="2830293" cy="140235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ট্যাগমাটাইজেশ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58" y="2588445"/>
            <a:ext cx="6429828" cy="3609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5086" y="725704"/>
            <a:ext cx="10987314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অঞ্চলায়ন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Tagmatigation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r>
              <a:rPr lang="en-SG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খণ্ড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খণ্ড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অঞ্চলকে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Tagmata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5086" y="566050"/>
            <a:ext cx="10987314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প্রান্তিকতা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Polarity</a:t>
            </a:r>
            <a:r>
              <a:rPr lang="en-SG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লেজ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ভিন্নতাই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প্রান্তিকতা</a:t>
            </a:r>
            <a:r>
              <a:rPr lang="en-SG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olar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9" y="1108780"/>
            <a:ext cx="5946547" cy="558956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686" y="595073"/>
            <a:ext cx="10987314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দেহঅক্ষ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en-SG" sz="3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প্রতিসম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SG" sz="3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SG" sz="3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অনুদৈর্ঘ্য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অনুপ্রস্থ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প্রাণিদেহকে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en-SG" sz="3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(plane)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4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SG" sz="3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দেহত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2" y="2109837"/>
            <a:ext cx="9898743" cy="430281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40230" y="458375"/>
          <a:ext cx="10668000" cy="299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783784" y="4230924"/>
          <a:ext cx="9971301" cy="262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90514" y="1751315"/>
            <a:ext cx="10636925" cy="3033388"/>
            <a:chOff x="1400175" y="591615"/>
            <a:chExt cx="9965277" cy="3033388"/>
          </a:xfrm>
        </p:grpSpPr>
        <p:sp>
          <p:nvSpPr>
            <p:cNvPr id="3" name="Rectangle 2"/>
            <p:cNvSpPr/>
            <p:nvPr/>
          </p:nvSpPr>
          <p:spPr>
            <a:xfrm>
              <a:off x="2803822" y="1808352"/>
              <a:ext cx="8561630" cy="644577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99049" y="1844975"/>
              <a:ext cx="8066399" cy="1159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en-SG" sz="38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</a:t>
              </a:r>
              <a:r>
                <a:rPr lang="bn-BD" sz="38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স্তরী ও ত্রিস্তরী প্রা</a:t>
              </a:r>
              <a:r>
                <a:rPr lang="en-SG" sz="38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ণী</a:t>
              </a:r>
              <a:r>
                <a:rPr lang="bn-BD" sz="38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মধ্যে </a:t>
              </a:r>
              <a:r>
                <a:rPr lang="en-SG" sz="38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তুলনা</a:t>
              </a:r>
              <a:r>
                <a:rPr lang="bn-BD" sz="38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কর।</a:t>
              </a:r>
              <a:endParaRPr lang="en-US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3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Notched Right Arrow 6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687842"/>
              <a:ext cx="1333114" cy="115877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E78042-01E9-40A4-8C0F-A2BC1F328825}"/>
              </a:ext>
            </a:extLst>
          </p:cNvPr>
          <p:cNvSpPr txBox="1"/>
          <p:nvPr/>
        </p:nvSpPr>
        <p:spPr>
          <a:xfrm>
            <a:off x="2141495" y="1442135"/>
            <a:ext cx="854101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পর্বের প্রাণিকে স্যুডোসিলোমেট হয়?</a:t>
            </a:r>
            <a:endParaRPr lang="bn-BD" sz="32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মোলাস্কা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কোন প্রাণিটি অরীয়ভাবে প্রতিসম?</a:t>
            </a:r>
            <a:endParaRPr lang="bn-BD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কেঁচো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 সংঠন মাত্রার প্রাণ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পর্ব হলো?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দ্বিস্তরী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স্তরটি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এন্ডোডার্ম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মেসোগ্লিয়া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মেসোডার্ম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7797" y="377371"/>
            <a:ext cx="5456419" cy="812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01582" y="1995054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26820" y="3145641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41220" y="4254004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03107" y="5571507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1.png"/>
          <p:cNvPicPr>
            <a:picLocks noChangeAspect="1"/>
          </p:cNvPicPr>
          <p:nvPr/>
        </p:nvPicPr>
        <p:blipFill>
          <a:blip r:embed="rId2"/>
          <a:srcRect t="10899"/>
          <a:stretch>
            <a:fillRect/>
          </a:stretch>
        </p:blipFill>
        <p:spPr>
          <a:xfrm rot="10800000">
            <a:off x="977591" y="406400"/>
            <a:ext cx="802532" cy="61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9643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83343" y="1633197"/>
            <a:ext cx="11428907" cy="3033388"/>
            <a:chOff x="607899" y="1588227"/>
            <a:chExt cx="10956226" cy="3033388"/>
          </a:xfrm>
        </p:grpSpPr>
        <p:sp>
          <p:nvSpPr>
            <p:cNvPr id="9" name="Rectangle 8"/>
            <p:cNvSpPr/>
            <p:nvPr/>
          </p:nvSpPr>
          <p:spPr>
            <a:xfrm>
              <a:off x="2068672" y="2569029"/>
              <a:ext cx="9495453" cy="972457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Notched Right Arrow 11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395941" y="2713852"/>
              <a:ext cx="9031324" cy="630942"/>
            </a:xfrm>
            <a:prstGeom prst="rect">
              <a:avLst/>
            </a:prstGeom>
            <a:noFill/>
            <a:ln w="76200" cmpd="thickThin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ভ্রূণস্তর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সিলোমের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ভিত্তিতে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শ্রেণিবিন্যাস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5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১২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2214079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71455" y="2037809"/>
            <a:ext cx="816032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বিভিন্নতা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1৩ </a:t>
            </a:r>
            <a:r>
              <a:rPr lang="en-SG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60</a:t>
            </a:r>
            <a:r>
              <a:rPr lang="bn-BD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727608" y="213650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44880" y="327631"/>
            <a:ext cx="10302240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2"/>
          <a:srcRect t="384" r="841"/>
          <a:stretch>
            <a:fillRect/>
          </a:stretch>
        </p:blipFill>
        <p:spPr>
          <a:xfrm>
            <a:off x="957808" y="1082040"/>
            <a:ext cx="10295408" cy="544961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2329" y="425857"/>
            <a:ext cx="5921750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3640" y="5834743"/>
            <a:ext cx="7360920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প্রাণিবৈচিত্র্য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lassification-of-animals.jpg"/>
          <p:cNvPicPr>
            <a:picLocks noChangeAspect="1"/>
          </p:cNvPicPr>
          <p:nvPr/>
        </p:nvPicPr>
        <p:blipFill>
          <a:blip r:embed="rId2"/>
          <a:srcRect t="2119"/>
          <a:stretch>
            <a:fillRect/>
          </a:stretch>
        </p:blipFill>
        <p:spPr>
          <a:xfrm>
            <a:off x="2712360" y="1161145"/>
            <a:ext cx="6681746" cy="4664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145150" y="1337846"/>
            <a:ext cx="11825177" cy="4434839"/>
            <a:chOff x="172860" y="1424930"/>
            <a:chExt cx="11685765" cy="443483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225AB4E-9EB4-4B0D-8B51-99C33E5CE775}"/>
                </a:ext>
              </a:extLst>
            </p:cNvPr>
            <p:cNvSpPr/>
            <p:nvPr/>
          </p:nvSpPr>
          <p:spPr>
            <a:xfrm>
              <a:off x="1782128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277092" y="3566067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172860" y="2988587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5009" y="2621877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6990" y="3321151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73816" y="4066728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853978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"/>
            <p:cNvGrpSpPr/>
            <p:nvPr/>
          </p:nvGrpSpPr>
          <p:grpSpPr>
            <a:xfrm>
              <a:off x="2811876" y="1762251"/>
              <a:ext cx="8876858" cy="2987678"/>
              <a:chOff x="1985250" y="1632988"/>
              <a:chExt cx="9002968" cy="298767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প্রাণিবৈচিত্র্যকে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সংজ্ঞায়িত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পারবে;</a:t>
                </a:r>
                <a:endParaRPr lang="en-US" sz="3600" b="1" dirty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457200" indent="-457200" algn="just">
                  <a:defRPr/>
                </a:pP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প্রাণিবৈচিত্র্যের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030186" y="3914931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457200" indent="-457200" algn="just">
                  <a:defRPr/>
                </a:pP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প্রাণী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শ্রেণিবিন্যাসের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করতে পারবে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xresdefault (9).jpg"/>
          <p:cNvPicPr>
            <a:picLocks noChangeAspect="1"/>
          </p:cNvPicPr>
          <p:nvPr/>
        </p:nvPicPr>
        <p:blipFill>
          <a:blip r:embed="rId2"/>
          <a:srcRect l="12625" t="39333" r="12875"/>
          <a:stretch>
            <a:fillRect/>
          </a:stretch>
        </p:blipFill>
        <p:spPr>
          <a:xfrm>
            <a:off x="2011681" y="1090530"/>
            <a:ext cx="8412479" cy="385336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31876" y="350520"/>
            <a:ext cx="9854284" cy="975360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5500" b="1" dirty="0" err="1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প্রাণিবৈচিত্র্য</a:t>
            </a:r>
            <a:r>
              <a:rPr lang="en-SG" sz="55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Animal Diversity</a:t>
            </a:r>
            <a:r>
              <a:rPr lang="en-SG" sz="55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55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899409" y="5053583"/>
            <a:ext cx="10478125" cy="1169551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জলচর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স্থলচর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খেচর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প্রজাতিগত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বাস্তুসংস্থানগত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প্রাণিবৈচিত্র্য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" y="505692"/>
          <a:ext cx="12192000" cy="285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CA963E9-EAC9-4B42-94EC7F7A745B65F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" y="3459480"/>
            <a:ext cx="3474720" cy="231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axresdefault (1).jpg"/>
          <p:cNvPicPr>
            <a:picLocks noChangeAspect="1"/>
          </p:cNvPicPr>
          <p:nvPr/>
        </p:nvPicPr>
        <p:blipFill>
          <a:blip r:embed="rId7"/>
          <a:srcRect l="49000" t="33333" r="1500" b="2667"/>
          <a:stretch>
            <a:fillRect/>
          </a:stretch>
        </p:blipFill>
        <p:spPr>
          <a:xfrm>
            <a:off x="4373880" y="3462250"/>
            <a:ext cx="3459480" cy="231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angrove-ecosyste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0558" y="3457650"/>
            <a:ext cx="3459481" cy="23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76" y="250887"/>
            <a:ext cx="8635083" cy="709233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SG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Divesity</a:t>
            </a:r>
            <a:r>
              <a:rPr lang="en-SG" sz="4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1097280" y="4428743"/>
            <a:ext cx="10043160" cy="2044791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অন্তঃপ্রজাতিক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মানুষ 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Homo sapiens</a:t>
            </a:r>
            <a:r>
              <a:rPr lang="en-US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 হলেও নানাস্থানে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নিগ্রয়েড,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লয়েড ও ককেশয়েড রেস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46686328-multiethnic-variation-ethnicity-crowd-people-conce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055" y="1026449"/>
            <a:ext cx="4737105" cy="3316951"/>
          </a:xfrm>
          <a:prstGeom prst="rect">
            <a:avLst/>
          </a:prstGeom>
        </p:spPr>
      </p:pic>
      <p:pic>
        <p:nvPicPr>
          <p:cNvPr id="8" name="Picture 7" descr="Cancer-Risk-Genes-What-You-Need-to-Know-About-TP53-722x4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03" y="1027176"/>
            <a:ext cx="2902657" cy="33479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793</Words>
  <Application>Microsoft Office PowerPoint</Application>
  <PresentationFormat>Custom</PresentationFormat>
  <Paragraphs>158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স্বাগতম</vt:lpstr>
      <vt:lpstr>Slide 2</vt:lpstr>
      <vt:lpstr>পাঠ পরিচিতি</vt:lpstr>
      <vt:lpstr>Slide 4</vt:lpstr>
      <vt:lpstr>আজকের পাঠ</vt:lpstr>
      <vt:lpstr>Slide 6</vt:lpstr>
      <vt:lpstr>প্রাণিবৈচিত্র্য (Animal Diversity)</vt:lpstr>
      <vt:lpstr>Slide 8</vt:lpstr>
      <vt:lpstr>ক. জিনগত বৈচিত্র্য (Genetic Divesity)</vt:lpstr>
      <vt:lpstr>খ. প্রজাতিগত বৈচিত্র্য (Species Diversity)</vt:lpstr>
      <vt:lpstr>গ. বাস্তুতান্ত্রিক বৈচিত্র্য (Ecological Diversity)</vt:lpstr>
      <vt:lpstr>Slide 12</vt:lpstr>
      <vt:lpstr>শ্রেণিবিন্যাসের ভিত্তি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278</cp:revision>
  <dcterms:created xsi:type="dcterms:W3CDTF">2020-08-13T13:55:06Z</dcterms:created>
  <dcterms:modified xsi:type="dcterms:W3CDTF">2021-04-12T17:50:54Z</dcterms:modified>
</cp:coreProperties>
</file>