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77" r:id="rId11"/>
    <p:sldId id="276" r:id="rId12"/>
    <p:sldId id="264" r:id="rId13"/>
    <p:sldId id="266" r:id="rId14"/>
    <p:sldId id="267" r:id="rId15"/>
    <p:sldId id="275" r:id="rId16"/>
    <p:sldId id="270" r:id="rId17"/>
    <p:sldId id="278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>
        <p:scale>
          <a:sx n="82" d="100"/>
          <a:sy n="82" d="100"/>
        </p:scale>
        <p:origin x="-4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5800" y="228600"/>
            <a:ext cx="17145000" cy="8067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9689" y="416004"/>
            <a:ext cx="21307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d12dfac836cfd3bdd84e43f3aef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019800" cy="4391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334000"/>
            <a:ext cx="67818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ঈদ-উল আযহার দিন গরু কোরবানি করা হয়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90600" y="152400"/>
            <a:ext cx="7391400" cy="2133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1371600" y="3048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ধর্মীয় উৎসব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1336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১। ঈদ-উল ফিতর</a:t>
            </a:r>
            <a:endParaRPr lang="en-US" sz="6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8956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ঈদ-উল আযহা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8100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শব-ই-বারাত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724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৪।শব-ই-কদর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5626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৫।ঈদ-এ-মিলাদুন্নবি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57400"/>
            <a:ext cx="79248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মুসলমানদের প্রধান ধর্মীয় উৎসব  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4038600"/>
            <a:ext cx="1981200" cy="186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ঈদ</a:t>
            </a:r>
            <a:endParaRPr lang="en-US" sz="115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ঈদের দিন আমরা যা  করি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0" y="1295400"/>
            <a:ext cx="9144000" cy="51054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362200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নামাজ আদায় করি 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আত্মীয় ও বন্ধুদের শুভেচ্ছা বিনিময় করি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ভালো ভালো খাবার খাই 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দলবেধে ঘুরে বেড়াই 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৫। খেলাধুলা করি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85800"/>
            <a:ext cx="43434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মুসলমানদের সবচেয়ে বড় উৎসব -------------------।</a:t>
            </a:r>
          </a:p>
          <a:p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ঈদ-উল-আযহার দিন ----------------------- কোরবানি করি ।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_452_82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209800"/>
            <a:ext cx="1584655" cy="914400"/>
          </a:xfrm>
          <a:prstGeom prst="rect">
            <a:avLst/>
          </a:prstGeom>
        </p:spPr>
      </p:pic>
      <p:pic>
        <p:nvPicPr>
          <p:cNvPr id="9" name="Picture 8" descr="d1d12dfac836cfd3bdd84e43f3aef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505200"/>
            <a:ext cx="1371600" cy="8739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2200" y="3200400"/>
            <a:ext cx="914400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495800"/>
            <a:ext cx="106680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362200"/>
            <a:ext cx="76200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পাঠ্য বই এর- ১১পৃঃ খোল           এবং মিলিয়ে নাও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04800"/>
            <a:ext cx="36576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76400"/>
            <a:ext cx="73914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জবা , বেলি ,গোলাপ ,টগর শেফালি 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276600"/>
            <a:ext cx="75438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মুসলমানদের ধর্মীয় উৎসব গুলো কী কী তা খাতায় লিখ ।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14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295400" y="914400"/>
            <a:ext cx="6629400" cy="381000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1828800"/>
            <a:ext cx="449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438400"/>
            <a:ext cx="79248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 পাশের বাক্যাংশের সাথে ডান পাশের বাক্যাংশের মিল কর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9624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১।সমাজে বিভিন্ন ধর্মের লোক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২।ধর্মীয়  উৎসবে সবাই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৩।মিলেমিশে থাকি বলেই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9624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১।শুভেচ্ছা বিনিময় করি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২।আমাদের সমাজটা সুন্দর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৩।বাস করে 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৪।বাড়িটা সুন্দর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191000" y="44196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81400" y="43434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86200" y="48006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685800"/>
            <a:ext cx="403860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মিলকরণ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95400"/>
            <a:ext cx="4495800" cy="1015663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81534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ধর্মীয় উৎসবে আমরা কী কী করি তার একটি তালিকা তৈরি করে আনবে ।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7848600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ইসহাক মোহাম্মদ আলী</a:t>
            </a:r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চান্দিনা আদর্শ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 </a:t>
            </a:r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কুমিল্লা ।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-bloom-rose-28811868-837-7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58"/>
            <a:ext cx="9144000" cy="6809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আবার দেখা হবে </a:t>
            </a:r>
            <a:endParaRPr lang="en-US" sz="9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267200"/>
            <a:ext cx="883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3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534400" cy="186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তৃতীয়  </a:t>
            </a:r>
            <a:endParaRPr lang="en-US" sz="115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28600" y="3657600"/>
            <a:ext cx="8686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 পরিচয়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8001000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মুসলমানদের ধর্মীয় উৎসবের নাম গুলো বলতে ও লিখতে পারবে ।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ধর্মীয় উৎসব থেকে আমরা কি শিক্ষা পাই , তা লিখতে পারবে ।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6ebaa2d33a14e72e0812e0febd23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6550"/>
            <a:ext cx="8610600" cy="6606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57150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9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00400"/>
            <a:ext cx="81534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ধর্মীয় উৎসব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8382000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আজকের পাঠঃ মু্সলমানদের ধর্মীয় উৎসব 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dg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3914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715000"/>
            <a:ext cx="6781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ঈদগাহ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-10-27-05-58-39-508b780feb10c-chitt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7151354" cy="4487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410200"/>
            <a:ext cx="6248400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ঈদের নামাজ পড়ছে ।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452_82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04800"/>
            <a:ext cx="6118712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181600"/>
            <a:ext cx="47244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কোলাকোলি করা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259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Ishaque</cp:lastModifiedBy>
  <cp:revision>125</cp:revision>
  <dcterms:created xsi:type="dcterms:W3CDTF">2006-08-16T00:00:00Z</dcterms:created>
  <dcterms:modified xsi:type="dcterms:W3CDTF">2021-04-13T07:02:18Z</dcterms:modified>
</cp:coreProperties>
</file>