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99" r:id="rId2"/>
    <p:sldId id="279" r:id="rId3"/>
    <p:sldId id="280" r:id="rId4"/>
    <p:sldId id="281" r:id="rId5"/>
    <p:sldId id="282" r:id="rId6"/>
    <p:sldId id="300" r:id="rId7"/>
    <p:sldId id="301" r:id="rId8"/>
    <p:sldId id="317" r:id="rId9"/>
    <p:sldId id="321" r:id="rId10"/>
    <p:sldId id="320" r:id="rId11"/>
    <p:sldId id="322" r:id="rId12"/>
    <p:sldId id="319" r:id="rId13"/>
    <p:sldId id="306" r:id="rId14"/>
    <p:sldId id="304" r:id="rId15"/>
    <p:sldId id="310" r:id="rId16"/>
    <p:sldId id="311" r:id="rId17"/>
    <p:sldId id="312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49" d="100"/>
          <a:sy n="49" d="100"/>
        </p:scale>
        <p:origin x="-90" y="-50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 descr="b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" y="381000"/>
            <a:ext cx="11125200" cy="6019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08212" y="1242060"/>
            <a:ext cx="7721986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h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69" y="990600"/>
            <a:ext cx="6939643" cy="457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42212" y="1066800"/>
            <a:ext cx="365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বিজ্ঞান ও প্রযুক্তি মানুষের যাতায়াতের জন্য হাইব্রিড গাড়ি উদ্ভাবন করেছে যা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বিদ্যূৎ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ও তেল উভয়  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জ্বালানিতেই চলতে পারে।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13" y="990600"/>
            <a:ext cx="6858000" cy="4419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18412" y="1066800"/>
            <a:ext cx="381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বিজ্ঞান শিক্ষা আমাদের আচরনিক পরিবর্তনের মাধ্যমে জনসংখ্যা বৃদ্ধিজনিত সমস্যা সমাধানে সাহায্য করে।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j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2" y="838200"/>
            <a:ext cx="6949428" cy="441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3212" y="1447800"/>
            <a:ext cx="342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বিজ্ঞান ও প্রযুক্তি দক্ষ মানব সম্পদ তৈরিতেও গুরুত্বপূর্ণ ভূমিকা পালন করছে।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shot_2021-04-03 Class-5 Science Inner - Class-5 Science com opt pdf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7413" y="228600"/>
            <a:ext cx="4724399" cy="1221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6612" y="1600200"/>
            <a:ext cx="104394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 নিচের ছকের মত ছক তৈরি করে দলীয় আলোচনার মাধ্যমে তা পূরণ করো।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1812" y="2514600"/>
          <a:ext cx="1112520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/>
                <a:gridCol w="2935816"/>
                <a:gridCol w="6335184"/>
              </a:tblGrid>
              <a:tr h="9313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বিজ্ঞান ও প্রযুক্তি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বিজ্ঞান ও প্রযুক্তি</a:t>
                      </a:r>
                      <a:r>
                        <a:rPr lang="en-US" sz="4000" b="1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কীভাবে </a:t>
                      </a:r>
                      <a:r>
                        <a:rPr lang="en-US" sz="4000" b="1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অবদান রাখে? 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44304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endParaRPr lang="en-US" sz="4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4304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  <a:endParaRPr lang="en-US" sz="4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4304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latin typeface="NikoshBAN" pitchFamily="2" charset="0"/>
                          <a:cs typeface="NikoshBAN" pitchFamily="2" charset="0"/>
                        </a:rPr>
                        <a:t>শক্তি</a:t>
                      </a:r>
                      <a:endParaRPr lang="en-US" sz="4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60612" y="3505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উদ্ভিদ প্রজনন প্রযুক্তি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2012" y="3530025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অধিক খাদ্য উৎপাদন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6812" y="4419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হাইব্রিড গাড়ি 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7212" y="4419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জীবাশ্ব জ্বালানির ব্যবহার হ্রাস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3012" y="5334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সৌর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প্যানেল 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637212" y="5334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নবায়নযোগ্য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শক্তির ব্যবহার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612" y="2362203"/>
            <a:ext cx="11353800" cy="25545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তোমরা প্রাথমিক বিজ্ঞান বইয়ের             ৯6 পৃষ্ঠা মনযোগ সহকারে  পড়।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072" y="228600"/>
            <a:ext cx="4903604" cy="6324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51012" y="1981201"/>
            <a:ext cx="8839200" cy="58477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 চাহিদা পূরণে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বিজ্ঞান ও প্রযুক্তি কীভাবে অবদান রাখছে?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0612" y="2590801"/>
            <a:ext cx="82296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আধুনিক কৃষি যন্ত্রপাতির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আবিষ্কার, জৈব প্রযুক্তির ব্যবহার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1012" y="4572000"/>
            <a:ext cx="8839200" cy="58477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অনবায়নযোগ্য শক্তির 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বিকল্প হিসেবে প্রযুক্তি কিভাবে অবদান রাখছে?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6812" y="5206425"/>
            <a:ext cx="81534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বিভিন্ন প্রযুক্তির মাধ্যমে প্রাকৃতিক সম্পদের বহুমুখী ব্যবহার করে।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0612" y="3911025"/>
            <a:ext cx="82296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বিদ্যূৎ ও তেল উভয়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জ্বালানিতেই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চলতে পারে।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598612" y="2639568"/>
            <a:ext cx="609600" cy="4084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674812" y="3886200"/>
            <a:ext cx="609600" cy="4084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751012" y="5230368"/>
            <a:ext cx="609600" cy="4084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217613" y="2057400"/>
            <a:ext cx="4572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1217613" y="3276600"/>
            <a:ext cx="4572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217613" y="4648200"/>
            <a:ext cx="4572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1012" y="3200401"/>
            <a:ext cx="8839200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হাইব্রিড গাড়ির সুবিধা কী?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22" name="Down Arrow Callout 21"/>
          <p:cNvSpPr/>
          <p:nvPr/>
        </p:nvSpPr>
        <p:spPr>
          <a:xfrm>
            <a:off x="3960812" y="838200"/>
            <a:ext cx="34290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3656013" y="1219200"/>
            <a:ext cx="4164515" cy="106680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494981" y="3200400"/>
            <a:ext cx="637031" cy="101803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0612" y="3096163"/>
            <a:ext cx="74676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জনসংখ্যা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বৃদ্ধিজনিত </a:t>
            </a:r>
            <a:r>
              <a:rPr lang="en-US" sz="4000" b="1" smtClean="0">
                <a:latin typeface="NikoshBAN" pitchFamily="2" charset="0"/>
                <a:cs typeface="NikoshBAN" pitchFamily="2" charset="0"/>
              </a:rPr>
              <a:t>সমস্যা সমাধানে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বিজ্ঞান ও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প্রযুক্তি কীভাবে অবদান রাখছে?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ll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" y="457200"/>
            <a:ext cx="11049000" cy="58674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979614" y="1676400"/>
            <a:ext cx="83819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45331" y="1906012"/>
            <a:ext cx="5611681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মুন্সী রুহুল আমিন 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সহকারি শিক্ষক</a:t>
            </a:r>
          </a:p>
          <a:p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ফুলতলী সঃ প্রাঃ বিদ্যালয় 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দেবিদ্বার,কুমিল্লা।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FILE47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75" y="906519"/>
            <a:ext cx="5541937" cy="49687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3275014" y="533400"/>
            <a:ext cx="5181601" cy="9906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Screenshot_2021-03-24 Class-5 Science Inner - Class-5 Science com opt pd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1676400"/>
            <a:ext cx="3767380" cy="44929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41812" y="1828800"/>
            <a:ext cx="7694613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শ্রেণিঃ পঞ্চম 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বিষয়ঃ প্রাথমিক বিজ্ঞান</a:t>
            </a:r>
          </a:p>
          <a:p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অধ্যায়ঃ ১৪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পাঠঃ জনসংখ্যা সমস্যা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সমাধানে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বিজ্ঞান ও প্রযুক্তির ভূমিকা </a:t>
            </a:r>
          </a:p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বাড়তি মানুষের চাহিদা পূরণে ..............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আলোচনা করে কাজটি সম্পন্ন করি।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solidFill>
            <a:srgbClr val="7030A0"/>
          </a:solidFill>
        </p:spPr>
      </p:pic>
      <p:sp>
        <p:nvSpPr>
          <p:cNvPr id="7" name="Rectangle 6"/>
          <p:cNvSpPr/>
          <p:nvPr/>
        </p:nvSpPr>
        <p:spPr>
          <a:xfrm>
            <a:off x="3351212" y="1447800"/>
            <a:ext cx="685799" cy="4247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41812" y="1474887"/>
            <a:ext cx="4648200" cy="424731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১৮.২.১ জনসংখ্যাকে  জনসম্পদে রূপান্তরে  </a:t>
            </a:r>
          </a:p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বিজ্ঞানের ভূমিকা</a:t>
            </a:r>
          </a:p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বর্ণনা করতে </a:t>
            </a:r>
          </a:p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5400" b="1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32013" y="457200"/>
            <a:ext cx="461376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কিছু ছবি </a:t>
            </a:r>
            <a:r>
              <a:rPr lang="bn-BD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চিন্তা করি...</a:t>
            </a:r>
          </a:p>
          <a:p>
            <a:endParaRPr lang="en-US" sz="3200" b="1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8602" y="838206"/>
            <a:ext cx="2911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দেখতে পেলাম?</a:t>
            </a:r>
            <a:endParaRPr lang="en-US" sz="36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571" y="1524000"/>
            <a:ext cx="5466841" cy="4419600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412" y="1524000"/>
            <a:ext cx="5867400" cy="4400550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132012" y="5943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জৈব প্রযুক্তি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99412" y="5943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হাইব্রিড গাড়ি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2612" y="228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আমাদের আজকের পাঠ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379412" y="914400"/>
            <a:ext cx="11352213" cy="1066800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জনসংখ্যা সমস্যা 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সমাধানে 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 ও প্রযুক্তির ভূমিকা</a:t>
            </a:r>
            <a:endParaRPr lang="en-US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13" y="2057399"/>
            <a:ext cx="6374150" cy="4267201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11" name="Picture 10" descr="c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613" y="2034924"/>
            <a:ext cx="4816324" cy="4289676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ndex;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609600"/>
            <a:ext cx="5410200" cy="3810000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6" name="Picture 5" descr="index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812" y="609600"/>
            <a:ext cx="5867400" cy="3755136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03212" y="4800600"/>
            <a:ext cx="1150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আধুনিক কৃষি যন্ত্রপাতির আবিষ্কারের মাধ্যমে বিজ্ঞান ও প্রযুক্তি কম </a:t>
            </a:r>
          </a:p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           সময়ে অধিক খাদ্য উৎপাদনে সাহায্য করছে।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''''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838200"/>
            <a:ext cx="7262191" cy="487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70812" y="1255216"/>
            <a:ext cx="381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জৈব প্রযুক্তির ব্যবহারের মাধ্যমে   অধিক পুষ্টিসমৃদ্ধ ও অধিক উৎপাদনশীল ফসল উদ্ভাবন করা  হচ্ছে।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533400"/>
            <a:ext cx="6317942" cy="533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32612" y="1008995"/>
            <a:ext cx="472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বিজ্ঞান ও প্রযুক্তি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অনবায়নযোগ্য শক্তির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ব্যবহার কমিয়ে শক্তি সংরক্ষণ ও দূষণ কমাতে সহায়তা করে। যেমন সৌর প্যানেলের মাধ্যমে নবায়নযোগ্য সম্পদ ব্যবহার করে বিদ্যুৎ উৎপাদন হচ্ছে।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</TotalTime>
  <Words>309</Words>
  <Application>Microsoft Office PowerPoint</Application>
  <PresentationFormat>Custom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Munshi Al Amin Momen</dc:creator>
  <cp:lastModifiedBy>Munshi Al Amin Momen</cp:lastModifiedBy>
  <cp:revision>372</cp:revision>
  <dcterms:created xsi:type="dcterms:W3CDTF">2006-08-16T00:00:00Z</dcterms:created>
  <dcterms:modified xsi:type="dcterms:W3CDTF">2021-04-13T08:47:19Z</dcterms:modified>
</cp:coreProperties>
</file>