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9" r:id="rId2"/>
    <p:sldId id="270" r:id="rId3"/>
    <p:sldId id="271" r:id="rId4"/>
    <p:sldId id="272" r:id="rId5"/>
    <p:sldId id="273" r:id="rId6"/>
    <p:sldId id="274" r:id="rId7"/>
    <p:sldId id="282" r:id="rId8"/>
    <p:sldId id="309" r:id="rId9"/>
    <p:sldId id="283" r:id="rId10"/>
    <p:sldId id="284" r:id="rId11"/>
    <p:sldId id="285" r:id="rId12"/>
    <p:sldId id="310" r:id="rId13"/>
    <p:sldId id="286" r:id="rId14"/>
    <p:sldId id="287" r:id="rId15"/>
    <p:sldId id="288" r:id="rId16"/>
    <p:sldId id="289" r:id="rId17"/>
    <p:sldId id="311" r:id="rId18"/>
    <p:sldId id="312" r:id="rId19"/>
    <p:sldId id="281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20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3FB24-3E23-4C99-93E8-F712C4A535DB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2E4B4-53BA-418F-B22F-3D189311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2E4B4-53BA-418F-B22F-3D18931135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0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641A-7E8B-4262-9836-9EEF134DC43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D20E-F702-4692-8CBE-E106E6F1B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641A-7E8B-4262-9836-9EEF134DC43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D20E-F702-4692-8CBE-E106E6F1B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641A-7E8B-4262-9836-9EEF134DC43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D20E-F702-4692-8CBE-E106E6F1B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641A-7E8B-4262-9836-9EEF134DC43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D20E-F702-4692-8CBE-E106E6F1B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641A-7E8B-4262-9836-9EEF134DC43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D20E-F702-4692-8CBE-E106E6F1B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641A-7E8B-4262-9836-9EEF134DC43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D20E-F702-4692-8CBE-E106E6F1B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641A-7E8B-4262-9836-9EEF134DC43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D20E-F702-4692-8CBE-E106E6F1B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641A-7E8B-4262-9836-9EEF134DC43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D20E-F702-4692-8CBE-E106E6F1B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641A-7E8B-4262-9836-9EEF134DC43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D20E-F702-4692-8CBE-E106E6F1B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641A-7E8B-4262-9836-9EEF134DC43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D20E-F702-4692-8CBE-E106E6F1B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641A-7E8B-4262-9836-9EEF134DC43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D20E-F702-4692-8CBE-E106E6F1B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9641A-7E8B-4262-9836-9EEF134DC433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D20E-F702-4692-8CBE-E106E6F1B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_um7WdJS3Aw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2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0418" y="381000"/>
            <a:ext cx="67818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আমরা এখন একটি ভিডিও দেখি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hlinkClick r:id="rId2"/>
          </p:cNvPr>
          <p:cNvSpPr/>
          <p:nvPr/>
        </p:nvSpPr>
        <p:spPr>
          <a:xfrm>
            <a:off x="2514600" y="2514600"/>
            <a:ext cx="5943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https://youtu.be/_um7WdJS3Aw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6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81000"/>
            <a:ext cx="8021782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সেচের পানি কোথায় সংরক্ষণ করা যায়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1295400"/>
            <a:ext cx="4343400" cy="2407920"/>
            <a:chOff x="685800" y="1219200"/>
            <a:chExt cx="3886200" cy="3429000"/>
          </a:xfrm>
        </p:grpSpPr>
        <p:sp>
          <p:nvSpPr>
            <p:cNvPr id="4" name="Rectangle 3"/>
            <p:cNvSpPr/>
            <p:nvPr/>
          </p:nvSpPr>
          <p:spPr>
            <a:xfrm>
              <a:off x="685800" y="1219200"/>
              <a:ext cx="3886200" cy="3429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" y="3810000"/>
              <a:ext cx="3886200" cy="838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পুকুর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86400" y="1302327"/>
            <a:ext cx="4038600" cy="2407920"/>
            <a:chOff x="685800" y="1219200"/>
            <a:chExt cx="3886200" cy="3429000"/>
          </a:xfrm>
        </p:grpSpPr>
        <p:sp>
          <p:nvSpPr>
            <p:cNvPr id="7" name="Rectangle 6"/>
            <p:cNvSpPr/>
            <p:nvPr/>
          </p:nvSpPr>
          <p:spPr>
            <a:xfrm>
              <a:off x="685800" y="1219200"/>
              <a:ext cx="3886200" cy="34290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" y="3810000"/>
              <a:ext cx="3886200" cy="838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খাল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31918" y="3938847"/>
            <a:ext cx="5697682" cy="2407920"/>
            <a:chOff x="685800" y="1219200"/>
            <a:chExt cx="3886200" cy="3429000"/>
          </a:xfrm>
        </p:grpSpPr>
        <p:sp>
          <p:nvSpPr>
            <p:cNvPr id="10" name="Rectangle 9"/>
            <p:cNvSpPr/>
            <p:nvPr/>
          </p:nvSpPr>
          <p:spPr>
            <a:xfrm>
              <a:off x="685800" y="1219200"/>
              <a:ext cx="3886200" cy="34290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0" y="3810000"/>
              <a:ext cx="3886200" cy="838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বিল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79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931920" y="609600"/>
            <a:ext cx="3566160" cy="2133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720" y="2743200"/>
            <a:ext cx="8503920" cy="685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জোড়ায় জোড়ায় কাজ            সময়ঃ ৩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4439" y="3962400"/>
            <a:ext cx="8823961" cy="1828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গ্রুপ-কঃ ভূপৃষ্ঠস্থ সেচের পানির উৎস কী কী ?   </a:t>
            </a:r>
          </a:p>
          <a:p>
            <a:pPr marL="514350" indent="-514350" algn="just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গ্রুপ-খঃ সেচের পানির কার্যকারিতা বৃদ্ধির উপায় বর্ননা কর । 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120641" y="3429000"/>
            <a:ext cx="640080" cy="4572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80160" y="685800"/>
            <a:ext cx="2560320" cy="20574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7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build="p" animBg="1"/>
      <p:bldP spid="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81000"/>
            <a:ext cx="8021782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সেচের পানির কার্যকারিতা কিভাবে বৃদ্ধি করা যায়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295400"/>
            <a:ext cx="9088582" cy="464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 algn="just">
              <a:buFont typeface="+mj-lt"/>
              <a:buAutoNum type="arabicPeriod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পানির অপচয় রোধ করে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সময়মত সেচ দিয়ে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আইল বেধে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পাকা নালা তৈরি করে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উপযুক্ত পদ্ধতিতে সেচ দিয়ে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11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81000"/>
            <a:ext cx="8021782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ফসলের পানির চাহিদা কী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8600" y="1295400"/>
            <a:ext cx="6400800" cy="510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একটি উদ্ভিদ তার জীবনচক্র সম্পন্ন করতে মাটি থেকে মোট যে পরিমাণ পানি পরিশোষণ করে তাকে ঐ উদ্ভিদের পানির চাহিদা বলে । পানির চাহিদার সমীকরণ নিম্নরূপঃ 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WR=IR+ER+S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WR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water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requirment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( পানির চাহিদা)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IR= irrigation water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( সেচের চাহিদা )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ER= effective rainfall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(কার্যকর বৃষ্টিপাত )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S= Supply from soil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 মাটি হতে সরবরাহকৃত পানি 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524000"/>
            <a:ext cx="3276600" cy="4572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81000"/>
            <a:ext cx="8021782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ফসলের নূন্যতম পানির চাহিদা কী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343890"/>
            <a:ext cx="9448800" cy="28471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একটি উদ্ভিদ যে পরিমাণ পানি গ্রহণ করতে না পারলে তার স্বাভাবিক বৃদ্ধি ব্যহত হয় সেই পরিমাণ পানিকে ঐ উদ্ভিদের নূন্যতম পানির চাহিদা বলে 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81000"/>
            <a:ext cx="8021782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সেচের পানির উপকারিতা কী কী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4400" y="1143000"/>
            <a:ext cx="9144000" cy="5105400"/>
            <a:chOff x="685800" y="1219200"/>
            <a:chExt cx="3886200" cy="3429000"/>
          </a:xfrm>
        </p:grpSpPr>
        <p:sp>
          <p:nvSpPr>
            <p:cNvPr id="4" name="Rectangle 3"/>
            <p:cNvSpPr/>
            <p:nvPr/>
          </p:nvSpPr>
          <p:spPr>
            <a:xfrm>
              <a:off x="685800" y="1219200"/>
              <a:ext cx="3886200" cy="34290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" y="3810000"/>
              <a:ext cx="3886200" cy="838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উদ্ভিদ কোষে প্রয়োজনীয় পানি সরবরাহ করে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4400" y="1143000"/>
            <a:ext cx="9296400" cy="5105400"/>
            <a:chOff x="685800" y="1219200"/>
            <a:chExt cx="3950970" cy="3429000"/>
          </a:xfrm>
        </p:grpSpPr>
        <p:sp>
          <p:nvSpPr>
            <p:cNvPr id="7" name="Rectangle 6"/>
            <p:cNvSpPr/>
            <p:nvPr/>
          </p:nvSpPr>
          <p:spPr>
            <a:xfrm>
              <a:off x="685800" y="1219200"/>
              <a:ext cx="3950970" cy="3429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" y="4085230"/>
              <a:ext cx="3886200" cy="56297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বীজের অঙ্কুরোদগমে সহায়তা করে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85371" y="1135743"/>
            <a:ext cx="9448800" cy="5105400"/>
            <a:chOff x="685800" y="1219200"/>
            <a:chExt cx="2896985" cy="3429000"/>
          </a:xfrm>
        </p:grpSpPr>
        <p:sp>
          <p:nvSpPr>
            <p:cNvPr id="10" name="Rectangle 9"/>
            <p:cNvSpPr/>
            <p:nvPr/>
          </p:nvSpPr>
          <p:spPr>
            <a:xfrm>
              <a:off x="685800" y="1219200"/>
              <a:ext cx="2896985" cy="34290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0" y="3810000"/>
              <a:ext cx="2896985" cy="838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পুষ্টি উপাদান পরিশোষণযোগ্য করে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4400" y="1208316"/>
            <a:ext cx="9448800" cy="5105400"/>
            <a:chOff x="685800" y="1219200"/>
            <a:chExt cx="3886200" cy="3429000"/>
          </a:xfrm>
        </p:grpSpPr>
        <p:sp>
          <p:nvSpPr>
            <p:cNvPr id="13" name="Rectangle 12"/>
            <p:cNvSpPr/>
            <p:nvPr/>
          </p:nvSpPr>
          <p:spPr>
            <a:xfrm>
              <a:off x="685800" y="1219200"/>
              <a:ext cx="3886200" cy="3429000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4085229"/>
              <a:ext cx="3886200" cy="56297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তাপমাত্রা নিয়ন্ত্রণ করে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6691" y="1179287"/>
            <a:ext cx="9448800" cy="5105400"/>
            <a:chOff x="685800" y="1219200"/>
            <a:chExt cx="3886200" cy="3429000"/>
          </a:xfrm>
        </p:grpSpPr>
        <p:sp>
          <p:nvSpPr>
            <p:cNvPr id="16" name="Rectangle 15"/>
            <p:cNvSpPr/>
            <p:nvPr/>
          </p:nvSpPr>
          <p:spPr>
            <a:xfrm>
              <a:off x="685800" y="1219200"/>
              <a:ext cx="3886200" cy="3429000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800" y="4085229"/>
              <a:ext cx="3886200" cy="56297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মাটিস্থ অপকারী কীটপতঙ্গ দমন করে ।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52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1" y="444108"/>
            <a:ext cx="27432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5841" y="1371608"/>
            <a:ext cx="8686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ভূগর্ভস্থ পানির উৎস কোনটি ? </a:t>
            </a:r>
            <a:endParaRPr lang="en-US" sz="32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399" y="1981200"/>
            <a:ext cx="4426269" cy="381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পুকুর </a:t>
            </a:r>
            <a:endParaRPr lang="en-US" sz="28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399" y="2514600"/>
            <a:ext cx="4426269" cy="381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গ) খাল</a:t>
            </a:r>
            <a:endParaRPr lang="en-US" sz="28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2133" y="2514600"/>
            <a:ext cx="4060508" cy="381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হাওর </a:t>
            </a:r>
            <a:endParaRPr lang="en-US" sz="24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2133" y="1981200"/>
            <a:ext cx="4060508" cy="381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বৃষ্টিপাত </a:t>
            </a:r>
            <a:endParaRPr lang="en-US" sz="24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1" y="3154326"/>
            <a:ext cx="8869680" cy="58477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পাহাড়ি এলাকার জন্য উপযুক্ত সেচ পদ্ধতি কোনটি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2" y="3886200"/>
            <a:ext cx="4426270" cy="381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নালা সেচ 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2" y="4419600"/>
            <a:ext cx="4426270" cy="381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ড্রিপ সেচ 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5209" y="3880904"/>
            <a:ext cx="4324522" cy="381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প্লাবন সেচ 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07569" y="4419600"/>
            <a:ext cx="4324522" cy="381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ফোয়ারা সেচ 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3497581" y="5181600"/>
            <a:ext cx="3977640" cy="1219200"/>
          </a:xfrm>
          <a:prstGeom prst="roundRect">
            <a:avLst/>
          </a:prstGeom>
        </p:spPr>
      </p:pic>
      <p:pic>
        <p:nvPicPr>
          <p:cNvPr id="14" name="Picture 13" descr="15151511.png"/>
          <p:cNvPicPr>
            <a:picLocks noChangeAspect="1"/>
          </p:cNvPicPr>
          <p:nvPr/>
        </p:nvPicPr>
        <p:blipFill>
          <a:blip r:embed="rId5"/>
          <a:srcRect l="-656" t="-3463" r="-1728" b="-1280"/>
          <a:stretch>
            <a:fillRect/>
          </a:stretch>
        </p:blipFill>
        <p:spPr>
          <a:xfrm>
            <a:off x="3291839" y="5105400"/>
            <a:ext cx="4251960" cy="12954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6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4023360" y="609600"/>
            <a:ext cx="3383280" cy="175260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723" y="2438400"/>
            <a:ext cx="8961119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3733800"/>
            <a:ext cx="97536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সেচের পানি চাহিদা নির্নয়ের সমীকরণটি ব্যাখ্যা কর   ।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937760" y="3200400"/>
            <a:ext cx="64008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05840" y="609600"/>
            <a:ext cx="2560320" cy="18288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28800" y="457200"/>
            <a:ext cx="7132320" cy="59436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8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3849581" y="3572142"/>
            <a:ext cx="5468203" cy="19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05840" y="1447800"/>
            <a:ext cx="5394960" cy="4038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কৃষিবিদ বিধান চন্দ্র সাহা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প্রভাষক(ইনডেক্সঃ৩০৯১৩০৪),কৃষিশিক্ষা বিভাগ 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মুক্তিযোদ্ধা মেমোরিয়াল ডিগ্রি কলেজ, থানা সদর মহিপুর,পটুয়াখালী 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দূরালাপনীঃ ০১৭২৫৩৭৭৭৮৭ </a:t>
            </a:r>
          </a:p>
          <a:p>
            <a:pPr algn="just"/>
            <a:r>
              <a:rPr lang="bn-BD" sz="2000" dirty="0" smtClean="0"/>
              <a:t>ইমেইল ঃ </a:t>
            </a:r>
            <a:r>
              <a:rPr lang="en-US" sz="2000" dirty="0" smtClean="0"/>
              <a:t>bidhansahapstu07@gmail.com</a:t>
            </a:r>
            <a:r>
              <a:rPr lang="bn-BD" sz="2000" dirty="0" smtClean="0"/>
              <a:t> </a:t>
            </a:r>
            <a:endParaRPr lang="en-US" sz="2000" dirty="0"/>
          </a:p>
        </p:txBody>
      </p:sp>
      <p:sp>
        <p:nvSpPr>
          <p:cNvPr id="17" name="Rounded Rectangle 16"/>
          <p:cNvSpPr/>
          <p:nvPr/>
        </p:nvSpPr>
        <p:spPr>
          <a:xfrm>
            <a:off x="6675120" y="1447800"/>
            <a:ext cx="3200400" cy="449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 একাদশ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কৃষিশিক্ষা </a:t>
            </a:r>
            <a:r>
              <a:rPr lang="bn-BD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১ম  পত্র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 ২য়  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পরিচ্ছেদঃ ৩য় 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 ৪০ মিনিট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6858000" y="685800"/>
            <a:ext cx="2651758" cy="609600"/>
          </a:xfrm>
          <a:prstGeom prst="round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2103120" y="609600"/>
            <a:ext cx="3566160" cy="762000"/>
          </a:xfrm>
          <a:prstGeom prst="round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7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  <p:bldP spid="17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37360" y="401782"/>
            <a:ext cx="7680960" cy="1066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নিচের ছবিটি মনযোগ দিয়ে দেখি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5514109"/>
            <a:ext cx="7680960" cy="9074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ছবিতে কী দেখতে পাচ্ছ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9690" y="1468582"/>
            <a:ext cx="8069580" cy="383078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47800" y="5437909"/>
            <a:ext cx="7833360" cy="10598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জমিতে সেচকার্য চলছে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47800" y="5514109"/>
            <a:ext cx="7680960" cy="9074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পাঠ অনুমান কর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48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33400"/>
            <a:ext cx="8397239" cy="5181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34440" y="762000"/>
            <a:ext cx="8686799" cy="1371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19" y="4052455"/>
            <a:ext cx="969264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সেচ ও নিকাশ 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6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228600"/>
            <a:ext cx="7955280" cy="762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4800" b="1" dirty="0" smtClean="0"/>
              <a:t>শিখনফল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1520" y="1371600"/>
            <a:ext cx="9601200" cy="457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সেচের সংজ্ঞা ও প্রকারভেদ বলতে পারবে ।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সেচের পানির কার্যকারিতা বৃদ্ধির উপায় বর্ণনা করতে পারবে 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বিভিন্ন ফসলের নূন্যতম পানির চাহিদা নিরূপণ করতে পারবে ।  </a:t>
            </a:r>
          </a:p>
          <a:p>
            <a:r>
              <a:rPr lang="bn-BD" sz="4400" smtClean="0">
                <a:latin typeface="NikoshBAN" pitchFamily="2" charset="0"/>
                <a:cs typeface="NikoshBAN" pitchFamily="2" charset="0"/>
              </a:rPr>
              <a:t>সেচের গুরুত্ব লিখতে পারবে ।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2105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81000"/>
            <a:ext cx="8839200" cy="4800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5486400"/>
            <a:ext cx="795528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সেচ কী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5634" y="4800600"/>
            <a:ext cx="9829801" cy="16001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ফসলের সুষ্ঠু বৃদ্ধি ও উন্নয়নের লক্ষ্যে বাহ্যিক উৎস হতে প্রয়োজনীয় পানি সরবরাহ করাকে সেচ বলে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381000"/>
            <a:ext cx="2438400" cy="2743200"/>
            <a:chOff x="685800" y="1219200"/>
            <a:chExt cx="3886200" cy="3429000"/>
          </a:xfrm>
        </p:grpSpPr>
        <p:sp>
          <p:nvSpPr>
            <p:cNvPr id="2" name="Rectangle 1"/>
            <p:cNvSpPr/>
            <p:nvPr/>
          </p:nvSpPr>
          <p:spPr>
            <a:xfrm>
              <a:off x="685800" y="1219200"/>
              <a:ext cx="3886200" cy="3429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85800" y="3810000"/>
              <a:ext cx="3886200" cy="838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পুকুর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3400" y="3297382"/>
            <a:ext cx="4038600" cy="2407920"/>
            <a:chOff x="685800" y="1219200"/>
            <a:chExt cx="3886200" cy="3429000"/>
          </a:xfrm>
        </p:grpSpPr>
        <p:sp>
          <p:nvSpPr>
            <p:cNvPr id="6" name="Rectangle 5"/>
            <p:cNvSpPr/>
            <p:nvPr/>
          </p:nvSpPr>
          <p:spPr>
            <a:xfrm>
              <a:off x="685800" y="1219200"/>
              <a:ext cx="3886200" cy="34290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800" y="3810000"/>
              <a:ext cx="3886200" cy="838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খাল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00400" y="381000"/>
            <a:ext cx="2057400" cy="2743200"/>
            <a:chOff x="685800" y="1219200"/>
            <a:chExt cx="2896985" cy="3429000"/>
          </a:xfrm>
        </p:grpSpPr>
        <p:sp>
          <p:nvSpPr>
            <p:cNvPr id="9" name="Rectangle 8"/>
            <p:cNvSpPr/>
            <p:nvPr/>
          </p:nvSpPr>
          <p:spPr>
            <a:xfrm>
              <a:off x="685800" y="1219200"/>
              <a:ext cx="2896985" cy="3429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" y="3810000"/>
              <a:ext cx="2896985" cy="838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নদী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12278" y="3219797"/>
            <a:ext cx="2386444" cy="2407920"/>
            <a:chOff x="685800" y="1219200"/>
            <a:chExt cx="3886200" cy="3429000"/>
          </a:xfrm>
        </p:grpSpPr>
        <p:sp>
          <p:nvSpPr>
            <p:cNvPr id="12" name="Rectangle 11"/>
            <p:cNvSpPr/>
            <p:nvPr/>
          </p:nvSpPr>
          <p:spPr>
            <a:xfrm>
              <a:off x="685800" y="1219200"/>
              <a:ext cx="3886200" cy="34290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800" y="3810000"/>
              <a:ext cx="3886200" cy="838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বিল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57801" y="381000"/>
            <a:ext cx="1981200" cy="2743200"/>
            <a:chOff x="685800" y="1219200"/>
            <a:chExt cx="3886200" cy="3429000"/>
          </a:xfrm>
        </p:grpSpPr>
        <p:sp>
          <p:nvSpPr>
            <p:cNvPr id="15" name="Rectangle 14"/>
            <p:cNvSpPr/>
            <p:nvPr/>
          </p:nvSpPr>
          <p:spPr>
            <a:xfrm>
              <a:off x="685800" y="1219200"/>
              <a:ext cx="3886200" cy="3429000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" y="3810000"/>
              <a:ext cx="3886200" cy="838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হাওর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914400" y="5791200"/>
            <a:ext cx="79248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ছবিতে কী দেখতে পাচ্ছ 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5401" y="5753793"/>
            <a:ext cx="79248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এগুলো সেচের পানির বিভিন্ন উৎস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310003" y="838201"/>
            <a:ext cx="3219451" cy="4572800"/>
            <a:chOff x="685800" y="1033742"/>
            <a:chExt cx="3886200" cy="3614458"/>
          </a:xfrm>
        </p:grpSpPr>
        <p:sp>
          <p:nvSpPr>
            <p:cNvPr id="21" name="Rectangle 20"/>
            <p:cNvSpPr/>
            <p:nvPr/>
          </p:nvSpPr>
          <p:spPr>
            <a:xfrm>
              <a:off x="685800" y="1033742"/>
              <a:ext cx="3886200" cy="3614458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5800" y="3810000"/>
              <a:ext cx="3886200" cy="838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বৃষ্টিপাত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33400" y="5705302"/>
            <a:ext cx="6477000" cy="7342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ভূপৃষ্ঠস্থ পানি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1" y="5490556"/>
            <a:ext cx="3428999" cy="9490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ভূগর্ভস্থ পানি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840481" y="762000"/>
            <a:ext cx="3749040" cy="2057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722" y="3352800"/>
            <a:ext cx="859536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        সময়ঃ ২ মিনিট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5841" y="5181600"/>
            <a:ext cx="886968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সেচ কী 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120641" y="4419600"/>
            <a:ext cx="731520" cy="6096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88720" y="838200"/>
            <a:ext cx="2560320" cy="2514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6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build="p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81000"/>
            <a:ext cx="6477000" cy="7342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সেচের শ্রেণিবিভাগ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486400" y="1115291"/>
            <a:ext cx="190500" cy="332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9906000" cy="152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3400" y="1620981"/>
            <a:ext cx="2438400" cy="1274618"/>
            <a:chOff x="533400" y="1620981"/>
            <a:chExt cx="2438400" cy="1350818"/>
          </a:xfrm>
        </p:grpSpPr>
        <p:sp>
          <p:nvSpPr>
            <p:cNvPr id="5" name="Down Arrow 4"/>
            <p:cNvSpPr/>
            <p:nvPr/>
          </p:nvSpPr>
          <p:spPr>
            <a:xfrm>
              <a:off x="1333500" y="1620981"/>
              <a:ext cx="190500" cy="3325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33400" y="1953490"/>
              <a:ext cx="2438400" cy="101830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ভূপৃষ্ঠস্থ সেচ পদ্ধতি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43250" y="1620981"/>
            <a:ext cx="2438400" cy="1274618"/>
            <a:chOff x="533400" y="1620981"/>
            <a:chExt cx="2438400" cy="1274618"/>
          </a:xfrm>
        </p:grpSpPr>
        <p:sp>
          <p:nvSpPr>
            <p:cNvPr id="9" name="Down Arrow 8"/>
            <p:cNvSpPr/>
            <p:nvPr/>
          </p:nvSpPr>
          <p:spPr>
            <a:xfrm>
              <a:off x="1333500" y="1620981"/>
              <a:ext cx="190500" cy="3325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33400" y="1953490"/>
              <a:ext cx="2438400" cy="94210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ভূনিম্নস্থ সেচ পদ্ধতি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76900" y="1600199"/>
            <a:ext cx="2438400" cy="1295399"/>
            <a:chOff x="533400" y="1620981"/>
            <a:chExt cx="2438400" cy="1122220"/>
          </a:xfrm>
        </p:grpSpPr>
        <p:sp>
          <p:nvSpPr>
            <p:cNvPr id="12" name="Down Arrow 11"/>
            <p:cNvSpPr/>
            <p:nvPr/>
          </p:nvSpPr>
          <p:spPr>
            <a:xfrm>
              <a:off x="1333500" y="1620981"/>
              <a:ext cx="190500" cy="3325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33400" y="1953491"/>
              <a:ext cx="2438400" cy="78971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ফোয়ারা বা বর্ষণ পদ্ধতি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52114" y="1620981"/>
            <a:ext cx="2438400" cy="1274618"/>
            <a:chOff x="533400" y="1620981"/>
            <a:chExt cx="2438400" cy="1122220"/>
          </a:xfrm>
        </p:grpSpPr>
        <p:sp>
          <p:nvSpPr>
            <p:cNvPr id="15" name="Down Arrow 14"/>
            <p:cNvSpPr/>
            <p:nvPr/>
          </p:nvSpPr>
          <p:spPr>
            <a:xfrm>
              <a:off x="1333500" y="1620981"/>
              <a:ext cx="190500" cy="3325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33400" y="1953491"/>
              <a:ext cx="2438400" cy="78971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ড্রিপ বা ফোঁটা ফোঁটা সেচ পদ্ধতি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Down Arrow 17"/>
          <p:cNvSpPr/>
          <p:nvPr/>
        </p:nvSpPr>
        <p:spPr>
          <a:xfrm>
            <a:off x="1884218" y="2895599"/>
            <a:ext cx="304800" cy="574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6641" y="3525982"/>
            <a:ext cx="9906000" cy="152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38150" y="3703639"/>
            <a:ext cx="2438400" cy="1274618"/>
            <a:chOff x="533400" y="1620981"/>
            <a:chExt cx="2438400" cy="1350818"/>
          </a:xfrm>
        </p:grpSpPr>
        <p:sp>
          <p:nvSpPr>
            <p:cNvPr id="33" name="Down Arrow 32"/>
            <p:cNvSpPr/>
            <p:nvPr/>
          </p:nvSpPr>
          <p:spPr>
            <a:xfrm>
              <a:off x="1333500" y="1620981"/>
              <a:ext cx="190500" cy="3325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33400" y="1953490"/>
              <a:ext cx="2438400" cy="101830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প্লাবন সেচ পদ্ধতি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48000" y="3703639"/>
            <a:ext cx="2438400" cy="1274618"/>
            <a:chOff x="533400" y="1620981"/>
            <a:chExt cx="2438400" cy="1274618"/>
          </a:xfrm>
        </p:grpSpPr>
        <p:sp>
          <p:nvSpPr>
            <p:cNvPr id="36" name="Down Arrow 35"/>
            <p:cNvSpPr/>
            <p:nvPr/>
          </p:nvSpPr>
          <p:spPr>
            <a:xfrm>
              <a:off x="1333500" y="1620981"/>
              <a:ext cx="190500" cy="3325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33400" y="1953490"/>
              <a:ext cx="2438400" cy="94210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নালা সেচ পদ্ধতি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581650" y="3682857"/>
            <a:ext cx="2438400" cy="1295399"/>
            <a:chOff x="533400" y="1620981"/>
            <a:chExt cx="2438400" cy="1122220"/>
          </a:xfrm>
        </p:grpSpPr>
        <p:sp>
          <p:nvSpPr>
            <p:cNvPr id="39" name="Down Arrow 38"/>
            <p:cNvSpPr/>
            <p:nvPr/>
          </p:nvSpPr>
          <p:spPr>
            <a:xfrm>
              <a:off x="1333500" y="1620981"/>
              <a:ext cx="190500" cy="3325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33400" y="1953491"/>
              <a:ext cx="2438400" cy="78971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আইল ও নালা পদ্ধতি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156864" y="3703639"/>
            <a:ext cx="2438400" cy="1274618"/>
            <a:chOff x="533400" y="1620981"/>
            <a:chExt cx="2438400" cy="1122220"/>
          </a:xfrm>
        </p:grpSpPr>
        <p:sp>
          <p:nvSpPr>
            <p:cNvPr id="42" name="Down Arrow 41"/>
            <p:cNvSpPr/>
            <p:nvPr/>
          </p:nvSpPr>
          <p:spPr>
            <a:xfrm>
              <a:off x="1333500" y="1620981"/>
              <a:ext cx="190500" cy="3325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33400" y="1953491"/>
              <a:ext cx="2438400" cy="78971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বৃত্তাকার সেচ পদ্ধতি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86641" y="4066678"/>
            <a:ext cx="2389909" cy="241032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048000" y="4023276"/>
            <a:ext cx="2389909" cy="241032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581650" y="4052027"/>
            <a:ext cx="2389909" cy="241032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181109" y="4113487"/>
            <a:ext cx="2389909" cy="232011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708073" y="2008908"/>
            <a:ext cx="2376054" cy="1517074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238259" y="1953490"/>
            <a:ext cx="2376054" cy="151707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8" grpId="0" animBg="1"/>
      <p:bldP spid="1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430</Words>
  <Application>Microsoft Office PowerPoint</Application>
  <PresentationFormat>Custom</PresentationFormat>
  <Paragraphs>98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bidhan</dc:creator>
  <cp:lastModifiedBy>AMCS_KP</cp:lastModifiedBy>
  <cp:revision>104</cp:revision>
  <dcterms:created xsi:type="dcterms:W3CDTF">2015-09-06T01:14:53Z</dcterms:created>
  <dcterms:modified xsi:type="dcterms:W3CDTF">2021-04-13T03:35:16Z</dcterms:modified>
</cp:coreProperties>
</file>