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85" r:id="rId3"/>
    <p:sldId id="287" r:id="rId4"/>
    <p:sldId id="297" r:id="rId5"/>
    <p:sldId id="298" r:id="rId6"/>
    <p:sldId id="288" r:id="rId7"/>
    <p:sldId id="299" r:id="rId8"/>
    <p:sldId id="300" r:id="rId9"/>
    <p:sldId id="304" r:id="rId10"/>
    <p:sldId id="260" r:id="rId11"/>
    <p:sldId id="278" r:id="rId12"/>
    <p:sldId id="302" r:id="rId13"/>
    <p:sldId id="292" r:id="rId14"/>
    <p:sldId id="305" r:id="rId15"/>
    <p:sldId id="306" r:id="rId16"/>
    <p:sldId id="269" r:id="rId17"/>
    <p:sldId id="270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0000">
              <a:schemeClr val="tx1">
                <a:lumMod val="85000"/>
              </a:schemeClr>
            </a:gs>
            <a:gs pos="100000">
              <a:schemeClr val="tx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9378497E-0CB3-46F4-80BA-8ADAFA539F29}"/>
              </a:ext>
            </a:extLst>
          </p:cNvPr>
          <p:cNvSpPr/>
          <p:nvPr/>
        </p:nvSpPr>
        <p:spPr>
          <a:xfrm>
            <a:off x="0" y="2"/>
            <a:ext cx="9165771" cy="3160271"/>
          </a:xfrm>
          <a:custGeom>
            <a:avLst/>
            <a:gdLst>
              <a:gd name="connsiteX0" fmla="*/ 0 w 12221028"/>
              <a:gd name="connsiteY0" fmla="*/ 0 h 1155624"/>
              <a:gd name="connsiteX1" fmla="*/ 12221028 w 12221028"/>
              <a:gd name="connsiteY1" fmla="*/ 0 h 1155624"/>
              <a:gd name="connsiteX2" fmla="*/ 12221028 w 12221028"/>
              <a:gd name="connsiteY2" fmla="*/ 1155624 h 1155624"/>
              <a:gd name="connsiteX3" fmla="*/ 0 w 12221028"/>
              <a:gd name="connsiteY3" fmla="*/ 1155624 h 1155624"/>
              <a:gd name="connsiteX4" fmla="*/ 0 w 12221028"/>
              <a:gd name="connsiteY4" fmla="*/ 0 h 1155624"/>
              <a:gd name="connsiteX0" fmla="*/ 0 w 12221028"/>
              <a:gd name="connsiteY0" fmla="*/ 0 h 1807557"/>
              <a:gd name="connsiteX1" fmla="*/ 12221028 w 12221028"/>
              <a:gd name="connsiteY1" fmla="*/ 0 h 1807557"/>
              <a:gd name="connsiteX2" fmla="*/ 12221028 w 12221028"/>
              <a:gd name="connsiteY2" fmla="*/ 1155624 h 1807557"/>
              <a:gd name="connsiteX3" fmla="*/ 0 w 12221028"/>
              <a:gd name="connsiteY3" fmla="*/ 1155624 h 1807557"/>
              <a:gd name="connsiteX4" fmla="*/ 0 w 12221028"/>
              <a:gd name="connsiteY4" fmla="*/ 0 h 1807557"/>
              <a:gd name="connsiteX0" fmla="*/ 0 w 12221028"/>
              <a:gd name="connsiteY0" fmla="*/ 0 h 2105059"/>
              <a:gd name="connsiteX1" fmla="*/ 12221028 w 12221028"/>
              <a:gd name="connsiteY1" fmla="*/ 0 h 2105059"/>
              <a:gd name="connsiteX2" fmla="*/ 12221028 w 12221028"/>
              <a:gd name="connsiteY2" fmla="*/ 1155624 h 2105059"/>
              <a:gd name="connsiteX3" fmla="*/ 0 w 12221028"/>
              <a:gd name="connsiteY3" fmla="*/ 1155624 h 2105059"/>
              <a:gd name="connsiteX4" fmla="*/ 0 w 12221028"/>
              <a:gd name="connsiteY4" fmla="*/ 0 h 2105059"/>
              <a:gd name="connsiteX0" fmla="*/ 0 w 12221028"/>
              <a:gd name="connsiteY0" fmla="*/ 0 h 2150493"/>
              <a:gd name="connsiteX1" fmla="*/ 12221028 w 12221028"/>
              <a:gd name="connsiteY1" fmla="*/ 0 h 2150493"/>
              <a:gd name="connsiteX2" fmla="*/ 12221028 w 12221028"/>
              <a:gd name="connsiteY2" fmla="*/ 1155624 h 2150493"/>
              <a:gd name="connsiteX3" fmla="*/ 0 w 12221028"/>
              <a:gd name="connsiteY3" fmla="*/ 1155624 h 2150493"/>
              <a:gd name="connsiteX4" fmla="*/ 0 w 12221028"/>
              <a:gd name="connsiteY4" fmla="*/ 0 h 2150493"/>
              <a:gd name="connsiteX0" fmla="*/ 0 w 12221028"/>
              <a:gd name="connsiteY0" fmla="*/ 0 h 2165971"/>
              <a:gd name="connsiteX1" fmla="*/ 12221028 w 12221028"/>
              <a:gd name="connsiteY1" fmla="*/ 0 h 2165971"/>
              <a:gd name="connsiteX2" fmla="*/ 12221028 w 12221028"/>
              <a:gd name="connsiteY2" fmla="*/ 1155624 h 2165971"/>
              <a:gd name="connsiteX3" fmla="*/ 0 w 12221028"/>
              <a:gd name="connsiteY3" fmla="*/ 1155624 h 2165971"/>
              <a:gd name="connsiteX4" fmla="*/ 0 w 12221028"/>
              <a:gd name="connsiteY4" fmla="*/ 0 h 216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1028" h="2165971">
                <a:moveTo>
                  <a:pt x="0" y="0"/>
                </a:moveTo>
                <a:lnTo>
                  <a:pt x="12221028" y="0"/>
                </a:lnTo>
                <a:lnTo>
                  <a:pt x="12221028" y="1155624"/>
                </a:lnTo>
                <a:cubicBezTo>
                  <a:pt x="7518702" y="2661643"/>
                  <a:pt x="3635526" y="2333938"/>
                  <a:pt x="0" y="11556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4F4ED07-2D0D-43B3-A384-4F607F6A37BA}"/>
              </a:ext>
            </a:extLst>
          </p:cNvPr>
          <p:cNvSpPr/>
          <p:nvPr/>
        </p:nvSpPr>
        <p:spPr>
          <a:xfrm>
            <a:off x="-10886" y="1204687"/>
            <a:ext cx="9165771" cy="874489"/>
          </a:xfrm>
          <a:custGeom>
            <a:avLst/>
            <a:gdLst>
              <a:gd name="connsiteX0" fmla="*/ 0 w 12221028"/>
              <a:gd name="connsiteY0" fmla="*/ 0 h 29028"/>
              <a:gd name="connsiteX1" fmla="*/ 12221028 w 12221028"/>
              <a:gd name="connsiteY1" fmla="*/ 29028 h 29028"/>
              <a:gd name="connsiteX0" fmla="*/ 0 w 12221028"/>
              <a:gd name="connsiteY0" fmla="*/ 0 h 400030"/>
              <a:gd name="connsiteX1" fmla="*/ 12221028 w 12221028"/>
              <a:gd name="connsiteY1" fmla="*/ 29028 h 400030"/>
              <a:gd name="connsiteX0" fmla="*/ 0 w 12221028"/>
              <a:gd name="connsiteY0" fmla="*/ 0 h 706185"/>
              <a:gd name="connsiteX1" fmla="*/ 12221028 w 12221028"/>
              <a:gd name="connsiteY1" fmla="*/ 29028 h 706185"/>
              <a:gd name="connsiteX0" fmla="*/ 0 w 12221028"/>
              <a:gd name="connsiteY0" fmla="*/ 0 h 774329"/>
              <a:gd name="connsiteX1" fmla="*/ 12221028 w 12221028"/>
              <a:gd name="connsiteY1" fmla="*/ 29028 h 774329"/>
              <a:gd name="connsiteX0" fmla="*/ 0 w 12221028"/>
              <a:gd name="connsiteY0" fmla="*/ 0 h 874489"/>
              <a:gd name="connsiteX1" fmla="*/ 12221028 w 12221028"/>
              <a:gd name="connsiteY1" fmla="*/ 29028 h 87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21028" h="874489">
                <a:moveTo>
                  <a:pt x="0" y="0"/>
                </a:moveTo>
                <a:cubicBezTo>
                  <a:pt x="4015619" y="1170819"/>
                  <a:pt x="8277980" y="1151466"/>
                  <a:pt x="12221028" y="29028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AB4F650-6830-4D0F-8F35-9C0FFE1EE163}"/>
              </a:ext>
            </a:extLst>
          </p:cNvPr>
          <p:cNvSpPr/>
          <p:nvPr/>
        </p:nvSpPr>
        <p:spPr>
          <a:xfrm>
            <a:off x="737507" y="6076655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645C2CD-7FFC-442E-8C65-6502D9ED8656}"/>
              </a:ext>
            </a:extLst>
          </p:cNvPr>
          <p:cNvSpPr/>
          <p:nvPr/>
        </p:nvSpPr>
        <p:spPr>
          <a:xfrm>
            <a:off x="2718672" y="6598147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F7BE100B-F9CC-4BD1-AF12-1B483A82BAE6}"/>
              </a:ext>
            </a:extLst>
          </p:cNvPr>
          <p:cNvSpPr/>
          <p:nvPr/>
        </p:nvSpPr>
        <p:spPr>
          <a:xfrm>
            <a:off x="4819270" y="6698417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C10921D-91CC-422C-B9E8-C0DADCF2490E}"/>
              </a:ext>
            </a:extLst>
          </p:cNvPr>
          <p:cNvSpPr/>
          <p:nvPr/>
        </p:nvSpPr>
        <p:spPr>
          <a:xfrm>
            <a:off x="7115723" y="6309046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09AFA2-4D89-4952-930C-FF5A2397FD6B}"/>
              </a:ext>
            </a:extLst>
          </p:cNvPr>
          <p:cNvGrpSpPr/>
          <p:nvPr/>
        </p:nvGrpSpPr>
        <p:grpSpPr>
          <a:xfrm>
            <a:off x="730431" y="1593790"/>
            <a:ext cx="1452155" cy="3368928"/>
            <a:chOff x="313508" y="1438962"/>
            <a:chExt cx="1936206" cy="339188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EDC5B32-13D9-433C-81C9-591AEEC4E43A}"/>
                </a:ext>
              </a:extLst>
            </p:cNvPr>
            <p:cNvSpPr/>
            <p:nvPr/>
          </p:nvSpPr>
          <p:spPr>
            <a:xfrm>
              <a:off x="319314" y="2848426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960171E-6094-48A4-AE50-A79AEFA77755}"/>
                </a:ext>
              </a:extLst>
            </p:cNvPr>
            <p:cNvSpPr/>
            <p:nvPr/>
          </p:nvSpPr>
          <p:spPr>
            <a:xfrm>
              <a:off x="979714" y="2848426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2C1D4B5-1141-463D-8A1C-17C016490AD2}"/>
                </a:ext>
              </a:extLst>
            </p:cNvPr>
            <p:cNvSpPr/>
            <p:nvPr/>
          </p:nvSpPr>
          <p:spPr>
            <a:xfrm>
              <a:off x="1230085" y="2876503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8471226-B1F0-47B3-BAC4-723C5D3C23E3}"/>
                </a:ext>
              </a:extLst>
            </p:cNvPr>
            <p:cNvSpPr/>
            <p:nvPr/>
          </p:nvSpPr>
          <p:spPr>
            <a:xfrm>
              <a:off x="1306285" y="1554237"/>
              <a:ext cx="29029" cy="1364342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E40A25D-D106-407B-B384-4F8DFDD39F61}"/>
                </a:ext>
              </a:extLst>
            </p:cNvPr>
            <p:cNvSpPr/>
            <p:nvPr/>
          </p:nvSpPr>
          <p:spPr>
            <a:xfrm>
              <a:off x="1108830" y="1438962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4B9548A-7C6D-45C1-83C1-6345979125F7}"/>
                </a:ext>
              </a:extLst>
            </p:cNvPr>
            <p:cNvSpPr/>
            <p:nvPr/>
          </p:nvSpPr>
          <p:spPr>
            <a:xfrm>
              <a:off x="1184098" y="2757342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99BA08-6B48-41AE-879C-295C7390C1D2}"/>
                </a:ext>
              </a:extLst>
            </p:cNvPr>
            <p:cNvSpPr txBox="1"/>
            <p:nvPr/>
          </p:nvSpPr>
          <p:spPr>
            <a:xfrm>
              <a:off x="313508" y="3261187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1922504-998D-4CE0-BA8E-078BDD80F919}"/>
              </a:ext>
            </a:extLst>
          </p:cNvPr>
          <p:cNvGrpSpPr/>
          <p:nvPr/>
        </p:nvGrpSpPr>
        <p:grpSpPr>
          <a:xfrm>
            <a:off x="2715951" y="1928649"/>
            <a:ext cx="1447800" cy="3609464"/>
            <a:chOff x="2661328" y="1814761"/>
            <a:chExt cx="1930400" cy="36094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C3A3343-B9FE-42B3-8F47-DC75F31BA02C}"/>
                </a:ext>
              </a:extLst>
            </p:cNvPr>
            <p:cNvSpPr/>
            <p:nvPr/>
          </p:nvSpPr>
          <p:spPr>
            <a:xfrm>
              <a:off x="2661328" y="3410857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rgbClr val="6600CC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A6C3B7B-6522-48DA-965B-69976ECE9E6A}"/>
                </a:ext>
              </a:extLst>
            </p:cNvPr>
            <p:cNvSpPr/>
            <p:nvPr/>
          </p:nvSpPr>
          <p:spPr>
            <a:xfrm>
              <a:off x="3321728" y="3410857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CC0E72C-F31A-4D64-9A9E-BB1DF9FE88A1}"/>
                </a:ext>
              </a:extLst>
            </p:cNvPr>
            <p:cNvSpPr/>
            <p:nvPr/>
          </p:nvSpPr>
          <p:spPr>
            <a:xfrm>
              <a:off x="3590759" y="3438934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BC67A8B-5E1E-4DD4-8073-97F570A822F7}"/>
                </a:ext>
              </a:extLst>
            </p:cNvPr>
            <p:cNvSpPr/>
            <p:nvPr/>
          </p:nvSpPr>
          <p:spPr>
            <a:xfrm>
              <a:off x="3544772" y="3319773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E3483D57-E347-48E1-97F3-7B355F8FFE2D}"/>
                </a:ext>
              </a:extLst>
            </p:cNvPr>
            <p:cNvSpPr/>
            <p:nvPr/>
          </p:nvSpPr>
          <p:spPr>
            <a:xfrm>
              <a:off x="3654296" y="1928649"/>
              <a:ext cx="45719" cy="1550563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30FBF926-E4B3-4491-B3B8-744D1CB35035}"/>
                </a:ext>
              </a:extLst>
            </p:cNvPr>
            <p:cNvSpPr/>
            <p:nvPr/>
          </p:nvSpPr>
          <p:spPr>
            <a:xfrm>
              <a:off x="3473531" y="1814761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45C2568-4D38-41EA-8EBC-8E8E429BA9AA}"/>
                </a:ext>
              </a:extLst>
            </p:cNvPr>
            <p:cNvSpPr txBox="1"/>
            <p:nvPr/>
          </p:nvSpPr>
          <p:spPr>
            <a:xfrm>
              <a:off x="2683610" y="3854565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EB7820C-FE33-4977-A855-C489087FF656}"/>
              </a:ext>
            </a:extLst>
          </p:cNvPr>
          <p:cNvGrpSpPr/>
          <p:nvPr/>
        </p:nvGrpSpPr>
        <p:grpSpPr>
          <a:xfrm>
            <a:off x="4762164" y="1974851"/>
            <a:ext cx="1447800" cy="3772697"/>
            <a:chOff x="5092482" y="1969946"/>
            <a:chExt cx="1930400" cy="37726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86AB1BF-24A2-40B9-8200-FBF3CBE978DD}"/>
                </a:ext>
              </a:extLst>
            </p:cNvPr>
            <p:cNvSpPr/>
            <p:nvPr/>
          </p:nvSpPr>
          <p:spPr>
            <a:xfrm>
              <a:off x="5092482" y="3722914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00CC66"/>
                </a:gs>
                <a:gs pos="100000">
                  <a:srgbClr val="0066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063DC87-567F-44FF-BDB8-C109369AAA31}"/>
                </a:ext>
              </a:extLst>
            </p:cNvPr>
            <p:cNvSpPr/>
            <p:nvPr/>
          </p:nvSpPr>
          <p:spPr>
            <a:xfrm>
              <a:off x="5752882" y="3722914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32133DD-F13A-4107-8F93-D014B6256D83}"/>
                </a:ext>
              </a:extLst>
            </p:cNvPr>
            <p:cNvSpPr/>
            <p:nvPr/>
          </p:nvSpPr>
          <p:spPr>
            <a:xfrm>
              <a:off x="6003253" y="3750991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4F3F0CE-9328-47B0-84A9-3594939DCD2C}"/>
                </a:ext>
              </a:extLst>
            </p:cNvPr>
            <p:cNvSpPr/>
            <p:nvPr/>
          </p:nvSpPr>
          <p:spPr>
            <a:xfrm>
              <a:off x="5957266" y="3631830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6A45ECC6-4848-4AB2-B8B0-21E64FD1FBCB}"/>
                </a:ext>
              </a:extLst>
            </p:cNvPr>
            <p:cNvSpPr/>
            <p:nvPr/>
          </p:nvSpPr>
          <p:spPr>
            <a:xfrm>
              <a:off x="6075766" y="2079175"/>
              <a:ext cx="45719" cy="1716827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5841025-CD79-42D7-A7A2-82D5BC5C8B3C}"/>
                </a:ext>
              </a:extLst>
            </p:cNvPr>
            <p:cNvSpPr/>
            <p:nvPr/>
          </p:nvSpPr>
          <p:spPr>
            <a:xfrm>
              <a:off x="5891896" y="1969946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E4E6D50-1CF5-4097-8896-15F93047A2D8}"/>
                </a:ext>
              </a:extLst>
            </p:cNvPr>
            <p:cNvSpPr txBox="1"/>
            <p:nvPr/>
          </p:nvSpPr>
          <p:spPr>
            <a:xfrm>
              <a:off x="5123196" y="4172983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C74ACD8-FDC3-47B4-A585-748A43D5D889}"/>
              </a:ext>
            </a:extLst>
          </p:cNvPr>
          <p:cNvGrpSpPr/>
          <p:nvPr/>
        </p:nvGrpSpPr>
        <p:grpSpPr>
          <a:xfrm>
            <a:off x="7113002" y="1575836"/>
            <a:ext cx="1447800" cy="3700899"/>
            <a:chOff x="7658135" y="1800643"/>
            <a:chExt cx="1930400" cy="370089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D7F433F-6360-4493-8AE8-353812D28BAB}"/>
                </a:ext>
              </a:extLst>
            </p:cNvPr>
            <p:cNvSpPr txBox="1"/>
            <p:nvPr/>
          </p:nvSpPr>
          <p:spPr>
            <a:xfrm>
              <a:off x="7736268" y="3931882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4894653-8ABC-47F5-ACAC-5F21E7ABC3B2}"/>
              </a:ext>
            </a:extLst>
          </p:cNvPr>
          <p:cNvSpPr txBox="1"/>
          <p:nvPr/>
        </p:nvSpPr>
        <p:spPr>
          <a:xfrm>
            <a:off x="21771" y="46937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Oswald" panose="02000503000000000000" pitchFamily="2" charset="0"/>
              </a:rPr>
              <a:t>আজকের</a:t>
            </a:r>
            <a:r>
              <a:rPr lang="en-US" sz="4000" b="1" dirty="0" smtClean="0">
                <a:solidFill>
                  <a:schemeClr val="bg1"/>
                </a:solidFill>
                <a:latin typeface="Oswald" panose="02000503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Oswald" panose="02000503000000000000" pitchFamily="2" charset="0"/>
              </a:rPr>
              <a:t>মাল্টিমিডিয়া</a:t>
            </a:r>
            <a:r>
              <a:rPr lang="en-US" sz="4000" b="1" dirty="0" smtClean="0">
                <a:solidFill>
                  <a:schemeClr val="bg1"/>
                </a:solidFill>
                <a:latin typeface="Oswald" panose="02000503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Oswald" panose="02000503000000000000" pitchFamily="2" charset="0"/>
              </a:rPr>
              <a:t>ক্লাসে</a:t>
            </a:r>
            <a:endParaRPr lang="en-US" sz="4000" b="1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48" name="Frame 47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ame 5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ame 54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1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5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tx1">
                <a:lumMod val="85000"/>
              </a:schemeClr>
            </a:gs>
            <a:gs pos="57000">
              <a:schemeClr val="accent3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908" y="2247275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 ইশ্বরের আদেশ অমান্য করেছ ? করে থাকলে তাঁর ফল কি হয়েছে তা লিখ ।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31619" y="-124691"/>
            <a:ext cx="1579419" cy="1572491"/>
            <a:chOff x="-27710" y="-20782"/>
            <a:chExt cx="1579419" cy="15724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09" y="-20782"/>
              <a:ext cx="1246909" cy="12469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10" y="304800"/>
              <a:ext cx="1246909" cy="12469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76201"/>
              <a:ext cx="1246909" cy="124690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tx1"/>
            </a:gs>
            <a:gs pos="57000">
              <a:schemeClr val="tx1">
                <a:lumMod val="95000"/>
              </a:schemeClr>
            </a:gs>
            <a:gs pos="98000">
              <a:schemeClr val="tx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6858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 খ্রিস্ট কে 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যীশু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খ্রিষ্ট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ইশ্বরের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1"/>
            <a:ext cx="6019800" cy="35618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6858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তিনি কোথায় থেকে এসেছেন 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ইশ্বরের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এসেছেন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019800" cy="35618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6858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 তাকে পাঠিয়েছেন 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ইশ্বর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পাঠিয়েছেন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019800" cy="35618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6858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 খ্রিস্টকে কেন পাঠিয়েছেন ?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ইশ্বর</a:t>
            </a:r>
            <a:r>
              <a:rPr lang="en-US" sz="36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36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36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পাঠিয়েছেন</a:t>
            </a:r>
            <a:r>
              <a:rPr lang="en-US" sz="36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019800" cy="356185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671945" y="30479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যীশু খ্রিস্ট কে কি বলে স্বীকার করি 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মুক্তিদাতা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1"/>
            <a:ext cx="5981700" cy="3561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6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133600"/>
          </a:xfrm>
        </p:spPr>
        <p:txBody>
          <a:bodyPr>
            <a:normAutofit lnSpcReduction="10000"/>
          </a:bodyPr>
          <a:lstStyle/>
          <a:p>
            <a:pPr algn="ctr">
              <a:buClr>
                <a:schemeClr val="bg1"/>
              </a:buClr>
            </a:pP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যীশু </a:t>
            </a:r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 কি কি কাজ করে মানবজাতিকে পাপ থেকে উদ্ধার করেছেন তা দলে আলোচনা করে লিখ।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" y="131618"/>
            <a:ext cx="1523818" cy="11428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3" name="Frame 12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00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" y="131618"/>
            <a:ext cx="1523818" cy="11428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1891" y="4148600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ইশ্বরে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65073" y="4148600"/>
            <a:ext cx="3761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আত্না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4" y="1447800"/>
            <a:ext cx="3501736" cy="2587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27018"/>
            <a:ext cx="3810000" cy="26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50000">
              <a:schemeClr val="tx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" y="131618"/>
            <a:ext cx="1523818" cy="11428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1891" y="4148600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নরকে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65073" y="4148600"/>
            <a:ext cx="419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143000"/>
            <a:ext cx="3648451" cy="2581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42999"/>
            <a:ext cx="3830782" cy="25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50000">
              <a:schemeClr val="tx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8956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পাপ না করার পাঁচ টি কারণ উল্লেখ কর ।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31619" y="-124691"/>
            <a:ext cx="1579419" cy="1572491"/>
            <a:chOff x="-27710" y="-20782"/>
            <a:chExt cx="1579419" cy="15724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09" y="-20782"/>
              <a:ext cx="1246909" cy="12469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10" y="304800"/>
              <a:ext cx="1246909" cy="12469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76201"/>
              <a:ext cx="1246909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1806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60000"/>
                <a:lumOff val="40000"/>
              </a:schemeClr>
            </a:gs>
            <a:gs pos="57000">
              <a:schemeClr val="accent1">
                <a:lumMod val="75000"/>
              </a:schemeClr>
            </a:gs>
            <a:gs pos="98000">
              <a:schemeClr val="tx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57200" y="10391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360218" y="1701092"/>
            <a:ext cx="8402782" cy="3669949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নিজের প্রতিমুর্তিতে সৃষ্ট মানুষকে ইশ্বর ------ ইচ্ছা দিয়েছিলেন।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পাপে পতিত হবার পুর্বে --------- মাধ্যে একটা সুসম্পর্ক বিদ্যমান ছিল।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>
                <a:schemeClr val="bg1">
                  <a:lumMod val="95000"/>
                  <a:lumOff val="5000"/>
                </a:schemeClr>
              </a:buClr>
              <a:buSzPct val="70000"/>
              <a:buFont typeface="Wingdings" pitchFamily="2" charset="2"/>
              <a:buChar char="q"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কাইন তাঁর ভাই --------- হত্যা করল । 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bg1">
                  <a:lumMod val="95000"/>
                  <a:lumOff val="5000"/>
                </a:schemeClr>
              </a:buClr>
              <a:buSzPct val="70000"/>
              <a:buFont typeface="Wingdings" pitchFamily="2" charset="2"/>
              <a:buChar char="q"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 মানুষের মধ্যেই ভালো বা --------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বিরাজমান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28" name="Frame 27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60">
            <a:off x="6924885" y="4317675"/>
            <a:ext cx="1968422" cy="21067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7145" y="977397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শুন্যস্থান পূরণ কর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>
                <a:lumMod val="85000"/>
              </a:schemeClr>
            </a:gs>
            <a:gs pos="57000">
              <a:schemeClr val="tx2">
                <a:lumMod val="40000"/>
                <a:lumOff val="60000"/>
              </a:schemeClr>
            </a:gs>
            <a:gs pos="98000">
              <a:schemeClr val="bg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125946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BD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মন্দ </a:t>
            </a:r>
            <a:r>
              <a:rPr lang="bn-BD" sz="5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 থেকে পরবর্তিতে ভালো কিছু অর্জিত হয়েছে এমন ঘটনা লিখ।  </a:t>
            </a:r>
            <a:endParaRPr lang="en-US" sz="5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6" name="Frame 1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60000"/>
                <a:lumOff val="40000"/>
              </a:schemeClr>
            </a:gs>
            <a:gs pos="57000">
              <a:schemeClr val="accent1">
                <a:lumMod val="75000"/>
              </a:schemeClr>
            </a:gs>
            <a:gs pos="98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54102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4939988"/>
            <a:ext cx="9144000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000" dirty="0" err="1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000" dirty="0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5080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হবে</a:t>
            </a:r>
            <a:endParaRPr lang="en-US" sz="6000" dirty="0">
              <a:ln w="50800"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66800" y="457200"/>
            <a:ext cx="6355773" cy="1409700"/>
          </a:xfrm>
          <a:prstGeom prst="rect">
            <a:avLst/>
          </a:prstGeom>
        </p:spPr>
        <p:txBody>
          <a:bodyPr vert="horz" anchor="ctr">
            <a:prstTxWarp prst="textChevronInverted">
              <a:avLst/>
            </a:prstTxWarp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88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25" name="Frame 24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50000">
              <a:schemeClr val="tx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799" y="29094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3418607"/>
            <a:ext cx="4114799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ctr"/>
            <a:r>
              <a:rPr lang="en-US" sz="4400" b="1" dirty="0" err="1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4400" b="1" dirty="0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বাস্কি</a:t>
            </a:r>
            <a:endParaRPr lang="en-US" sz="4400" b="1" dirty="0">
              <a:ln w="5080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bn-BD" sz="24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lvl="1" algn="ctr"/>
            <a:r>
              <a:rPr lang="en-US" sz="24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চব্বিশনগর</a:t>
            </a:r>
            <a:r>
              <a:rPr lang="en-US" sz="24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24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ও কলেজ</a:t>
            </a:r>
          </a:p>
          <a:p>
            <a:pPr lvl="1" algn="ctr"/>
            <a:r>
              <a:rPr lang="en-US" sz="24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BD" sz="24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 ।</a:t>
            </a:r>
          </a:p>
          <a:p>
            <a:pPr lvl="1" algn="ctr"/>
            <a:r>
              <a:rPr lang="en-US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  <a:r>
              <a:rPr lang="bn-BD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mail- </a:t>
            </a:r>
            <a:r>
              <a:rPr lang="en-US" b="1" dirty="0" smtClean="0">
                <a:ln w="50800"/>
                <a:solidFill>
                  <a:srgbClr val="7030A0"/>
                </a:solidFill>
                <a:latin typeface="Times New Roman" pitchFamily="18" charset="0"/>
                <a:cs typeface="NikoshBAN" panose="02000000000000000000" pitchFamily="2" charset="0"/>
              </a:rPr>
              <a:t>biplobbraj88</a:t>
            </a:r>
            <a:r>
              <a:rPr lang="bn-BD" b="1" dirty="0" smtClean="0">
                <a:ln w="50800"/>
                <a:solidFill>
                  <a:srgbClr val="7030A0"/>
                </a:solidFill>
                <a:latin typeface="Times New Roman" pitchFamily="18" charset="0"/>
                <a:cs typeface="NikoshBAN" panose="02000000000000000000" pitchFamily="2" charset="0"/>
              </a:rPr>
              <a:t>@gmail.com</a:t>
            </a:r>
            <a:endParaRPr lang="bn-BD" b="1" dirty="0">
              <a:ln w="50800"/>
              <a:solidFill>
                <a:srgbClr val="7030A0"/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endParaRPr lang="en-US" sz="1400" b="1" dirty="0">
              <a:ln w="50800"/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3200400"/>
            <a:ext cx="441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খ্রিষ্টধর্ম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22" name="Frame 21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 descr="61182947_1195804097246677_14558676456004648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66272"/>
            <a:ext cx="139979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1201">
            <a:off x="3204951" y="1213842"/>
            <a:ext cx="2186424" cy="40421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5799" y="1214275"/>
            <a:ext cx="2438400" cy="2145526"/>
            <a:chOff x="457201" y="500629"/>
            <a:chExt cx="3200400" cy="29907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1" y="500629"/>
              <a:ext cx="3200400" cy="299071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143001"/>
              <a:ext cx="1981200" cy="1905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893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tx1">
                <a:lumMod val="95000"/>
              </a:schemeClr>
            </a:gs>
            <a:gs pos="98000">
              <a:schemeClr val="tx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4" name="Frame 13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1287685" y="304800"/>
            <a:ext cx="66448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আদম হবা কি করেছিল 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আদম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হবা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ইশ্বরের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162800" cy="3581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1287685" y="304800"/>
            <a:ext cx="66448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তারা কোথায় বাস করছিল 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আদম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হবা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স্বর্গের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এদেন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উদ্যানে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করছিল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162800" cy="3657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6858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ইশ্বর তাদের কাজের ফল কি দিয়েছিলেন 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স্বর্গে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বিতাড়িত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162799" cy="3657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6858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মানুষের জীবনে কি প্রবেশ করল 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করলো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219201"/>
            <a:ext cx="7162799" cy="36368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6858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ইশ্বর মানবজাতিকে কেন ভালোবেসেছিলেন 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ভালোবেসেছিলেন</a:t>
            </a:r>
            <a:r>
              <a:rPr lang="en-US" sz="32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05345"/>
            <a:ext cx="7162798" cy="36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" y="26670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15" y="3930647"/>
            <a:ext cx="3604985" cy="316168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3" name="Frame 12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27710" y="-20782"/>
            <a:ext cx="1579419" cy="1572491"/>
            <a:chOff x="-27710" y="-20782"/>
            <a:chExt cx="1579419" cy="15724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09" y="-20782"/>
              <a:ext cx="1246909" cy="124690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10" y="304800"/>
              <a:ext cx="1246909" cy="124690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76201"/>
              <a:ext cx="1246909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98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dam and Eve Si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3867" y="-19050"/>
            <a:ext cx="9177867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3774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172200" cy="54864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16971" y="779586"/>
            <a:ext cx="5638800" cy="225082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971" y="1641766"/>
            <a:ext cx="53790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পতিত মানবজাতিকে উদ্ধারের জন্য ইশ্বরের প্রতিশ্রুতি ও পরিকল্পনা।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401"/>
            <a:ext cx="2438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মানবজাতিকে উদ্ধারের জন্য ইশ্বরের পরিকল্পনা ব্যাখ্যা করতে পারবে।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>
                <a:srgbClr val="002060"/>
              </a:buClr>
              <a:buSzPct val="69000"/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পাপের পথ পরিহার করে পবিত্র জীবন যাপন পদ্ধতি বর্ননা করতে পারবে।</a:t>
            </a:r>
            <a:endParaRPr lang="bn-BD" sz="40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7710" y="-20782"/>
            <a:ext cx="1579419" cy="1572491"/>
            <a:chOff x="-27710" y="-20782"/>
            <a:chExt cx="1579419" cy="15724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09" y="-20782"/>
              <a:ext cx="1246909" cy="12469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10" y="304800"/>
              <a:ext cx="1246909" cy="12469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76201"/>
              <a:ext cx="1246909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70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2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39624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9418"/>
            <a:ext cx="3810000" cy="30319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891" y="4148600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আজ্ঞা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31327" y="4168545"/>
            <a:ext cx="4107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দরিদ্রদের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50000">
              <a:schemeClr val="tx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6051"/>
            <a:ext cx="3886200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626051"/>
            <a:ext cx="3810000" cy="27717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199" y="3657600"/>
            <a:ext cx="4114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ইশ্বরের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1" y="3694653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লোভ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9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1577</TotalTime>
  <Words>384</Words>
  <Application>Microsoft Office PowerPoint</Application>
  <PresentationFormat>On-screen Show (4:3)</PresentationFormat>
  <Paragraphs>67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শিক্ষনফল</vt:lpstr>
      <vt:lpstr>PowerPoint Presentation</vt:lpstr>
      <vt:lpstr>PowerPoint Presentation</vt:lpstr>
      <vt:lpstr>একক কাজ </vt:lpstr>
      <vt:lpstr>PowerPoint Presentation</vt:lpstr>
      <vt:lpstr>দলগত কাজ </vt:lpstr>
      <vt:lpstr>PowerPoint Presentation</vt:lpstr>
      <vt:lpstr>PowerPoint Presentation</vt:lpstr>
      <vt:lpstr>একক কাজ </vt:lpstr>
      <vt:lpstr>মুল্যায়ন </vt:lpstr>
      <vt:lpstr>বাড়ির কাজ </vt:lpstr>
      <vt:lpstr>আগামী ক্লাসে আবার দেখা হবে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BIPLOB BASKI</dc:creator>
  <cp:lastModifiedBy>Windows User</cp:lastModifiedBy>
  <cp:revision>828</cp:revision>
  <dcterms:created xsi:type="dcterms:W3CDTF">2006-08-16T00:00:00Z</dcterms:created>
  <dcterms:modified xsi:type="dcterms:W3CDTF">2021-04-13T17:55:02Z</dcterms:modified>
</cp:coreProperties>
</file>