
<file path=[Content_Types].xml><?xml version="1.0" encoding="utf-8"?>
<Types xmlns="http://schemas.openxmlformats.org/package/2006/content-types">
  <Default Extension="tmp" ContentType="image/png"/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303" r:id="rId2"/>
    <p:sldId id="304" r:id="rId3"/>
    <p:sldId id="305" r:id="rId4"/>
    <p:sldId id="310" r:id="rId5"/>
    <p:sldId id="312" r:id="rId6"/>
    <p:sldId id="311" r:id="rId7"/>
    <p:sldId id="308" r:id="rId8"/>
    <p:sldId id="314" r:id="rId9"/>
    <p:sldId id="315" r:id="rId10"/>
    <p:sldId id="284" r:id="rId11"/>
    <p:sldId id="288" r:id="rId12"/>
    <p:sldId id="290" r:id="rId13"/>
    <p:sldId id="291" r:id="rId14"/>
    <p:sldId id="292" r:id="rId15"/>
    <p:sldId id="293" r:id="rId16"/>
    <p:sldId id="294" r:id="rId17"/>
    <p:sldId id="316" r:id="rId18"/>
    <p:sldId id="298" r:id="rId19"/>
    <p:sldId id="300" r:id="rId20"/>
    <p:sldId id="299" r:id="rId21"/>
    <p:sldId id="301" r:id="rId22"/>
    <p:sldId id="3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6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8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7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199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98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14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0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3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1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9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3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0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4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1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4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15-Apr-21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3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41" y="2493182"/>
            <a:ext cx="6972217" cy="3393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3306" y="1600223"/>
            <a:ext cx="5659241" cy="992451"/>
          </a:xfrm>
          <a:prstGeom prst="rect">
            <a:avLst/>
          </a:prstGeom>
          <a:noFill/>
        </p:spPr>
        <p:txBody>
          <a:bodyPr wrap="none" lIns="68579" tIns="34290" rIns="68579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999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Good Morning</a:t>
            </a: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42"/>
            <a:ext cx="1974304" cy="19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0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1BE37-F4EA-2945-B530-BA4EE1BC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Look at the following pictures tell me what you see in picture.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4954881-B335-8540-80FF-D2559CDDE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5" y="1581504"/>
            <a:ext cx="2619376" cy="2486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AF4C3326-4AEC-9445-A1E2-85CF23A3C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51" y="1608800"/>
            <a:ext cx="2619376" cy="2500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9258EDE-88BB-BD41-9ADF-E7B0C7068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87" y="1623312"/>
            <a:ext cx="2619376" cy="2486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5F229B40-CE6D-B845-AD86-7515914C2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23" y="1623312"/>
            <a:ext cx="2619376" cy="2500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EC9930-7DCE-2748-8245-CC7152DF5B65}"/>
              </a:ext>
            </a:extLst>
          </p:cNvPr>
          <p:cNvSpPr txBox="1"/>
          <p:nvPr/>
        </p:nvSpPr>
        <p:spPr>
          <a:xfrm rot="10800000" flipH="1" flipV="1">
            <a:off x="1626398" y="4223495"/>
            <a:ext cx="1498993" cy="53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7E0C4D-93D2-E240-9205-CCC899B5177A}"/>
              </a:ext>
            </a:extLst>
          </p:cNvPr>
          <p:cNvSpPr txBox="1"/>
          <p:nvPr/>
        </p:nvSpPr>
        <p:spPr>
          <a:xfrm rot="10800000" flipH="1" flipV="1">
            <a:off x="7567618" y="4223495"/>
            <a:ext cx="1498993" cy="53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DADD3F4-AB8D-234E-9AAA-6C5238698DD3}"/>
              </a:ext>
            </a:extLst>
          </p:cNvPr>
          <p:cNvSpPr txBox="1"/>
          <p:nvPr/>
        </p:nvSpPr>
        <p:spPr>
          <a:xfrm rot="10800000" flipH="1" flipV="1">
            <a:off x="4597007" y="4223495"/>
            <a:ext cx="1498993" cy="53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CAF2468-DBE6-CF4C-91DE-B4B1D11BA4B1}"/>
              </a:ext>
            </a:extLst>
          </p:cNvPr>
          <p:cNvSpPr txBox="1"/>
          <p:nvPr/>
        </p:nvSpPr>
        <p:spPr>
          <a:xfrm rot="10800000" flipH="1" flipV="1">
            <a:off x="10379881" y="4095252"/>
            <a:ext cx="1498993" cy="53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C368D8-866E-524F-98EC-E8523CB49FA6}"/>
              </a:ext>
            </a:extLst>
          </p:cNvPr>
          <p:cNvSpPr txBox="1"/>
          <p:nvPr/>
        </p:nvSpPr>
        <p:spPr>
          <a:xfrm rot="10800000" flipV="1">
            <a:off x="0" y="5102636"/>
            <a:ext cx="3138985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4000" dirty="0"/>
              <a:t>1. When do you get up?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BEE8BE-03A6-AA4C-B3A5-C043D718CBC1}"/>
              </a:ext>
            </a:extLst>
          </p:cNvPr>
          <p:cNvSpPr txBox="1"/>
          <p:nvPr/>
        </p:nvSpPr>
        <p:spPr>
          <a:xfrm rot="10800000" flipV="1">
            <a:off x="3315564" y="4919008"/>
            <a:ext cx="2962406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/>
              <a:t>2. When do you have breakfast?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E53965-5A51-DF46-B3CF-AD4CE4B627A5}"/>
              </a:ext>
            </a:extLst>
          </p:cNvPr>
          <p:cNvSpPr txBox="1"/>
          <p:nvPr/>
        </p:nvSpPr>
        <p:spPr>
          <a:xfrm>
            <a:off x="6358483" y="4919008"/>
            <a:ext cx="2698551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4000" dirty="0"/>
              <a:t>3. When do you go to school?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B9CF7F-7A06-E149-9A75-720CD239E43A}"/>
              </a:ext>
            </a:extLst>
          </p:cNvPr>
          <p:cNvSpPr txBox="1"/>
          <p:nvPr/>
        </p:nvSpPr>
        <p:spPr>
          <a:xfrm rot="10800000" flipV="1">
            <a:off x="9234915" y="4549676"/>
            <a:ext cx="2619375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/>
              <a:t>4. When do you return home from school?</a:t>
            </a:r>
          </a:p>
        </p:txBody>
      </p:sp>
      <p:pic>
        <p:nvPicPr>
          <p:cNvPr id="15" name="Picture 14" descr="DPE 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6795" y="0"/>
            <a:ext cx="1365205" cy="1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293C9-2156-8740-9391-E7BC5239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66356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New words with meaning: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A4B23-495D-4A4A-955E-D24982A3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562" y="5254532"/>
            <a:ext cx="4286249" cy="8355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Get up: wake up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1D31A78-90B6-5244-8F21-0F625EF75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3" y="1690466"/>
            <a:ext cx="4286250" cy="3028950"/>
          </a:xfrm>
          <a:prstGeom prst="rect">
            <a:avLst/>
          </a:prstGeom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293C9-2156-8740-9391-E7BC5239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79673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New words with meaning: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A4B23-495D-4A4A-955E-D24982A3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562" y="5254532"/>
            <a:ext cx="4286249" cy="8355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Wash: clean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A10F442-D063-5E4C-BA2A-CB8027576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1703783"/>
            <a:ext cx="4140397" cy="3082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32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293C9-2156-8740-9391-E7BC5239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757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New words with meaning: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A4B23-495D-4A4A-955E-D24982A3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562" y="5254532"/>
            <a:ext cx="4286249" cy="8355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300" dirty="0"/>
              <a:t>Breakfast: a meal eaten in the morning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D383857A-C9AA-E544-A0F7-93C8DD70D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1" y="1478867"/>
            <a:ext cx="4286249" cy="3325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2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293C9-2156-8740-9391-E7BC5239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New words with meaning: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A4B23-495D-4A4A-955E-D24982A3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027" y="5186292"/>
            <a:ext cx="8475259" cy="16717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Visit: go to see and spend time with (someone) socially.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2A13271-A573-8048-9CD9-626BD3511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20" y="1589484"/>
            <a:ext cx="4080132" cy="3470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293C9-2156-8740-9391-E7BC5239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New words with meaning: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A4B23-495D-4A4A-955E-D24982A3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2" y="5227236"/>
            <a:ext cx="7888406" cy="14465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Return: come or go back to a place or person.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E3CBE71D-3165-9B4A-B5DC-9818BAC85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625203"/>
            <a:ext cx="4310061" cy="3327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293C9-2156-8740-9391-E7BC5239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New words with meaning: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A4B23-495D-4A4A-955E-D24982A3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279" y="5254532"/>
            <a:ext cx="6509982" cy="14738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am: ante meridian</a:t>
            </a:r>
          </a:p>
          <a:p>
            <a:pPr marL="0" indent="0" algn="ctr">
              <a:buNone/>
            </a:pPr>
            <a:r>
              <a:rPr lang="en-US" sz="4000" dirty="0"/>
              <a:t>pm: post meridian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A1C3CE4-F968-7143-9190-E98A64AE3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80" y="1528760"/>
            <a:ext cx="7643812" cy="3424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1337481"/>
            <a:ext cx="12369421" cy="552051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48936" y="163449"/>
            <a:ext cx="5794864" cy="936498"/>
            <a:chOff x="224936" y="163449"/>
            <a:chExt cx="4728064" cy="936498"/>
          </a:xfrm>
        </p:grpSpPr>
        <p:sp>
          <p:nvSpPr>
            <p:cNvPr id="5" name="Oval Callout 4"/>
            <p:cNvSpPr/>
            <p:nvPr/>
          </p:nvSpPr>
          <p:spPr>
            <a:xfrm flipH="1">
              <a:off x="224936" y="163449"/>
              <a:ext cx="4728064" cy="936498"/>
            </a:xfrm>
            <a:prstGeom prst="wedgeEllipseCallout">
              <a:avLst>
                <a:gd name="adj1" fmla="val -25336"/>
                <a:gd name="adj2" fmla="val 154076"/>
              </a:avLst>
            </a:prstGeom>
            <a:gradFill>
              <a:gsLst>
                <a:gs pos="0">
                  <a:schemeClr val="tx1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tx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202" y="376535"/>
              <a:ext cx="42156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</a:rPr>
                <a:t>Read  the  text  with group</a:t>
              </a:r>
            </a:p>
          </p:txBody>
        </p:sp>
      </p:grpSp>
      <p:pic>
        <p:nvPicPr>
          <p:cNvPr id="8" name="Picture 7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201" y="0"/>
            <a:ext cx="1477799" cy="14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293C9-2156-8740-9391-E7BC5239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0359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Answer the following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A4B23-495D-4A4A-955E-D24982A3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339" y="5165416"/>
            <a:ext cx="3209777" cy="1068473"/>
          </a:xfr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3. Whe does Mita return home?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6330F32-BF00-314E-A5EF-60D2A36343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211763"/>
            <a:ext cx="3659188" cy="1022350"/>
          </a:xfr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1. When does Mita get up?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2393B97-E5DC-FA49-B999-AD4B1F1AAE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82075" y="5219700"/>
            <a:ext cx="3209925" cy="1022350"/>
          </a:xfr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2. When does Mita have breakfast?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164FA8EE-3185-6948-8BEA-98D0C86F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1646634"/>
            <a:ext cx="3659982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BA1BF062-4521-B44D-805E-C647FA376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23" y="1646632"/>
            <a:ext cx="3209777" cy="3028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69C1C184-4A8F-FC4D-AE9C-60B486B27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39" y="1646632"/>
            <a:ext cx="3209777" cy="3028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C0D16A-A980-4B45-9490-08434248F0A3}"/>
              </a:ext>
            </a:extLst>
          </p:cNvPr>
          <p:cNvSpPr txBox="1"/>
          <p:nvPr/>
        </p:nvSpPr>
        <p:spPr>
          <a:xfrm>
            <a:off x="5214609" y="200379"/>
            <a:ext cx="21970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/>
              <a:t>Group work</a:t>
            </a:r>
          </a:p>
        </p:txBody>
      </p:sp>
      <p:pic>
        <p:nvPicPr>
          <p:cNvPr id="10" name="Picture 9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788" y="0"/>
            <a:ext cx="1451212" cy="14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8" grpId="0" build="p" animBg="1"/>
      <p:bldP spid="12" grpId="0" build="p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D6F01-1C3D-D64D-8220-A0793DDB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862"/>
            <a:ext cx="9593659" cy="14585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Now you will check your answers with your friend.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A09D6685-6A4B-9043-ADDA-0AF24887F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9" y="2003820"/>
            <a:ext cx="6995869" cy="4068367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" y="1219227"/>
            <a:ext cx="2859990" cy="469796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47302" y="2438413"/>
            <a:ext cx="3244625" cy="523584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34" y="990629"/>
            <a:ext cx="6178568" cy="76199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Good morning, students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1838" y="2362212"/>
            <a:ext cx="5937648" cy="73789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Good morning, teacher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0435" y="3581398"/>
            <a:ext cx="5562534" cy="73789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How are you today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76634" y="152440"/>
            <a:ext cx="3981403" cy="53451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GREETINGS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38806" y="5029181"/>
            <a:ext cx="3081020" cy="73789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" y="3657598"/>
            <a:ext cx="3200362" cy="533394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3028" y="5105380"/>
            <a:ext cx="3388900" cy="606507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pic>
        <p:nvPicPr>
          <p:cNvPr id="12" name="Picture 11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40"/>
            <a:ext cx="1981128" cy="19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293C9-2156-8740-9391-E7BC5239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1437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Fill up the gaps: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6330F32-BF00-314E-A5EF-60D2A363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2842"/>
            <a:ext cx="9870133" cy="628650"/>
          </a:xfr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1) </a:t>
            </a:r>
            <a:r>
              <a:rPr lang="en-US" sz="4000" dirty="0" err="1">
                <a:solidFill>
                  <a:schemeClr val="tx1"/>
                </a:solidFill>
              </a:rPr>
              <a:t>Mita</a:t>
            </a:r>
            <a:r>
              <a:rPr lang="en-US" sz="4000" dirty="0">
                <a:solidFill>
                  <a:schemeClr val="tx1"/>
                </a:solidFill>
              </a:rPr>
              <a:t> gets up at …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0AB0BCD-C064-5643-A544-C5FD09D890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39950"/>
            <a:ext cx="9869488" cy="628650"/>
          </a:xfr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2) She has breakfast at …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80A5FA7-4BCF-D544-95FD-866976154E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924175"/>
            <a:ext cx="9871075" cy="628650"/>
          </a:xfr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3) She goes to school at …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43D0ED0-49EB-C64A-ADEF-130F72EB14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708400"/>
            <a:ext cx="9869488" cy="628650"/>
          </a:xfr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4) She visits her grandmother at …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89888FE-EC54-3C41-A92A-2AE669EB43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492625"/>
            <a:ext cx="9869488" cy="628650"/>
          </a:xfr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5) She returns home at …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82C5A732-49DA-C44D-9301-C7CFA03156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321425"/>
            <a:ext cx="1460500" cy="536575"/>
          </a:xfr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1) 6 a.m.</a:t>
            </a:r>
          </a:p>
          <a:p>
            <a:pPr marL="457200" indent="-457200">
              <a:buAutoNum type="arabicPeriod"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3E620831-3B37-3B42-93C8-4D2C12F1EA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42699" y="6321425"/>
            <a:ext cx="1460500" cy="536575"/>
          </a:xfr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2) 7 a.m.</a:t>
            </a:r>
          </a:p>
          <a:p>
            <a:pPr marL="457200" indent="-457200">
              <a:buAutoNum type="arabicPeriod"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433EE354-2E76-0542-9C75-DC666819E7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3946" y="6321425"/>
            <a:ext cx="1462088" cy="536575"/>
          </a:xfr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3) </a:t>
            </a:r>
            <a:r>
              <a:rPr lang="en-US" sz="2400" dirty="0" smtClean="0">
                <a:solidFill>
                  <a:schemeClr val="tx1"/>
                </a:solidFill>
              </a:rPr>
              <a:t>9 </a:t>
            </a:r>
            <a:r>
              <a:rPr lang="en-US" sz="2400" dirty="0">
                <a:solidFill>
                  <a:schemeClr val="tx1"/>
                </a:solidFill>
              </a:rPr>
              <a:t>a.m.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5E2AE67C-46DB-C54C-8730-B4A550D3D9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97984" y="6321425"/>
            <a:ext cx="1460500" cy="536575"/>
          </a:xfr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4) 3 p.m.</a:t>
            </a:r>
          </a:p>
          <a:p>
            <a:pPr marL="457200" indent="-457200">
              <a:buAutoNum type="arabicPeriod"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E7731D79-5CDB-B743-BAE5-50911CC471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29913" y="6321425"/>
            <a:ext cx="1462087" cy="536575"/>
          </a:xfr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5) 5 p.m.</a:t>
            </a:r>
          </a:p>
          <a:p>
            <a:pPr marL="857250" lvl="1" indent="-457200">
              <a:buAutoNum type="arabicPeriod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C0D16A-A980-4B45-9490-08434248F0A3}"/>
              </a:ext>
            </a:extLst>
          </p:cNvPr>
          <p:cNvSpPr txBox="1"/>
          <p:nvPr/>
        </p:nvSpPr>
        <p:spPr>
          <a:xfrm>
            <a:off x="4302357" y="154135"/>
            <a:ext cx="358728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/>
              <a:t>Individual work</a:t>
            </a:r>
          </a:p>
        </p:txBody>
      </p:sp>
      <p:pic>
        <p:nvPicPr>
          <p:cNvPr id="16" name="Picture 15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5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9" grpId="0" build="p" animBg="1"/>
      <p:bldP spid="10" grpId="0" build="p" animBg="1"/>
      <p:bldP spid="14" grpId="0" build="p" animBg="1"/>
      <p:bldP spid="18" grpId="0" build="p" animBg="1"/>
      <p:bldP spid="21" grpId="0" build="p" animBg="1"/>
      <p:bldP spid="23" grpId="0" build="p" animBg="1"/>
      <p:bldP spid="25" grpId="0" build="p" animBg="1"/>
      <p:bldP spid="27" grpId="0" build="p" animBg="1"/>
      <p:bldP spid="29" grpId="0" build="p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D6F01-1C3D-D64D-8220-A0793DDB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218" y="524203"/>
            <a:ext cx="4732735" cy="523220"/>
          </a:xfr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en-US" sz="2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AADD44-6F2F-4844-8C4B-ED6A17CBF856}"/>
              </a:ext>
            </a:extLst>
          </p:cNvPr>
          <p:cNvSpPr txBox="1"/>
          <p:nvPr/>
        </p:nvSpPr>
        <p:spPr>
          <a:xfrm>
            <a:off x="2160982" y="1572718"/>
            <a:ext cx="8393908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Write a short composition about your daily routine from the support of </a:t>
            </a:r>
            <a:r>
              <a:rPr lang="en-US" sz="2800" b="1" dirty="0" err="1"/>
              <a:t>Mita’s</a:t>
            </a:r>
            <a:r>
              <a:rPr lang="en-US" sz="2800" b="1" dirty="0"/>
              <a:t> day using a.m. and p.m. </a:t>
            </a:r>
            <a:endParaRPr lang="en-US" sz="28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A30A471-D3D8-8343-AC7E-AAD9D88E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4" y="3879798"/>
            <a:ext cx="2558718" cy="2810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8C8A77D-20F9-5841-B9F1-D23A5891A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47" y="3937978"/>
            <a:ext cx="2558718" cy="27355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B00AFB2E-F1B1-0C47-857A-719A9204A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82" y="3879798"/>
            <a:ext cx="2558718" cy="2810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71033B0B-8A3C-8E47-AB3B-A3AF06D85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6" y="3900288"/>
            <a:ext cx="2810968" cy="2810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DPE 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1731" y="0"/>
            <a:ext cx="1410269" cy="141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10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2112135"/>
            <a:ext cx="10122793" cy="3290900"/>
          </a:xfrm>
          <a:prstGeom prst="rect">
            <a:avLst/>
          </a:prstGeom>
        </p:spPr>
      </p:pic>
      <p:pic>
        <p:nvPicPr>
          <p:cNvPr id="3" name="Picture 2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0923" y="41"/>
            <a:ext cx="53720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Teacher’s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FC304C-6E0A-4BD4-99F7-C39FC3CBF0CA}"/>
              </a:ext>
            </a:extLst>
          </p:cNvPr>
          <p:cNvSpPr txBox="1"/>
          <p:nvPr/>
        </p:nvSpPr>
        <p:spPr>
          <a:xfrm>
            <a:off x="73" y="4190991"/>
            <a:ext cx="6857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MD. ABDUL KADER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Assistant Teacher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Borni Govt. Primary School,</a:t>
            </a: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Companigonj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Sylhet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6" y="762032"/>
            <a:ext cx="3124163" cy="3124163"/>
          </a:xfrm>
          <a:prstGeom prst="rect">
            <a:avLst/>
          </a:prstGeom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762" y="40"/>
            <a:ext cx="1650166" cy="1828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797" y="68279"/>
            <a:ext cx="42290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Lesson Identity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FC304C-6E0A-4BD4-99F7-C39FC3CBF0CA}"/>
              </a:ext>
            </a:extLst>
          </p:cNvPr>
          <p:cNvSpPr txBox="1"/>
          <p:nvPr/>
        </p:nvSpPr>
        <p:spPr>
          <a:xfrm>
            <a:off x="7064782" y="3886195"/>
            <a:ext cx="48985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English.         Class: Four.                   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Unit:14,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1-2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Mita’s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Day)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84" y="990630"/>
            <a:ext cx="2201378" cy="27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0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0"/>
            <a:ext cx="8610498" cy="10155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999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Lets see some pictures</a:t>
            </a:r>
            <a:endParaRPr lang="en-US" sz="5999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762" y="40"/>
            <a:ext cx="1650166" cy="114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2758"/>
            <a:ext cx="6455391" cy="4955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3" y="1145702"/>
            <a:ext cx="5682018" cy="49684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73254"/>
            <a:ext cx="483130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gets up.</a:t>
            </a:r>
            <a:endParaRPr lang="en-US" sz="4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5642" y="6150114"/>
            <a:ext cx="483130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washes face.</a:t>
            </a:r>
            <a:endParaRPr lang="en-US" sz="4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3004" cy="5759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28" y="0"/>
            <a:ext cx="6268872" cy="57866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32811" y="6005015"/>
            <a:ext cx="541816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brushes her teeth.</a:t>
            </a:r>
            <a:endParaRPr lang="en-US" sz="4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558" y="5964072"/>
            <a:ext cx="483130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has breakfast.</a:t>
            </a:r>
            <a:endParaRPr lang="en-US" sz="4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048005"/>
            <a:ext cx="11125199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Mita’s</a:t>
            </a:r>
            <a:r>
              <a:rPr lang="en-US" sz="9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Day</a:t>
            </a:r>
            <a:endParaRPr lang="en-US" sz="9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62" y="609634"/>
            <a:ext cx="8610498" cy="1938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999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Ok, </a:t>
            </a:r>
            <a:r>
              <a:rPr lang="en-US" sz="5999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 </a:t>
            </a:r>
            <a:r>
              <a:rPr lang="en-US" sz="5999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today’s lesson is</a:t>
            </a: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845FA7-B67F-4066-8B8D-0BB7A1C7ADFA}"/>
              </a:ext>
            </a:extLst>
          </p:cNvPr>
          <p:cNvSpPr/>
          <p:nvPr/>
        </p:nvSpPr>
        <p:spPr>
          <a:xfrm>
            <a:off x="4077770" y="0"/>
            <a:ext cx="4972416" cy="7608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1193800" prstMaterial="metal">
            <a:bevelT w="1504950" h="1358900"/>
            <a:bevelB w="1250950" h="1003300"/>
          </a:sp3d>
        </p:spPr>
        <p:txBody>
          <a:bodyPr wrap="none" lIns="75357" tIns="37678" rIns="75357" bIns="37678">
            <a:spAutoFit/>
          </a:bodyPr>
          <a:lstStyle/>
          <a:p>
            <a:pPr algn="ctr"/>
            <a:r>
              <a:rPr lang="en-US" sz="445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C191DB-32F4-41AA-BEBE-2C1681357BC1}"/>
              </a:ext>
            </a:extLst>
          </p:cNvPr>
          <p:cNvSpPr txBox="1"/>
          <p:nvPr/>
        </p:nvSpPr>
        <p:spPr>
          <a:xfrm>
            <a:off x="0" y="635735"/>
            <a:ext cx="46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able to:</a:t>
            </a:r>
          </a:p>
        </p:txBody>
      </p:sp>
      <p:pic>
        <p:nvPicPr>
          <p:cNvPr id="9" name="Picture 8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251" y="41"/>
            <a:ext cx="1083678" cy="10508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537"/>
            <a:ext cx="12192000" cy="55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2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436BB5-2A44-43F8-8FE5-53B4D4329709}"/>
              </a:ext>
            </a:extLst>
          </p:cNvPr>
          <p:cNvSpPr/>
          <p:nvPr/>
        </p:nvSpPr>
        <p:spPr>
          <a:xfrm>
            <a:off x="121182" y="294779"/>
            <a:ext cx="9419611" cy="837069"/>
          </a:xfrm>
          <a:prstGeom prst="rect">
            <a:avLst/>
          </a:prstGeom>
          <a:noFill/>
        </p:spPr>
        <p:txBody>
          <a:bodyPr wrap="square" lIns="75357" tIns="37678" rIns="75357" bIns="37678">
            <a:spAutoFit/>
          </a:bodyPr>
          <a:lstStyle/>
          <a:p>
            <a:pPr algn="ctr"/>
            <a:r>
              <a:rPr lang="en-US" sz="4945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 (</a:t>
            </a:r>
            <a:r>
              <a:rPr lang="en-US" sz="4945" u="sng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r>
              <a:rPr lang="en-US" sz="4945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48AD135-488D-4753-8B19-78D0EBB8297F}"/>
              </a:ext>
            </a:extLst>
          </p:cNvPr>
          <p:cNvSpPr/>
          <p:nvPr/>
        </p:nvSpPr>
        <p:spPr>
          <a:xfrm>
            <a:off x="838200" y="1143000"/>
            <a:ext cx="6219460" cy="1090665"/>
          </a:xfrm>
          <a:prstGeom prst="rect">
            <a:avLst/>
          </a:prstGeom>
          <a:noFill/>
        </p:spPr>
        <p:txBody>
          <a:bodyPr wrap="square" lIns="75357" tIns="37678" rIns="75357" bIns="37678">
            <a:spAutoFit/>
          </a:bodyPr>
          <a:lstStyle/>
          <a:p>
            <a:pPr algn="ctr"/>
            <a:r>
              <a:rPr lang="en-US" sz="6593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0pen the page </a:t>
            </a:r>
            <a:r>
              <a:rPr lang="en-US" sz="6593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6593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593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CB6CEA-C81F-469B-941D-E0F7354083AB}"/>
              </a:ext>
            </a:extLst>
          </p:cNvPr>
          <p:cNvSpPr txBox="1"/>
          <p:nvPr/>
        </p:nvSpPr>
        <p:spPr>
          <a:xfrm>
            <a:off x="6477000" y="2971800"/>
            <a:ext cx="5472596" cy="110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time </a:t>
            </a:r>
            <a:r>
              <a:rPr lang="en-US" sz="3296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96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then you will read after me.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B24DDA-C0FC-49E3-A4FF-5D3E4E9F7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96" y="3422021"/>
            <a:ext cx="17008" cy="13960"/>
          </a:xfrm>
          <a:prstGeom prst="rect">
            <a:avLst/>
          </a:prstGeom>
        </p:spPr>
      </p:pic>
      <p:pic>
        <p:nvPicPr>
          <p:cNvPr id="14" name="Picture 1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06472"/>
            <a:ext cx="6318913" cy="4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62000"/>
            <a:ext cx="1043927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Ok, my dear students lets </a:t>
            </a:r>
            <a:r>
              <a:rPr lang="en-US" sz="5400" b="1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enjoy a video.</a:t>
            </a:r>
            <a:endParaRPr lang="en-US" sz="5400" b="1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899" y="41"/>
            <a:ext cx="1493028" cy="1981159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96282"/>
              </p:ext>
            </p:extLst>
          </p:nvPr>
        </p:nvGraphicFramePr>
        <p:xfrm>
          <a:off x="2158620" y="2755047"/>
          <a:ext cx="6971731" cy="334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8620" y="2755047"/>
                        <a:ext cx="6971731" cy="3345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17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</TotalTime>
  <Words>396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Batang</vt:lpstr>
      <vt:lpstr>Nikosh</vt:lpstr>
      <vt:lpstr>Times New Roman</vt:lpstr>
      <vt:lpstr>Trebuchet MS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at the following pictures tell me what you see in picture. </vt:lpstr>
      <vt:lpstr>New words with meaning:</vt:lpstr>
      <vt:lpstr>New words with meaning:</vt:lpstr>
      <vt:lpstr>New words with meaning:</vt:lpstr>
      <vt:lpstr>New words with meaning:</vt:lpstr>
      <vt:lpstr>New words with meaning:</vt:lpstr>
      <vt:lpstr>New words with meaning:</vt:lpstr>
      <vt:lpstr>PowerPoint Presentation</vt:lpstr>
      <vt:lpstr>Answer the following questions:</vt:lpstr>
      <vt:lpstr>Now you will check your answers with your friend.</vt:lpstr>
      <vt:lpstr>Fill up the gaps:</vt:lpstr>
      <vt:lpstr>Home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Hannan</dc:creator>
  <cp:lastModifiedBy>Microsoft account</cp:lastModifiedBy>
  <cp:revision>224</cp:revision>
  <dcterms:created xsi:type="dcterms:W3CDTF">2020-04-24T02:43:56Z</dcterms:created>
  <dcterms:modified xsi:type="dcterms:W3CDTF">2021-04-15T17:41:04Z</dcterms:modified>
</cp:coreProperties>
</file>