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514" r:id="rId2"/>
    <p:sldId id="513" r:id="rId3"/>
    <p:sldId id="515" r:id="rId4"/>
    <p:sldId id="516" r:id="rId5"/>
    <p:sldId id="517" r:id="rId6"/>
    <p:sldId id="518" r:id="rId7"/>
    <p:sldId id="520" r:id="rId8"/>
    <p:sldId id="519" r:id="rId9"/>
    <p:sldId id="521" r:id="rId10"/>
    <p:sldId id="522" r:id="rId11"/>
    <p:sldId id="523" r:id="rId12"/>
    <p:sldId id="52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="" xmlns:p15="http://schemas.microsoft.com/office/powerpoint/2012/main" userId="user" providerId="None"/>
      </p:ext>
    </p:extLst>
  </p:cmAuthor>
  <p:cmAuthor id="2" name="Sabrin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9900"/>
    <a:srgbClr val="CCFFCC"/>
    <a:srgbClr val="0066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80" autoAdjust="0"/>
  </p:normalViewPr>
  <p:slideViewPr>
    <p:cSldViewPr>
      <p:cViewPr>
        <p:scale>
          <a:sx n="62" d="100"/>
          <a:sy n="62" d="100"/>
        </p:scale>
        <p:origin x="-13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4332"/>
    </p:cViewPr>
  </p:sorterViewPr>
  <p:notesViewPr>
    <p:cSldViewPr>
      <p:cViewPr varScale="1">
        <p:scale>
          <a:sx n="56" d="100"/>
          <a:sy n="56" d="100"/>
        </p:scale>
        <p:origin x="-285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2F89C7-CE58-42D0-9A2F-A205ECBA807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715E5A-79E2-4DC0-8A3D-404EFDD80C4B}">
      <dgm:prSet phldrT="[Text]" custT="1"/>
      <dgm:spPr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</a:t>
          </a:r>
          <a:r>
            <a:rPr lang="bn-BD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হাদেব সাহা</a:t>
          </a:r>
          <a:endParaRPr lang="en-US" sz="2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C3CFE9E-10BF-45B1-981F-0AE397329C5A}" type="parTrans" cxnId="{E2118A31-0793-4D00-83EC-DA6A986F7292}">
      <dgm:prSet/>
      <dgm:spPr/>
      <dgm:t>
        <a:bodyPr/>
        <a:lstStyle/>
        <a:p>
          <a:endParaRPr lang="en-US"/>
        </a:p>
      </dgm:t>
    </dgm:pt>
    <dgm:pt modelId="{B851D34D-7146-44C9-BF92-8C53E253C7DD}" type="sibTrans" cxnId="{E2118A31-0793-4D00-83EC-DA6A986F7292}">
      <dgm:prSet/>
      <dgm:spPr/>
      <dgm:t>
        <a:bodyPr/>
        <a:lstStyle/>
        <a:p>
          <a:endParaRPr lang="en-US"/>
        </a:p>
      </dgm:t>
    </dgm:pt>
    <dgm:pt modelId="{4BB03ACD-6161-44EB-8D7A-C646BB74DD92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bn-BD" i="1" dirty="0" smtClean="0">
              <a:solidFill>
                <a:schemeClr val="tx1"/>
              </a:solidFill>
            </a:rPr>
            <a:t>কবি পরিচিতি</a:t>
          </a:r>
          <a:endParaRPr lang="en-US" i="1" dirty="0">
            <a:solidFill>
              <a:schemeClr val="tx1"/>
            </a:solidFill>
          </a:endParaRPr>
        </a:p>
      </dgm:t>
    </dgm:pt>
    <dgm:pt modelId="{6C0FA2F0-5F3F-4448-82D6-6079B4717438}" type="parTrans" cxnId="{AB4A6FD3-DA5C-49CE-A2D7-79DFC038399C}">
      <dgm:prSet/>
      <dgm:spPr/>
      <dgm:t>
        <a:bodyPr/>
        <a:lstStyle/>
        <a:p>
          <a:endParaRPr lang="en-US"/>
        </a:p>
      </dgm:t>
    </dgm:pt>
    <dgm:pt modelId="{5D5AA5CF-8138-4B2C-A15B-FFE0F31BE6A7}" type="sibTrans" cxnId="{AB4A6FD3-DA5C-49CE-A2D7-79DFC038399C}">
      <dgm:prSet/>
      <dgm:spPr/>
      <dgm:t>
        <a:bodyPr/>
        <a:lstStyle/>
        <a:p>
          <a:endParaRPr lang="en-US"/>
        </a:p>
      </dgm:t>
    </dgm:pt>
    <dgm:pt modelId="{E82B61AB-394A-49C8-B6E6-33F3E9643EA3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জন্ম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:১৯</a:t>
          </a:r>
          <a:r>
            <a: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৪৪খ্রি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ষ্টাব্দে</a:t>
          </a:r>
          <a:r>
            <a: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33E0B2A-E6DA-43EE-B64E-83637E820159}" type="parTrans" cxnId="{C94EABAE-AE4D-411B-91E2-4DE6C9D19A48}">
      <dgm:prSet/>
      <dgm:spPr/>
      <dgm:t>
        <a:bodyPr/>
        <a:lstStyle/>
        <a:p>
          <a:endParaRPr lang="en-US"/>
        </a:p>
      </dgm:t>
    </dgm:pt>
    <dgm:pt modelId="{C37DC616-77E6-46E6-A8D6-803D1488E7F8}" type="sibTrans" cxnId="{C94EABAE-AE4D-411B-91E2-4DE6C9D19A48}">
      <dgm:prSet/>
      <dgm:spPr/>
      <dgm:t>
        <a:bodyPr/>
        <a:lstStyle/>
        <a:p>
          <a:endParaRPr lang="en-US"/>
        </a:p>
      </dgm:t>
    </dgm:pt>
    <dgm:pt modelId="{BE3DF39F-8C3A-48A7-A41E-6AD536BB377C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উল্লেখযোগ্য </a:t>
          </a:r>
          <a:r>
            <a:rPr lang="en-US" sz="3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গ্রন্থ</a:t>
          </a:r>
          <a:r>
            <a: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:</a:t>
          </a:r>
          <a:r>
            <a: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টাপুর টুপুর মেঘের দুপুর।</a:t>
          </a:r>
          <a:endParaRPr lang="en-US" sz="2800" dirty="0" smtClean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31D41E3-2B3F-4CC5-B4A4-2B159B3D2515}" type="parTrans" cxnId="{A6051EA5-D942-4EF3-9CA9-3140F3884562}">
      <dgm:prSet/>
      <dgm:spPr/>
      <dgm:t>
        <a:bodyPr/>
        <a:lstStyle/>
        <a:p>
          <a:endParaRPr lang="en-US"/>
        </a:p>
      </dgm:t>
    </dgm:pt>
    <dgm:pt modelId="{68400369-015A-4D77-8264-15BE1229A07E}" type="sibTrans" cxnId="{A6051EA5-D942-4EF3-9CA9-3140F3884562}">
      <dgm:prSet/>
      <dgm:spPr/>
      <dgm:t>
        <a:bodyPr/>
        <a:lstStyle/>
        <a:p>
          <a:endParaRPr lang="en-US"/>
        </a:p>
      </dgm:t>
    </dgm:pt>
    <dgm:pt modelId="{DD5052E5-0333-4211-BE6B-FED985A91F1E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উল্লেখযোগ্য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গ্রন্থ</a:t>
          </a:r>
          <a:r>
            <a: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: </a:t>
          </a:r>
          <a:r>
            <a:rPr lang="bn-BD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সরষে ফুলের নদী,অস্তমিত কালের গৌরব।</a:t>
          </a:r>
          <a:endParaRPr lang="en-US" sz="2400" dirty="0" smtClean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5E709A38-9CD1-4B96-B757-B113E07E342C}" type="parTrans" cxnId="{E2A72B88-EFFF-45DB-9892-3313F579569C}">
      <dgm:prSet/>
      <dgm:spPr/>
      <dgm:t>
        <a:bodyPr/>
        <a:lstStyle/>
        <a:p>
          <a:endParaRPr lang="en-US"/>
        </a:p>
      </dgm:t>
    </dgm:pt>
    <dgm:pt modelId="{4125A91C-72C4-4B9D-B586-1C145E58E38E}" type="sibTrans" cxnId="{E2A72B88-EFFF-45DB-9892-3313F579569C}">
      <dgm:prSet/>
      <dgm:spPr/>
      <dgm:t>
        <a:bodyPr/>
        <a:lstStyle/>
        <a:p>
          <a:endParaRPr lang="en-US"/>
        </a:p>
      </dgm:t>
    </dgm:pt>
    <dgm:pt modelId="{7D59AD17-2F2B-487C-92B9-B4A71E247EE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পুরষ্কারঃ</a:t>
          </a:r>
          <a:r>
            <a: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বাংলা 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একাডে</a:t>
          </a:r>
          <a:r>
            <a: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মি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,</a:t>
          </a:r>
          <a:r>
            <a: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 একুশে পদক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623ECB84-7865-49FF-8FAC-72144114D4FC}" type="parTrans" cxnId="{01F807F5-8B40-48CA-BCBA-ECFE04FE9F1B}">
      <dgm:prSet/>
      <dgm:spPr/>
      <dgm:t>
        <a:bodyPr/>
        <a:lstStyle/>
        <a:p>
          <a:endParaRPr lang="en-US"/>
        </a:p>
      </dgm:t>
    </dgm:pt>
    <dgm:pt modelId="{DC617C0E-00F3-4BBF-A60B-FDEBC0F2B11F}" type="sibTrans" cxnId="{01F807F5-8B40-48CA-BCBA-ECFE04FE9F1B}">
      <dgm:prSet/>
      <dgm:spPr/>
      <dgm:t>
        <a:bodyPr/>
        <a:lstStyle/>
        <a:p>
          <a:endParaRPr lang="en-US"/>
        </a:p>
      </dgm:t>
    </dgm:pt>
    <dgm:pt modelId="{61203E29-4F7F-4A54-B9C2-29AC2DAECE76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স্থান</a:t>
          </a:r>
          <a:r>
            <a: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:সিরাজগঞ্জ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CFC1371-6130-411F-A611-48F6D3E61F5B}" type="parTrans" cxnId="{0875B03B-EDDD-4FDA-AF69-344845895837}">
      <dgm:prSet/>
      <dgm:spPr/>
      <dgm:t>
        <a:bodyPr/>
        <a:lstStyle/>
        <a:p>
          <a:endParaRPr lang="en-US"/>
        </a:p>
      </dgm:t>
    </dgm:pt>
    <dgm:pt modelId="{10731242-7CD5-4DA4-8842-70FC0552B486}" type="sibTrans" cxnId="{0875B03B-EDDD-4FDA-AF69-344845895837}">
      <dgm:prSet/>
      <dgm:spPr/>
      <dgm:t>
        <a:bodyPr/>
        <a:lstStyle/>
        <a:p>
          <a:endParaRPr lang="en-US"/>
        </a:p>
      </dgm:t>
    </dgm:pt>
    <dgm:pt modelId="{7AA4507D-DC9D-485C-96DE-B812D77B32BE}" type="pres">
      <dgm:prSet presAssocID="{872F89C7-CE58-42D0-9A2F-A205ECBA807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3C6E37D-4611-4623-880D-0976785063E5}" type="pres">
      <dgm:prSet presAssocID="{78715E5A-79E2-4DC0-8A3D-404EFDD80C4B}" presName="centerShape" presStyleLbl="node0" presStyleIdx="0" presStyleCnt="1"/>
      <dgm:spPr/>
    </dgm:pt>
    <dgm:pt modelId="{395A1643-F137-4EC9-A9E2-E9F8C9C40EE4}" type="pres">
      <dgm:prSet presAssocID="{6C0FA2F0-5F3F-4448-82D6-6079B4717438}" presName="Name9" presStyleLbl="parChTrans1D2" presStyleIdx="0" presStyleCnt="6"/>
      <dgm:spPr/>
    </dgm:pt>
    <dgm:pt modelId="{830065F2-E6D7-42F9-8D45-5C2F22AA5D55}" type="pres">
      <dgm:prSet presAssocID="{6C0FA2F0-5F3F-4448-82D6-6079B4717438}" presName="connTx" presStyleLbl="parChTrans1D2" presStyleIdx="0" presStyleCnt="6"/>
      <dgm:spPr/>
    </dgm:pt>
    <dgm:pt modelId="{C6B2C8A0-AA50-46EF-9716-0A5B5EA7DC8A}" type="pres">
      <dgm:prSet presAssocID="{4BB03ACD-6161-44EB-8D7A-C646BB74DD92}" presName="node" presStyleLbl="node1" presStyleIdx="0" presStyleCnt="6" custScaleX="181735" custScaleY="69160" custRadScaleRad="107395" custRadScaleInc="-32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E12AA-4AB8-4EBE-B918-62AEB10B1DBB}" type="pres">
      <dgm:prSet presAssocID="{833E0B2A-E6DA-43EE-B64E-83637E820159}" presName="Name9" presStyleLbl="parChTrans1D2" presStyleIdx="1" presStyleCnt="6"/>
      <dgm:spPr/>
    </dgm:pt>
    <dgm:pt modelId="{C6EFE8D9-3C56-4FD9-8B33-1A78B394190B}" type="pres">
      <dgm:prSet presAssocID="{833E0B2A-E6DA-43EE-B64E-83637E820159}" presName="connTx" presStyleLbl="parChTrans1D2" presStyleIdx="1" presStyleCnt="6"/>
      <dgm:spPr/>
    </dgm:pt>
    <dgm:pt modelId="{BBCE53C3-80DB-4B8A-828F-51453ADBEF40}" type="pres">
      <dgm:prSet presAssocID="{E82B61AB-394A-49C8-B6E6-33F3E9643EA3}" presName="node" presStyleLbl="node1" presStyleIdx="1" presStyleCnt="6" custScaleX="214759" custScaleY="91210" custRadScaleRad="130583" custRadScaleInc="118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3910C-6700-4E32-B097-B6547C6D146B}" type="pres">
      <dgm:prSet presAssocID="{5E709A38-9CD1-4B96-B757-B113E07E342C}" presName="Name9" presStyleLbl="parChTrans1D2" presStyleIdx="2" presStyleCnt="6"/>
      <dgm:spPr/>
    </dgm:pt>
    <dgm:pt modelId="{C124D7ED-A0B9-4BD6-BC09-2537F3A2EA97}" type="pres">
      <dgm:prSet presAssocID="{5E709A38-9CD1-4B96-B757-B113E07E342C}" presName="connTx" presStyleLbl="parChTrans1D2" presStyleIdx="2" presStyleCnt="6"/>
      <dgm:spPr/>
    </dgm:pt>
    <dgm:pt modelId="{72D6782F-A236-44CE-89B5-311FCDBE82B4}" type="pres">
      <dgm:prSet presAssocID="{DD5052E5-0333-4211-BE6B-FED985A91F1E}" presName="node" presStyleLbl="node1" presStyleIdx="2" presStyleCnt="6" custScaleX="222617" custRadScaleRad="121898" custRadScaleInc="-447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215210-3DBB-4251-A398-6CD842DCA8D2}" type="pres">
      <dgm:prSet presAssocID="{B31D41E3-2B3F-4CC5-B4A4-2B159B3D2515}" presName="Name9" presStyleLbl="parChTrans1D2" presStyleIdx="3" presStyleCnt="6"/>
      <dgm:spPr/>
    </dgm:pt>
    <dgm:pt modelId="{76E622B4-2463-4205-A323-15A6F33F426A}" type="pres">
      <dgm:prSet presAssocID="{B31D41E3-2B3F-4CC5-B4A4-2B159B3D2515}" presName="connTx" presStyleLbl="parChTrans1D2" presStyleIdx="3" presStyleCnt="6"/>
      <dgm:spPr/>
    </dgm:pt>
    <dgm:pt modelId="{31E9C928-E740-4754-B06A-F9DEC110AC32}" type="pres">
      <dgm:prSet presAssocID="{BE3DF39F-8C3A-48A7-A41E-6AD536BB377C}" presName="node" presStyleLbl="node1" presStyleIdx="3" presStyleCnt="6" custScaleX="238370" custRadScaleRad="119730" custRadScaleInc="-659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4FD642-8FBE-42B1-8755-E0663B0E0F04}" type="pres">
      <dgm:prSet presAssocID="{DCFC1371-6130-411F-A611-48F6D3E61F5B}" presName="Name9" presStyleLbl="parChTrans1D2" presStyleIdx="4" presStyleCnt="6"/>
      <dgm:spPr/>
    </dgm:pt>
    <dgm:pt modelId="{D8DB37F5-BF97-4FA6-9845-4E3BEFFEF2F5}" type="pres">
      <dgm:prSet presAssocID="{DCFC1371-6130-411F-A611-48F6D3E61F5B}" presName="connTx" presStyleLbl="parChTrans1D2" presStyleIdx="4" presStyleCnt="6"/>
      <dgm:spPr/>
    </dgm:pt>
    <dgm:pt modelId="{CC950753-083D-4E22-99E7-8E5789E9AD95}" type="pres">
      <dgm:prSet presAssocID="{61203E29-4F7F-4A54-B9C2-29AC2DAECE76}" presName="node" presStyleLbl="node1" presStyleIdx="4" presStyleCnt="6" custScaleX="191512" custRadScaleRad="131832" custRadScaleInc="172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B900C8-307B-47AD-8F72-6D0ECD8319A5}" type="pres">
      <dgm:prSet presAssocID="{623ECB84-7865-49FF-8FAC-72144114D4FC}" presName="Name9" presStyleLbl="parChTrans1D2" presStyleIdx="5" presStyleCnt="6"/>
      <dgm:spPr/>
    </dgm:pt>
    <dgm:pt modelId="{EB9E3569-3A98-4055-BC04-BD8BE13FA606}" type="pres">
      <dgm:prSet presAssocID="{623ECB84-7865-49FF-8FAC-72144114D4FC}" presName="connTx" presStyleLbl="parChTrans1D2" presStyleIdx="5" presStyleCnt="6"/>
      <dgm:spPr/>
    </dgm:pt>
    <dgm:pt modelId="{D80708DE-9F89-47CB-9641-29C31AB60EE3}" type="pres">
      <dgm:prSet presAssocID="{7D59AD17-2F2B-487C-92B9-B4A71E247EEE}" presName="node" presStyleLbl="node1" presStyleIdx="5" presStyleCnt="6" custScaleX="215524" custRadScaleRad="123562" custRadScaleInc="-247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75B03B-EDDD-4FDA-AF69-344845895837}" srcId="{78715E5A-79E2-4DC0-8A3D-404EFDD80C4B}" destId="{61203E29-4F7F-4A54-B9C2-29AC2DAECE76}" srcOrd="4" destOrd="0" parTransId="{DCFC1371-6130-411F-A611-48F6D3E61F5B}" sibTransId="{10731242-7CD5-4DA4-8842-70FC0552B486}"/>
    <dgm:cxn modelId="{D26996F1-D587-450A-8927-B3269FB8E578}" type="presOf" srcId="{623ECB84-7865-49FF-8FAC-72144114D4FC}" destId="{6DB900C8-307B-47AD-8F72-6D0ECD8319A5}" srcOrd="0" destOrd="0" presId="urn:microsoft.com/office/officeart/2005/8/layout/radial1"/>
    <dgm:cxn modelId="{A741E2A8-5E12-4081-A4A7-ECD6CA6E75E5}" type="presOf" srcId="{4BB03ACD-6161-44EB-8D7A-C646BB74DD92}" destId="{C6B2C8A0-AA50-46EF-9716-0A5B5EA7DC8A}" srcOrd="0" destOrd="0" presId="urn:microsoft.com/office/officeart/2005/8/layout/radial1"/>
    <dgm:cxn modelId="{AA913773-3C8A-44BB-829A-14E4666AD57D}" type="presOf" srcId="{833E0B2A-E6DA-43EE-B64E-83637E820159}" destId="{C6EFE8D9-3C56-4FD9-8B33-1A78B394190B}" srcOrd="1" destOrd="0" presId="urn:microsoft.com/office/officeart/2005/8/layout/radial1"/>
    <dgm:cxn modelId="{AB4A6FD3-DA5C-49CE-A2D7-79DFC038399C}" srcId="{78715E5A-79E2-4DC0-8A3D-404EFDD80C4B}" destId="{4BB03ACD-6161-44EB-8D7A-C646BB74DD92}" srcOrd="0" destOrd="0" parTransId="{6C0FA2F0-5F3F-4448-82D6-6079B4717438}" sibTransId="{5D5AA5CF-8138-4B2C-A15B-FFE0F31BE6A7}"/>
    <dgm:cxn modelId="{ADE4BE53-E04F-42F5-BB63-382D62AB184A}" type="presOf" srcId="{78715E5A-79E2-4DC0-8A3D-404EFDD80C4B}" destId="{23C6E37D-4611-4623-880D-0976785063E5}" srcOrd="0" destOrd="0" presId="urn:microsoft.com/office/officeart/2005/8/layout/radial1"/>
    <dgm:cxn modelId="{7A8C1749-F102-4733-9E0F-5BEAC5B4F2AA}" type="presOf" srcId="{6C0FA2F0-5F3F-4448-82D6-6079B4717438}" destId="{395A1643-F137-4EC9-A9E2-E9F8C9C40EE4}" srcOrd="0" destOrd="0" presId="urn:microsoft.com/office/officeart/2005/8/layout/radial1"/>
    <dgm:cxn modelId="{A6051EA5-D942-4EF3-9CA9-3140F3884562}" srcId="{78715E5A-79E2-4DC0-8A3D-404EFDD80C4B}" destId="{BE3DF39F-8C3A-48A7-A41E-6AD536BB377C}" srcOrd="3" destOrd="0" parTransId="{B31D41E3-2B3F-4CC5-B4A4-2B159B3D2515}" sibTransId="{68400369-015A-4D77-8264-15BE1229A07E}"/>
    <dgm:cxn modelId="{1C05F9AB-0C90-435D-82A8-E4E4BBAC7D00}" type="presOf" srcId="{B31D41E3-2B3F-4CC5-B4A4-2B159B3D2515}" destId="{17215210-3DBB-4251-A398-6CD842DCA8D2}" srcOrd="0" destOrd="0" presId="urn:microsoft.com/office/officeart/2005/8/layout/radial1"/>
    <dgm:cxn modelId="{15C86005-1E3F-40C8-9058-B054A6AF6A1C}" type="presOf" srcId="{623ECB84-7865-49FF-8FAC-72144114D4FC}" destId="{EB9E3569-3A98-4055-BC04-BD8BE13FA606}" srcOrd="1" destOrd="0" presId="urn:microsoft.com/office/officeart/2005/8/layout/radial1"/>
    <dgm:cxn modelId="{094E268D-5547-4222-A58B-A3CB7FCFB2A9}" type="presOf" srcId="{7D59AD17-2F2B-487C-92B9-B4A71E247EEE}" destId="{D80708DE-9F89-47CB-9641-29C31AB60EE3}" srcOrd="0" destOrd="0" presId="urn:microsoft.com/office/officeart/2005/8/layout/radial1"/>
    <dgm:cxn modelId="{4E8BABDA-E801-4B45-AC8A-3DF3C0E3BA39}" type="presOf" srcId="{E82B61AB-394A-49C8-B6E6-33F3E9643EA3}" destId="{BBCE53C3-80DB-4B8A-828F-51453ADBEF40}" srcOrd="0" destOrd="0" presId="urn:microsoft.com/office/officeart/2005/8/layout/radial1"/>
    <dgm:cxn modelId="{FFF1AD08-1F90-47E5-8DF6-927064F34E4A}" type="presOf" srcId="{6C0FA2F0-5F3F-4448-82D6-6079B4717438}" destId="{830065F2-E6D7-42F9-8D45-5C2F22AA5D55}" srcOrd="1" destOrd="0" presId="urn:microsoft.com/office/officeart/2005/8/layout/radial1"/>
    <dgm:cxn modelId="{6EBCCE49-36E8-4145-97A8-3DE31783CD88}" type="presOf" srcId="{DCFC1371-6130-411F-A611-48F6D3E61F5B}" destId="{B94FD642-8FBE-42B1-8755-E0663B0E0F04}" srcOrd="0" destOrd="0" presId="urn:microsoft.com/office/officeart/2005/8/layout/radial1"/>
    <dgm:cxn modelId="{01F807F5-8B40-48CA-BCBA-ECFE04FE9F1B}" srcId="{78715E5A-79E2-4DC0-8A3D-404EFDD80C4B}" destId="{7D59AD17-2F2B-487C-92B9-B4A71E247EEE}" srcOrd="5" destOrd="0" parTransId="{623ECB84-7865-49FF-8FAC-72144114D4FC}" sibTransId="{DC617C0E-00F3-4BBF-A60B-FDEBC0F2B11F}"/>
    <dgm:cxn modelId="{3C74E30D-5B90-4E8E-8A76-0FF591DA7ED4}" type="presOf" srcId="{BE3DF39F-8C3A-48A7-A41E-6AD536BB377C}" destId="{31E9C928-E740-4754-B06A-F9DEC110AC32}" srcOrd="0" destOrd="0" presId="urn:microsoft.com/office/officeart/2005/8/layout/radial1"/>
    <dgm:cxn modelId="{C94EABAE-AE4D-411B-91E2-4DE6C9D19A48}" srcId="{78715E5A-79E2-4DC0-8A3D-404EFDD80C4B}" destId="{E82B61AB-394A-49C8-B6E6-33F3E9643EA3}" srcOrd="1" destOrd="0" parTransId="{833E0B2A-E6DA-43EE-B64E-83637E820159}" sibTransId="{C37DC616-77E6-46E6-A8D6-803D1488E7F8}"/>
    <dgm:cxn modelId="{5B5A2C7E-6CB2-48E9-B34C-52EE08097BC1}" type="presOf" srcId="{DD5052E5-0333-4211-BE6B-FED985A91F1E}" destId="{72D6782F-A236-44CE-89B5-311FCDBE82B4}" srcOrd="0" destOrd="0" presId="urn:microsoft.com/office/officeart/2005/8/layout/radial1"/>
    <dgm:cxn modelId="{44066A68-20C0-4287-9375-8F9B94FAAD23}" type="presOf" srcId="{5E709A38-9CD1-4B96-B757-B113E07E342C}" destId="{7553910C-6700-4E32-B097-B6547C6D146B}" srcOrd="0" destOrd="0" presId="urn:microsoft.com/office/officeart/2005/8/layout/radial1"/>
    <dgm:cxn modelId="{93E8155E-96F9-4AF4-9751-4CBB9A15E8CB}" type="presOf" srcId="{872F89C7-CE58-42D0-9A2F-A205ECBA8078}" destId="{7AA4507D-DC9D-485C-96DE-B812D77B32BE}" srcOrd="0" destOrd="0" presId="urn:microsoft.com/office/officeart/2005/8/layout/radial1"/>
    <dgm:cxn modelId="{83F98666-ADB7-417E-8DDD-BD9C29A33471}" type="presOf" srcId="{B31D41E3-2B3F-4CC5-B4A4-2B159B3D2515}" destId="{76E622B4-2463-4205-A323-15A6F33F426A}" srcOrd="1" destOrd="0" presId="urn:microsoft.com/office/officeart/2005/8/layout/radial1"/>
    <dgm:cxn modelId="{3C1FEF7E-C219-4D9F-96D7-0A9C2421E8F6}" type="presOf" srcId="{5E709A38-9CD1-4B96-B757-B113E07E342C}" destId="{C124D7ED-A0B9-4BD6-BC09-2537F3A2EA97}" srcOrd="1" destOrd="0" presId="urn:microsoft.com/office/officeart/2005/8/layout/radial1"/>
    <dgm:cxn modelId="{E2118A31-0793-4D00-83EC-DA6A986F7292}" srcId="{872F89C7-CE58-42D0-9A2F-A205ECBA8078}" destId="{78715E5A-79E2-4DC0-8A3D-404EFDD80C4B}" srcOrd="0" destOrd="0" parTransId="{CC3CFE9E-10BF-45B1-981F-0AE397329C5A}" sibTransId="{B851D34D-7146-44C9-BF92-8C53E253C7DD}"/>
    <dgm:cxn modelId="{E2A72B88-EFFF-45DB-9892-3313F579569C}" srcId="{78715E5A-79E2-4DC0-8A3D-404EFDD80C4B}" destId="{DD5052E5-0333-4211-BE6B-FED985A91F1E}" srcOrd="2" destOrd="0" parTransId="{5E709A38-9CD1-4B96-B757-B113E07E342C}" sibTransId="{4125A91C-72C4-4B9D-B586-1C145E58E38E}"/>
    <dgm:cxn modelId="{7E85CA38-AD24-4A6A-AFE3-8448D0386E12}" type="presOf" srcId="{DCFC1371-6130-411F-A611-48F6D3E61F5B}" destId="{D8DB37F5-BF97-4FA6-9845-4E3BEFFEF2F5}" srcOrd="1" destOrd="0" presId="urn:microsoft.com/office/officeart/2005/8/layout/radial1"/>
    <dgm:cxn modelId="{65CC3727-AF92-4394-A426-A3D804A1C6E7}" type="presOf" srcId="{833E0B2A-E6DA-43EE-B64E-83637E820159}" destId="{2D7E12AA-4AB8-4EBE-B918-62AEB10B1DBB}" srcOrd="0" destOrd="0" presId="urn:microsoft.com/office/officeart/2005/8/layout/radial1"/>
    <dgm:cxn modelId="{D9A77D27-072E-4D43-8D69-8A6696CC3FFB}" type="presOf" srcId="{61203E29-4F7F-4A54-B9C2-29AC2DAECE76}" destId="{CC950753-083D-4E22-99E7-8E5789E9AD95}" srcOrd="0" destOrd="0" presId="urn:microsoft.com/office/officeart/2005/8/layout/radial1"/>
    <dgm:cxn modelId="{21870543-3C50-440F-BD95-744455FCA678}" type="presParOf" srcId="{7AA4507D-DC9D-485C-96DE-B812D77B32BE}" destId="{23C6E37D-4611-4623-880D-0976785063E5}" srcOrd="0" destOrd="0" presId="urn:microsoft.com/office/officeart/2005/8/layout/radial1"/>
    <dgm:cxn modelId="{79F0D3E0-5815-4DE2-BA4D-BB98E00BF8D3}" type="presParOf" srcId="{7AA4507D-DC9D-485C-96DE-B812D77B32BE}" destId="{395A1643-F137-4EC9-A9E2-E9F8C9C40EE4}" srcOrd="1" destOrd="0" presId="urn:microsoft.com/office/officeart/2005/8/layout/radial1"/>
    <dgm:cxn modelId="{72AEE926-463D-4F51-B58F-56509FDDE13D}" type="presParOf" srcId="{395A1643-F137-4EC9-A9E2-E9F8C9C40EE4}" destId="{830065F2-E6D7-42F9-8D45-5C2F22AA5D55}" srcOrd="0" destOrd="0" presId="urn:microsoft.com/office/officeart/2005/8/layout/radial1"/>
    <dgm:cxn modelId="{8DA6EF50-138B-43CF-B192-4DA071A9B177}" type="presParOf" srcId="{7AA4507D-DC9D-485C-96DE-B812D77B32BE}" destId="{C6B2C8A0-AA50-46EF-9716-0A5B5EA7DC8A}" srcOrd="2" destOrd="0" presId="urn:microsoft.com/office/officeart/2005/8/layout/radial1"/>
    <dgm:cxn modelId="{F568FC22-96E7-4862-A0E0-5630D56A383C}" type="presParOf" srcId="{7AA4507D-DC9D-485C-96DE-B812D77B32BE}" destId="{2D7E12AA-4AB8-4EBE-B918-62AEB10B1DBB}" srcOrd="3" destOrd="0" presId="urn:microsoft.com/office/officeart/2005/8/layout/radial1"/>
    <dgm:cxn modelId="{B3A73C71-F035-430A-B263-9ADF14360379}" type="presParOf" srcId="{2D7E12AA-4AB8-4EBE-B918-62AEB10B1DBB}" destId="{C6EFE8D9-3C56-4FD9-8B33-1A78B394190B}" srcOrd="0" destOrd="0" presId="urn:microsoft.com/office/officeart/2005/8/layout/radial1"/>
    <dgm:cxn modelId="{11D1948B-3DFC-423F-8CA2-61D12C1F93A0}" type="presParOf" srcId="{7AA4507D-DC9D-485C-96DE-B812D77B32BE}" destId="{BBCE53C3-80DB-4B8A-828F-51453ADBEF40}" srcOrd="4" destOrd="0" presId="urn:microsoft.com/office/officeart/2005/8/layout/radial1"/>
    <dgm:cxn modelId="{407F9D38-A44D-4BED-8861-340DD909F9FD}" type="presParOf" srcId="{7AA4507D-DC9D-485C-96DE-B812D77B32BE}" destId="{7553910C-6700-4E32-B097-B6547C6D146B}" srcOrd="5" destOrd="0" presId="urn:microsoft.com/office/officeart/2005/8/layout/radial1"/>
    <dgm:cxn modelId="{1447F2D0-959A-4731-A662-CC33368796EC}" type="presParOf" srcId="{7553910C-6700-4E32-B097-B6547C6D146B}" destId="{C124D7ED-A0B9-4BD6-BC09-2537F3A2EA97}" srcOrd="0" destOrd="0" presId="urn:microsoft.com/office/officeart/2005/8/layout/radial1"/>
    <dgm:cxn modelId="{E8B30252-1E6D-432C-8959-CD72157A493A}" type="presParOf" srcId="{7AA4507D-DC9D-485C-96DE-B812D77B32BE}" destId="{72D6782F-A236-44CE-89B5-311FCDBE82B4}" srcOrd="6" destOrd="0" presId="urn:microsoft.com/office/officeart/2005/8/layout/radial1"/>
    <dgm:cxn modelId="{1369144C-1653-4243-82AD-18074042A9C8}" type="presParOf" srcId="{7AA4507D-DC9D-485C-96DE-B812D77B32BE}" destId="{17215210-3DBB-4251-A398-6CD842DCA8D2}" srcOrd="7" destOrd="0" presId="urn:microsoft.com/office/officeart/2005/8/layout/radial1"/>
    <dgm:cxn modelId="{97CD3830-65CB-4B16-AEA5-9C0ED5A2F621}" type="presParOf" srcId="{17215210-3DBB-4251-A398-6CD842DCA8D2}" destId="{76E622B4-2463-4205-A323-15A6F33F426A}" srcOrd="0" destOrd="0" presId="urn:microsoft.com/office/officeart/2005/8/layout/radial1"/>
    <dgm:cxn modelId="{E3BCFFC8-CBBF-47CC-8A2D-7912A7C67485}" type="presParOf" srcId="{7AA4507D-DC9D-485C-96DE-B812D77B32BE}" destId="{31E9C928-E740-4754-B06A-F9DEC110AC32}" srcOrd="8" destOrd="0" presId="urn:microsoft.com/office/officeart/2005/8/layout/radial1"/>
    <dgm:cxn modelId="{01277A1C-44B1-4EB4-960A-8BC01DD3C1D6}" type="presParOf" srcId="{7AA4507D-DC9D-485C-96DE-B812D77B32BE}" destId="{B94FD642-8FBE-42B1-8755-E0663B0E0F04}" srcOrd="9" destOrd="0" presId="urn:microsoft.com/office/officeart/2005/8/layout/radial1"/>
    <dgm:cxn modelId="{498EF078-65DB-4AFD-AEAF-71C42D668973}" type="presParOf" srcId="{B94FD642-8FBE-42B1-8755-E0663B0E0F04}" destId="{D8DB37F5-BF97-4FA6-9845-4E3BEFFEF2F5}" srcOrd="0" destOrd="0" presId="urn:microsoft.com/office/officeart/2005/8/layout/radial1"/>
    <dgm:cxn modelId="{BCAC7EF1-87FA-4332-BAA2-82CE10BCE917}" type="presParOf" srcId="{7AA4507D-DC9D-485C-96DE-B812D77B32BE}" destId="{CC950753-083D-4E22-99E7-8E5789E9AD95}" srcOrd="10" destOrd="0" presId="urn:microsoft.com/office/officeart/2005/8/layout/radial1"/>
    <dgm:cxn modelId="{5C15A898-6DDE-4DAD-A843-CAD450A0F0D6}" type="presParOf" srcId="{7AA4507D-DC9D-485C-96DE-B812D77B32BE}" destId="{6DB900C8-307B-47AD-8F72-6D0ECD8319A5}" srcOrd="11" destOrd="0" presId="urn:microsoft.com/office/officeart/2005/8/layout/radial1"/>
    <dgm:cxn modelId="{231AD94C-A55F-41B0-BE15-57843084BC29}" type="presParOf" srcId="{6DB900C8-307B-47AD-8F72-6D0ECD8319A5}" destId="{EB9E3569-3A98-4055-BC04-BD8BE13FA606}" srcOrd="0" destOrd="0" presId="urn:microsoft.com/office/officeart/2005/8/layout/radial1"/>
    <dgm:cxn modelId="{5FB138E4-7C2B-4FC5-A676-3EA689F97269}" type="presParOf" srcId="{7AA4507D-DC9D-485C-96DE-B812D77B32BE}" destId="{D80708DE-9F89-47CB-9641-29C31AB60EE3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6E37D-4611-4623-880D-0976785063E5}">
      <dsp:nvSpPr>
        <dsp:cNvPr id="0" name=""/>
        <dsp:cNvSpPr/>
      </dsp:nvSpPr>
      <dsp:spPr>
        <a:xfrm>
          <a:off x="3289127" y="1975248"/>
          <a:ext cx="1594786" cy="1594786"/>
        </a:xfrm>
        <a:prstGeom prst="ellipse">
          <a:avLst/>
        </a:prstGeom>
        <a:blipFill dpi="0"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</a:t>
          </a:r>
          <a:r>
            <a:rPr lang="bn-BD" sz="24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হাদেব সাহা</a:t>
          </a:r>
          <a:endParaRPr lang="en-US" sz="24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522678" y="2208799"/>
        <a:ext cx="1127684" cy="1127684"/>
      </dsp:txXfrm>
    </dsp:sp>
    <dsp:sp modelId="{395A1643-F137-4EC9-A9E2-E9F8C9C40EE4}">
      <dsp:nvSpPr>
        <dsp:cNvPr id="0" name=""/>
        <dsp:cNvSpPr/>
      </dsp:nvSpPr>
      <dsp:spPr>
        <a:xfrm rot="15607278">
          <a:off x="3438321" y="1539595"/>
          <a:ext cx="873014" cy="34881"/>
        </a:xfrm>
        <a:custGeom>
          <a:avLst/>
          <a:gdLst/>
          <a:ahLst/>
          <a:cxnLst/>
          <a:rect l="0" t="0" r="0" b="0"/>
          <a:pathLst>
            <a:path>
              <a:moveTo>
                <a:pt x="0" y="17440"/>
              </a:moveTo>
              <a:lnTo>
                <a:pt x="873014" y="174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853003" y="1535210"/>
        <a:ext cx="43650" cy="43650"/>
      </dsp:txXfrm>
    </dsp:sp>
    <dsp:sp modelId="{C6B2C8A0-AA50-46EF-9716-0A5B5EA7DC8A}">
      <dsp:nvSpPr>
        <dsp:cNvPr id="0" name=""/>
        <dsp:cNvSpPr/>
      </dsp:nvSpPr>
      <dsp:spPr>
        <a:xfrm>
          <a:off x="2254971" y="25253"/>
          <a:ext cx="2898285" cy="1102954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700" i="1" kern="1200" dirty="0" smtClean="0">
              <a:solidFill>
                <a:schemeClr val="tx1"/>
              </a:solidFill>
            </a:rPr>
            <a:t>কবি পরিচিতি</a:t>
          </a:r>
          <a:endParaRPr lang="en-US" sz="2700" i="1" kern="1200" dirty="0">
            <a:solidFill>
              <a:schemeClr val="tx1"/>
            </a:solidFill>
          </a:endParaRPr>
        </a:p>
      </dsp:txBody>
      <dsp:txXfrm>
        <a:off x="2679415" y="186777"/>
        <a:ext cx="2049397" cy="779906"/>
      </dsp:txXfrm>
    </dsp:sp>
    <dsp:sp modelId="{2D7E12AA-4AB8-4EBE-B918-62AEB10B1DBB}">
      <dsp:nvSpPr>
        <dsp:cNvPr id="0" name=""/>
        <dsp:cNvSpPr/>
      </dsp:nvSpPr>
      <dsp:spPr>
        <a:xfrm rot="20013066">
          <a:off x="4765339" y="2250625"/>
          <a:ext cx="670936" cy="34881"/>
        </a:xfrm>
        <a:custGeom>
          <a:avLst/>
          <a:gdLst/>
          <a:ahLst/>
          <a:cxnLst/>
          <a:rect l="0" t="0" r="0" b="0"/>
          <a:pathLst>
            <a:path>
              <a:moveTo>
                <a:pt x="0" y="17440"/>
              </a:moveTo>
              <a:lnTo>
                <a:pt x="670936" y="174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84033" y="2251292"/>
        <a:ext cx="33546" cy="33546"/>
      </dsp:txXfrm>
    </dsp:sp>
    <dsp:sp modelId="{BBCE53C3-80DB-4B8A-828F-51453ADBEF40}">
      <dsp:nvSpPr>
        <dsp:cNvPr id="0" name=""/>
        <dsp:cNvSpPr/>
      </dsp:nvSpPr>
      <dsp:spPr>
        <a:xfrm>
          <a:off x="4800594" y="838208"/>
          <a:ext cx="3424947" cy="1454604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জন্ম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:১৯</a:t>
          </a:r>
          <a:r>
            <a:rPr lang="bn-BD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৪৪খ্রি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ষ্টাব্দে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32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5302166" y="1051230"/>
        <a:ext cx="2421803" cy="1028560"/>
      </dsp:txXfrm>
    </dsp:sp>
    <dsp:sp modelId="{7553910C-6700-4E32-B097-B6547C6D146B}">
      <dsp:nvSpPr>
        <dsp:cNvPr id="0" name=""/>
        <dsp:cNvSpPr/>
      </dsp:nvSpPr>
      <dsp:spPr>
        <a:xfrm rot="1016330">
          <a:off x="4846238" y="3008215"/>
          <a:ext cx="142047" cy="34881"/>
        </a:xfrm>
        <a:custGeom>
          <a:avLst/>
          <a:gdLst/>
          <a:ahLst/>
          <a:cxnLst/>
          <a:rect l="0" t="0" r="0" b="0"/>
          <a:pathLst>
            <a:path>
              <a:moveTo>
                <a:pt x="0" y="17440"/>
              </a:moveTo>
              <a:lnTo>
                <a:pt x="142047" y="174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13711" y="3022104"/>
        <a:ext cx="7102" cy="7102"/>
      </dsp:txXfrm>
    </dsp:sp>
    <dsp:sp modelId="{72D6782F-A236-44CE-89B5-311FCDBE82B4}">
      <dsp:nvSpPr>
        <dsp:cNvPr id="0" name=""/>
        <dsp:cNvSpPr/>
      </dsp:nvSpPr>
      <dsp:spPr>
        <a:xfrm>
          <a:off x="4679334" y="2696439"/>
          <a:ext cx="3550265" cy="1594786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উল্লেখযোগ্য </a:t>
          </a:r>
          <a:r>
            <a:rPr lang="en-US" sz="28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গ্রন্থ</a:t>
          </a:r>
          <a:r>
            <a:rPr lang="bn-BD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: </a:t>
          </a:r>
          <a:r>
            <a:rPr lang="bn-BD" sz="24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সরষে ফুলের নদী,অস্তমিত কালের গৌরব।</a:t>
          </a:r>
          <a:endParaRPr lang="en-US" sz="2400" kern="1200" dirty="0" smtClean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5199258" y="2929990"/>
        <a:ext cx="2510417" cy="1127684"/>
      </dsp:txXfrm>
    </dsp:sp>
    <dsp:sp modelId="{17215210-3DBB-4251-A398-6CD842DCA8D2}">
      <dsp:nvSpPr>
        <dsp:cNvPr id="0" name=""/>
        <dsp:cNvSpPr/>
      </dsp:nvSpPr>
      <dsp:spPr>
        <a:xfrm rot="4155849">
          <a:off x="4131285" y="3844892"/>
          <a:ext cx="735548" cy="34881"/>
        </a:xfrm>
        <a:custGeom>
          <a:avLst/>
          <a:gdLst/>
          <a:ahLst/>
          <a:cxnLst/>
          <a:rect l="0" t="0" r="0" b="0"/>
          <a:pathLst>
            <a:path>
              <a:moveTo>
                <a:pt x="0" y="17440"/>
              </a:moveTo>
              <a:lnTo>
                <a:pt x="735548" y="174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80670" y="3843944"/>
        <a:ext cx="36777" cy="36777"/>
      </dsp:txXfrm>
    </dsp:sp>
    <dsp:sp modelId="{31E9C928-E740-4754-B06A-F9DEC110AC32}">
      <dsp:nvSpPr>
        <dsp:cNvPr id="0" name=""/>
        <dsp:cNvSpPr/>
      </dsp:nvSpPr>
      <dsp:spPr>
        <a:xfrm>
          <a:off x="3026670" y="4196413"/>
          <a:ext cx="3801492" cy="1594786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উল্লেখযোগ্য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গ্রন্থ</a:t>
          </a:r>
          <a:r>
            <a:rPr lang="bn-BD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:</a:t>
          </a:r>
          <a:r>
            <a:rPr lang="bn-BD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টাপুর টুপুর মেঘের দুপুর।</a:t>
          </a:r>
          <a:endParaRPr lang="en-US" sz="2800" kern="1200" dirty="0" smtClean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583386" y="4429964"/>
        <a:ext cx="2688060" cy="1127684"/>
      </dsp:txXfrm>
    </dsp:sp>
    <dsp:sp modelId="{B94FD642-8FBE-42B1-8755-E0663B0E0F04}">
      <dsp:nvSpPr>
        <dsp:cNvPr id="0" name=""/>
        <dsp:cNvSpPr/>
      </dsp:nvSpPr>
      <dsp:spPr>
        <a:xfrm rot="9310230">
          <a:off x="2714849" y="3232686"/>
          <a:ext cx="679388" cy="34881"/>
        </a:xfrm>
        <a:custGeom>
          <a:avLst/>
          <a:gdLst/>
          <a:ahLst/>
          <a:cxnLst/>
          <a:rect l="0" t="0" r="0" b="0"/>
          <a:pathLst>
            <a:path>
              <a:moveTo>
                <a:pt x="0" y="17440"/>
              </a:moveTo>
              <a:lnTo>
                <a:pt x="679388" y="174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37559" y="3233142"/>
        <a:ext cx="33969" cy="33969"/>
      </dsp:txXfrm>
    </dsp:sp>
    <dsp:sp modelId="{CC950753-083D-4E22-99E7-8E5789E9AD95}">
      <dsp:nvSpPr>
        <dsp:cNvPr id="0" name=""/>
        <dsp:cNvSpPr/>
      </dsp:nvSpPr>
      <dsp:spPr>
        <a:xfrm>
          <a:off x="76197" y="3124208"/>
          <a:ext cx="3054207" cy="1594786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স্থান</a:t>
          </a:r>
          <a:r>
            <a:rPr lang="bn-BD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:সিরাজগঞ্জ</a:t>
          </a:r>
          <a:endParaRPr lang="en-US" sz="32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523475" y="3357759"/>
        <a:ext cx="2159651" cy="1127684"/>
      </dsp:txXfrm>
    </dsp:sp>
    <dsp:sp modelId="{6DB900C8-307B-47AD-8F72-6D0ECD8319A5}">
      <dsp:nvSpPr>
        <dsp:cNvPr id="0" name=""/>
        <dsp:cNvSpPr/>
      </dsp:nvSpPr>
      <dsp:spPr>
        <a:xfrm rot="12154716">
          <a:off x="2983798" y="2375889"/>
          <a:ext cx="381048" cy="34881"/>
        </a:xfrm>
        <a:custGeom>
          <a:avLst/>
          <a:gdLst/>
          <a:ahLst/>
          <a:cxnLst/>
          <a:rect l="0" t="0" r="0" b="0"/>
          <a:pathLst>
            <a:path>
              <a:moveTo>
                <a:pt x="0" y="17440"/>
              </a:moveTo>
              <a:lnTo>
                <a:pt x="381048" y="174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64796" y="2383804"/>
        <a:ext cx="19052" cy="19052"/>
      </dsp:txXfrm>
    </dsp:sp>
    <dsp:sp modelId="{D80708DE-9F89-47CB-9641-29C31AB60EE3}">
      <dsp:nvSpPr>
        <dsp:cNvPr id="0" name=""/>
        <dsp:cNvSpPr/>
      </dsp:nvSpPr>
      <dsp:spPr>
        <a:xfrm>
          <a:off x="4" y="990606"/>
          <a:ext cx="3437147" cy="1594786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পুরষ্কারঃ</a:t>
          </a:r>
          <a:r>
            <a:rPr lang="bn-BD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বাংলা </a:t>
          </a:r>
          <a:r>
            <a:rPr lang="en-US" sz="28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একাডে</a:t>
          </a:r>
          <a:r>
            <a:rPr lang="bn-BD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মি</a:t>
          </a:r>
          <a:r>
            <a:rPr lang="en-US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,</a:t>
          </a:r>
          <a:r>
            <a:rPr lang="bn-BD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 একুশে পদক</a:t>
          </a:r>
          <a:endParaRPr lang="en-US" sz="2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503363" y="1224157"/>
        <a:ext cx="2430429" cy="1127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06B96-DADB-4631-8291-711235C40DE4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2CC45-6B04-47A7-B4E4-57F4597FD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81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FBC9-5E81-4043-8D69-45EB9947B288}" type="datetime1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সাবরিনা জেরিন,বিসিপিএসসি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0952-66D0-4581-BD5D-ADBA9A3A5345}" type="datetime1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সাবরিনা জেরিন,বিসিপিএসসি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FA5-3461-4ECE-B464-48D045D25C91}" type="datetime1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সাবরিনা জেরিন,বিসিপিএসসি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551B-FF9A-4257-A64A-4421988FDFC7}" type="datetime1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সাবরিনা জেরিন,বিসিপিএসসি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98B0-9C74-4EBC-B164-5F40525C9E28}" type="datetime1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সাবরিনা জেরিন,বিসিপিএসসি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2D4BD-8333-48B6-9D26-9F7099E1AACB}" type="datetime1">
              <a:rPr lang="en-US" smtClean="0"/>
              <a:pPr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সাবরিনা জেরিন,বিসিপিএসসি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BFA2-C479-4067-9630-5B45DA5066B4}" type="datetime1">
              <a:rPr lang="en-US" smtClean="0"/>
              <a:pPr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সাবরিনা জেরিন,বিসিপিএসসি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6DEF-2F0E-4468-8330-6B145D8885CB}" type="datetime1">
              <a:rPr lang="en-US" smtClean="0"/>
              <a:pPr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সাবরিনা জেরিন,বিসিপিএসসি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89AA-A996-4748-BC25-0FDB01B9E737}" type="datetime1">
              <a:rPr lang="en-US" smtClean="0"/>
              <a:pPr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সাবরিনা জেরিন,বিসিপিএসসি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52400" y="228600"/>
            <a:ext cx="8763000" cy="647700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304800" y="381000"/>
            <a:ext cx="8458200" cy="6172200"/>
          </a:xfrm>
          <a:prstGeom prst="rect">
            <a:avLst/>
          </a:prstGeom>
          <a:noFill/>
          <a:ln w="762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9ADB-6D35-4DA1-AAA7-5AECE9C0A6E6}" type="datetime1">
              <a:rPr lang="en-US" smtClean="0"/>
              <a:pPr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সাবরিনা জেরিন,বিসিপিএসসি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6848-7547-4CE6-95CE-9100D47C8D33}" type="datetime1">
              <a:rPr lang="en-US" smtClean="0"/>
              <a:pPr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n-BD" smtClean="0"/>
              <a:t>সাবরিনা জেরিন,বিসিপিএসসি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5">
              <a:lumMod val="20000"/>
              <a:lumOff val="80000"/>
            </a:schemeClr>
          </a:fgClr>
          <a:bgClr>
            <a:schemeClr val="accent5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2DF7D-3C72-4E1E-BD12-9FB58670CD0B}" type="datetime1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bn-BD" smtClean="0"/>
              <a:t>সাবরিনা জেরিন,বিসিপিএসসি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wipe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7999"/>
          </a:xfrm>
          <a:prstGeom prst="rect">
            <a:avLst/>
          </a:prstGeom>
        </p:spPr>
      </p:pic>
      <p:sp>
        <p:nvSpPr>
          <p:cNvPr id="6" name="Flowchart: Preparation 5"/>
          <p:cNvSpPr/>
          <p:nvPr/>
        </p:nvSpPr>
        <p:spPr>
          <a:xfrm rot="19072633">
            <a:off x="1672615" y="3325378"/>
            <a:ext cx="5562600" cy="1676400"/>
          </a:xfrm>
          <a:prstGeom prst="flowChartPreparation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600" b="1" i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i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4945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Flowchart: Off-page Connector 5"/>
          <p:cNvSpPr/>
          <p:nvPr/>
        </p:nvSpPr>
        <p:spPr>
          <a:xfrm>
            <a:off x="1752600" y="762000"/>
            <a:ext cx="3352800" cy="1143000"/>
          </a:xfrm>
          <a:prstGeom prst="flowChartOffpage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bn-BD" sz="72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7200" kern="0" dirty="0">
              <a:solidFill>
                <a:prstClr val="black"/>
              </a:solidFill>
              <a:latin typeface="Tw Cen M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8200" y="2286000"/>
            <a:ext cx="7696200" cy="251460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স্বপ্নের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রূপকথা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যতো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অন্তরে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তোলে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ঢেউ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”- </a:t>
            </a:r>
            <a:r>
              <a:rPr lang="en-US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143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7010400"/>
          </a:xfrm>
          <a:prstGeom prst="rect">
            <a:avLst/>
          </a:prstGeom>
        </p:spPr>
      </p:pic>
      <p:sp>
        <p:nvSpPr>
          <p:cNvPr id="6" name="Isosceles Triangle 5"/>
          <p:cNvSpPr/>
          <p:nvPr/>
        </p:nvSpPr>
        <p:spPr>
          <a:xfrm>
            <a:off x="1066800" y="533400"/>
            <a:ext cx="6705600" cy="2667000"/>
          </a:xfrm>
          <a:prstGeom prst="triangle">
            <a:avLst>
              <a:gd name="adj" fmla="val 4970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i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800" i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2286000" y="3200400"/>
            <a:ext cx="4419600" cy="2667000"/>
          </a:xfrm>
          <a:prstGeom prst="flowChartProces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 ভাষা বিষয়ক দশটি বাক্যের একটি  অনুচ্ছেদ লিখে আনবে।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9841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971800"/>
            <a:ext cx="3810000" cy="2601404"/>
          </a:xfrm>
          <a:prstGeom prst="rect">
            <a:avLst/>
          </a:prstGeom>
          <a:ln w="38100">
            <a:solidFill>
              <a:srgbClr val="9966FF"/>
            </a:solidFill>
          </a:ln>
        </p:spPr>
      </p:pic>
      <p:sp>
        <p:nvSpPr>
          <p:cNvPr id="7" name="Oval 6"/>
          <p:cNvSpPr/>
          <p:nvPr/>
        </p:nvSpPr>
        <p:spPr>
          <a:xfrm>
            <a:off x="1676400" y="762000"/>
            <a:ext cx="5181600" cy="1905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i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 ধন্যবাদ</a:t>
            </a:r>
            <a:endParaRPr lang="en-US" sz="3200" i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6399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9966FF"/>
          </a:solidFill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B4BAC3C-327D-417E-BEE6-98DD89675D8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0200" y="4038601"/>
            <a:ext cx="1219200" cy="14349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495800" y="1219200"/>
            <a:ext cx="3429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4000" i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1"/>
            <a:ext cx="2057400" cy="2571203"/>
          </a:xfrm>
          <a:prstGeom prst="ellipse">
            <a:avLst/>
          </a:prstGeom>
          <a:noFill/>
          <a:ln w="571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733800" y="1905001"/>
            <a:ext cx="41148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4400" i="1" dirty="0">
                <a:latin typeface="NikoshBAN" pitchFamily="2" charset="0"/>
                <a:cs typeface="NikoshBAN" pitchFamily="2" charset="0"/>
              </a:rPr>
              <a:t>ম</a:t>
            </a:r>
            <a:r>
              <a:rPr lang="bn-BD" sz="4400" i="1" dirty="0">
                <a:latin typeface="NikoshBAN" pitchFamily="2" charset="0"/>
                <a:cs typeface="NikoshBAN" pitchFamily="2" charset="0"/>
              </a:rPr>
              <a:t>োঃহাবিবুর রহমান</a:t>
            </a:r>
          </a:p>
          <a:p>
            <a:r>
              <a:rPr lang="bn-BD" sz="2800" i="1" dirty="0"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en-US" sz="28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i="1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i="1" dirty="0" err="1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bn-BD" sz="32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i="1" dirty="0">
                <a:latin typeface="NikoshBAN" pitchFamily="2" charset="0"/>
                <a:cs typeface="NikoshBAN" pitchFamily="2" charset="0"/>
              </a:rPr>
              <a:t>বিজ্ঞান)</a:t>
            </a:r>
            <a:r>
              <a:rPr lang="bn-BD" sz="3200" i="1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i="1" dirty="0">
              <a:latin typeface="NikoshBAN" pitchFamily="2" charset="0"/>
              <a:cs typeface="NikoshBAN" pitchFamily="2" charset="0"/>
            </a:endParaRPr>
          </a:p>
          <a:p>
            <a:r>
              <a:rPr lang="bn-BD" sz="14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i="1" dirty="0">
                <a:latin typeface="NikoshBAN" pitchFamily="2" charset="0"/>
                <a:cs typeface="NikoshBAN" pitchFamily="2" charset="0"/>
              </a:rPr>
              <a:t>তিলসিন্দুর দাখিল মাদ্‌রাসা</a:t>
            </a:r>
          </a:p>
          <a:p>
            <a:r>
              <a:rPr lang="bn-BD" sz="2800" i="1" dirty="0">
                <a:latin typeface="NikoshBAN" pitchFamily="2" charset="0"/>
                <a:cs typeface="NikoshBAN" pitchFamily="2" charset="0"/>
              </a:rPr>
              <a:t>বারহাট্টা, নেত্রকোনা</a:t>
            </a:r>
            <a:r>
              <a:rPr lang="bn-BD" sz="2800" i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i="1" dirty="0" smtClean="0">
                <a:latin typeface="NikoshBAN" pitchFamily="2" charset="0"/>
                <a:cs typeface="NikoshBAN" pitchFamily="2" charset="0"/>
              </a:rPr>
              <a:t>Email- habib523277@gmail.com</a:t>
            </a:r>
            <a:endParaRPr lang="en-US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495800" y="4419600"/>
            <a:ext cx="3200400" cy="10668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১ম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(কবিতা)</a:t>
            </a:r>
            <a:endParaRPr lang="bn-IN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3439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03"/>
          <a:stretch/>
        </p:blipFill>
        <p:spPr>
          <a:xfrm>
            <a:off x="685800" y="1066800"/>
            <a:ext cx="7924800" cy="382524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371600" y="4648200"/>
            <a:ext cx="6172200" cy="12192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/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অক্ষর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218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0"/>
            <a:ext cx="9144000" cy="6858000"/>
          </a:xfrm>
          <a:prstGeom prst="rect">
            <a:avLst/>
          </a:prstGeom>
        </p:spPr>
      </p:pic>
      <p:sp>
        <p:nvSpPr>
          <p:cNvPr id="6" name="Round Diagonal Corner Rectangle 5"/>
          <p:cNvSpPr/>
          <p:nvPr/>
        </p:nvSpPr>
        <p:spPr>
          <a:xfrm>
            <a:off x="1447800" y="609600"/>
            <a:ext cx="6096000" cy="121920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পাঠ-</a:t>
            </a:r>
            <a:endParaRPr lang="en-US" sz="8000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143000" y="2438400"/>
            <a:ext cx="5486400" cy="838200"/>
          </a:xfrm>
          <a:prstGeom prst="flowChartTerminator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defRPr/>
            </a:pPr>
            <a:r>
              <a:rPr lang="en-US" sz="5400" b="1" i="1" spc="50" dirty="0" err="1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5400" b="1" i="1" spc="5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spc="5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অক্ষরে</a:t>
            </a:r>
            <a:endParaRPr lang="en-US" sz="5400" b="1" i="1" spc="5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1" y="3200400"/>
            <a:ext cx="3690124" cy="28956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4309816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8800" y="6858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altLang="en-US" sz="4800" b="1" i="1" u="sng" dirty="0">
                <a:latin typeface="NikoshBAN" pitchFamily="2" charset="0"/>
                <a:cs typeface="NikoshBAN" pitchFamily="2" charset="0"/>
              </a:rPr>
              <a:t>শিখনফল-</a:t>
            </a:r>
            <a:endParaRPr lang="en-US" sz="4800" b="1" i="1" dirty="0"/>
          </a:p>
        </p:txBody>
      </p:sp>
      <p:sp>
        <p:nvSpPr>
          <p:cNvPr id="7" name="Rectangle 6"/>
          <p:cNvSpPr/>
          <p:nvPr/>
        </p:nvSpPr>
        <p:spPr>
          <a:xfrm>
            <a:off x="609600" y="1676401"/>
            <a:ext cx="8001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-623888" algn="just">
              <a:defRPr/>
            </a:pPr>
            <a:r>
              <a:rPr lang="bn-BD" sz="540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</a:t>
            </a:r>
            <a:r>
              <a:rPr lang="en-US" sz="540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 শিক্ষার্থীরা</a:t>
            </a:r>
            <a:r>
              <a:rPr lang="en-US" sz="540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23888" indent="-623888" algn="just">
              <a:defRPr/>
            </a:pP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পরিচিতি ব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র্ণনা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পারবে।</a:t>
            </a:r>
          </a:p>
          <a:p>
            <a:pPr marL="623888" indent="-623888" algn="just">
              <a:defRPr/>
            </a:pP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শুদ্ধ উচ্চারণে পড়তে পারবে।</a:t>
            </a:r>
          </a:p>
          <a:p>
            <a:pPr marL="628650" indent="-628650" algn="just">
              <a:defRPr/>
            </a:pP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নতুন 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শব্দগুলো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অনুচ্ছেদ গঠন কর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তে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পারবে।   </a:t>
            </a:r>
          </a:p>
          <a:p>
            <a:pPr marL="628650" indent="-628650" algn="just">
              <a:defRPr/>
            </a:pP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কবিতার চরণসমূহের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ভাবার্থ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28650" indent="-628650" algn="just">
              <a:defRPr/>
            </a:pPr>
            <a:endParaRPr lang="bn-BD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9575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69156547"/>
              </p:ext>
            </p:extLst>
          </p:nvPr>
        </p:nvGraphicFramePr>
        <p:xfrm>
          <a:off x="457200" y="533400"/>
          <a:ext cx="8229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075356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6" name="Rounded Rectangle 5"/>
          <p:cNvSpPr/>
          <p:nvPr/>
        </p:nvSpPr>
        <p:spPr>
          <a:xfrm>
            <a:off x="3733800" y="381000"/>
            <a:ext cx="4114800" cy="1676400"/>
          </a:xfrm>
          <a:prstGeom prst="roundRect">
            <a:avLst>
              <a:gd name="adj" fmla="val 4983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8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09800"/>
            <a:ext cx="3733800" cy="2590800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22731385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8" y="-76200"/>
            <a:ext cx="9144000" cy="6857999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6" name="Rounded Rectangular Callout 5"/>
          <p:cNvSpPr/>
          <p:nvPr/>
        </p:nvSpPr>
        <p:spPr>
          <a:xfrm>
            <a:off x="4114800" y="381000"/>
            <a:ext cx="2971800" cy="1219200"/>
          </a:xfrm>
          <a:prstGeom prst="wedgeRoundRectCallout">
            <a:avLst>
              <a:gd name="adj1" fmla="val -42455"/>
              <a:gd name="adj2" fmla="val 79570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নীরব</a:t>
            </a:r>
            <a:r>
              <a:rPr lang="en-US" sz="6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057400"/>
            <a:ext cx="4267200" cy="2667000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22620740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533400" y="1905000"/>
            <a:ext cx="2438400" cy="990600"/>
          </a:xfrm>
          <a:prstGeom prst="roundRect">
            <a:avLst>
              <a:gd name="adj" fmla="val 44359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নির্ঝর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2000" y="685800"/>
            <a:ext cx="7467600" cy="990600"/>
          </a:xfrm>
          <a:prstGeom prst="roundRect">
            <a:avLst>
              <a:gd name="adj" fmla="val 3359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i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 </a:t>
            </a:r>
            <a:r>
              <a:rPr lang="bn-BD" sz="4800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শব্দার্থসমূহ </a:t>
            </a:r>
            <a:r>
              <a:rPr lang="bn-BD" sz="4800" i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শিখে নেই</a:t>
            </a:r>
            <a:endParaRPr lang="en-US" sz="4800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400" y="3505200"/>
            <a:ext cx="2438400" cy="990600"/>
          </a:xfrm>
          <a:prstGeom prst="roundRect">
            <a:avLst>
              <a:gd name="adj" fmla="val 44359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শিলালিপি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600" y="4876800"/>
            <a:ext cx="2438400" cy="990600"/>
          </a:xfrm>
          <a:prstGeom prst="roundRect">
            <a:avLst>
              <a:gd name="adj" fmla="val 44359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উপমা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943600" y="4876800"/>
            <a:ext cx="2438400" cy="990600"/>
          </a:xfrm>
          <a:prstGeom prst="roundRect">
            <a:avLst>
              <a:gd name="adj" fmla="val 44359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তুলনা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10200" y="3352800"/>
            <a:ext cx="3124200" cy="1066800"/>
          </a:xfrm>
          <a:prstGeom prst="roundRect">
            <a:avLst>
              <a:gd name="adj" fmla="val 44359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পাথরে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খোদাই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লেখা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67400" y="1905000"/>
            <a:ext cx="2438400" cy="990600"/>
          </a:xfrm>
          <a:prstGeom prst="roundRect">
            <a:avLst>
              <a:gd name="adj" fmla="val 44359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ঝরনা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13" name="Notched Right Arrow 12"/>
          <p:cNvSpPr/>
          <p:nvPr/>
        </p:nvSpPr>
        <p:spPr>
          <a:xfrm>
            <a:off x="3505200" y="2057400"/>
            <a:ext cx="978408" cy="484632"/>
          </a:xfrm>
          <a:prstGeom prst="notchedRightArrow">
            <a:avLst>
              <a:gd name="adj1" fmla="val 31132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otched Right Arrow 13"/>
          <p:cNvSpPr/>
          <p:nvPr/>
        </p:nvSpPr>
        <p:spPr>
          <a:xfrm>
            <a:off x="3581400" y="3657600"/>
            <a:ext cx="978408" cy="484632"/>
          </a:xfrm>
          <a:prstGeom prst="notchedRightArrow">
            <a:avLst>
              <a:gd name="adj1" fmla="val 31132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Notched Right Arrow 14"/>
          <p:cNvSpPr/>
          <p:nvPr/>
        </p:nvSpPr>
        <p:spPr>
          <a:xfrm>
            <a:off x="3886200" y="5181600"/>
            <a:ext cx="978408" cy="484632"/>
          </a:xfrm>
          <a:prstGeom prst="notchedRightArrow">
            <a:avLst>
              <a:gd name="adj1" fmla="val 31132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834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10493</TotalTime>
  <Words>165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Windows User</cp:lastModifiedBy>
  <cp:revision>1035</cp:revision>
  <dcterms:created xsi:type="dcterms:W3CDTF">2006-08-16T00:00:00Z</dcterms:created>
  <dcterms:modified xsi:type="dcterms:W3CDTF">2021-04-15T17:48:07Z</dcterms:modified>
</cp:coreProperties>
</file>