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75" r:id="rId9"/>
    <p:sldId id="280" r:id="rId10"/>
    <p:sldId id="281" r:id="rId11"/>
    <p:sldId id="282" r:id="rId12"/>
    <p:sldId id="264" r:id="rId13"/>
    <p:sldId id="279" r:id="rId14"/>
    <p:sldId id="278" r:id="rId15"/>
    <p:sldId id="28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098"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7EA7E9-931D-4828-AA33-845379653887}" type="datetimeFigureOut">
              <a:rPr lang="en-US" smtClean="0"/>
              <a:pPr/>
              <a:t>02-Nov-20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FD48B-068D-4521-915A-3D591CB0AB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EA7E9-931D-4828-AA33-845379653887}" type="datetimeFigureOut">
              <a:rPr lang="en-US" smtClean="0"/>
              <a:pPr/>
              <a:t>02-Nov-20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FD48B-068D-4521-915A-3D591CB0AB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EA7E9-931D-4828-AA33-845379653887}" type="datetimeFigureOut">
              <a:rPr lang="en-US" smtClean="0"/>
              <a:pPr/>
              <a:t>02-Nov-20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FD48B-068D-4521-915A-3D591CB0AB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EA7E9-931D-4828-AA33-845379653887}" type="datetimeFigureOut">
              <a:rPr lang="en-US" smtClean="0"/>
              <a:pPr/>
              <a:t>02-Nov-20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FD48B-068D-4521-915A-3D591CB0AB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7EA7E9-931D-4828-AA33-845379653887}" type="datetimeFigureOut">
              <a:rPr lang="en-US" smtClean="0"/>
              <a:pPr/>
              <a:t>02-Nov-20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FD48B-068D-4521-915A-3D591CB0AB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7EA7E9-931D-4828-AA33-845379653887}" type="datetimeFigureOut">
              <a:rPr lang="en-US" smtClean="0"/>
              <a:pPr/>
              <a:t>02-Nov-20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FD48B-068D-4521-915A-3D591CB0AB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7EA7E9-931D-4828-AA33-845379653887}" type="datetimeFigureOut">
              <a:rPr lang="en-US" smtClean="0"/>
              <a:pPr/>
              <a:t>02-Nov-20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FD48B-068D-4521-915A-3D591CB0AB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7EA7E9-931D-4828-AA33-845379653887}" type="datetimeFigureOut">
              <a:rPr lang="en-US" smtClean="0"/>
              <a:pPr/>
              <a:t>02-Nov-20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FD48B-068D-4521-915A-3D591CB0AB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EA7E9-931D-4828-AA33-845379653887}" type="datetimeFigureOut">
              <a:rPr lang="en-US" smtClean="0"/>
              <a:pPr/>
              <a:t>02-Nov-20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FD48B-068D-4521-915A-3D591CB0AB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EA7E9-931D-4828-AA33-845379653887}" type="datetimeFigureOut">
              <a:rPr lang="en-US" smtClean="0"/>
              <a:pPr/>
              <a:t>02-Nov-20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FD48B-068D-4521-915A-3D591CB0AB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EA7E9-931D-4828-AA33-845379653887}" type="datetimeFigureOut">
              <a:rPr lang="en-US" smtClean="0"/>
              <a:pPr/>
              <a:t>02-Nov-20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FD48B-068D-4521-915A-3D591CB0AB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EA7E9-931D-4828-AA33-845379653887}" type="datetimeFigureOut">
              <a:rPr lang="en-US" smtClean="0"/>
              <a:pPr/>
              <a:t>02-Nov-20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FD48B-068D-4521-915A-3D591CB0AB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76200"/>
            <a:ext cx="8839200" cy="2123658"/>
          </a:xfrm>
          <a:prstGeom prst="rect">
            <a:avLst/>
          </a:prstGeom>
          <a:noFill/>
        </p:spPr>
        <p:style>
          <a:lnRef idx="1">
            <a:schemeClr val="accent5"/>
          </a:lnRef>
          <a:fillRef idx="3">
            <a:schemeClr val="accent5"/>
          </a:fillRef>
          <a:effectRef idx="2">
            <a:schemeClr val="accent5"/>
          </a:effectRef>
          <a:fontRef idx="minor">
            <a:schemeClr val="lt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BD" sz="6600" b="1" cap="all" dirty="0" smtClean="0">
                <a:ln/>
                <a:solidFill>
                  <a:schemeClr val="tx2">
                    <a:lumMod val="50000"/>
                  </a:schemeClr>
                </a:solidFill>
                <a:effectLst>
                  <a:reflection blurRad="10000" stA="55000" endPos="48000" dist="500" dir="5400000" sy="-100000" algn="bl" rotWithShape="0"/>
                </a:effectLst>
                <a:latin typeface="NikoshBAN" pitchFamily="2" charset="0"/>
                <a:cs typeface="NikoshBAN" pitchFamily="2" charset="0"/>
              </a:rPr>
              <a:t>আজকের অনলাইন</a:t>
            </a:r>
            <a:r>
              <a:rPr lang="bn-IN" sz="6600" b="1" cap="all" dirty="0" smtClean="0">
                <a:ln/>
                <a:solidFill>
                  <a:schemeClr val="tx2">
                    <a:lumMod val="50000"/>
                  </a:schemeClr>
                </a:solidFill>
                <a:effectLst>
                  <a:reflection blurRad="10000" stA="55000" endPos="48000" dist="500" dir="5400000" sy="-100000" algn="bl" rotWithShape="0"/>
                </a:effectLst>
                <a:latin typeface="NikoshBAN" pitchFamily="2" charset="0"/>
                <a:cs typeface="NikoshBAN" pitchFamily="2" charset="0"/>
              </a:rPr>
              <a:t> ক্লাসে সবাইকে স্বাগতম</a:t>
            </a:r>
            <a:endParaRPr lang="en-US" sz="6600" b="1" cap="all" dirty="0">
              <a:ln/>
              <a:solidFill>
                <a:schemeClr val="tx2">
                  <a:lumMod val="50000"/>
                </a:schemeClr>
              </a:solidFill>
              <a:effectLst>
                <a:reflection blurRad="10000" stA="55000" endPos="48000" dist="500" dir="5400000" sy="-100000" algn="bl" rotWithShape="0"/>
              </a:effectLst>
              <a:latin typeface="NikoshBAN" pitchFamily="2" charset="0"/>
              <a:cs typeface="NikoshBAN" pitchFamily="2" charset="0"/>
            </a:endParaRPr>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60543" y="4328796"/>
            <a:ext cx="2111857" cy="1843404"/>
          </a:xfrm>
          <a:prstGeom prst="rect">
            <a:avLst/>
          </a:prstGeom>
        </p:spPr>
      </p:pic>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54945" y="4419600"/>
            <a:ext cx="2505398" cy="188748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774343" y="2514600"/>
            <a:ext cx="5538216" cy="1695127"/>
          </a:xfrm>
          <a:prstGeom prst="rect">
            <a:avLst/>
          </a:prstGeom>
        </p:spPr>
      </p:pic>
      <p:pic>
        <p:nvPicPr>
          <p:cNvPr id="12" name="Picture 11" descr="Open.jpg"/>
          <p:cNvPicPr>
            <a:picLocks noChangeAspect="1"/>
          </p:cNvPicPr>
          <p:nvPr/>
        </p:nvPicPr>
        <p:blipFill>
          <a:blip r:embed="rId5"/>
          <a:stretch>
            <a:fillRect/>
          </a:stretch>
        </p:blipFill>
        <p:spPr>
          <a:xfrm>
            <a:off x="0" y="0"/>
            <a:ext cx="4800600" cy="6858000"/>
          </a:xfrm>
          <a:prstGeom prst="rect">
            <a:avLst/>
          </a:prstGeom>
        </p:spPr>
      </p:pic>
      <p:pic>
        <p:nvPicPr>
          <p:cNvPr id="13" name="Picture 12" descr="Open.jpg"/>
          <p:cNvPicPr>
            <a:picLocks noChangeAspect="1"/>
          </p:cNvPicPr>
          <p:nvPr/>
        </p:nvPicPr>
        <p:blipFill>
          <a:blip r:embed="rId5"/>
          <a:stretch>
            <a:fillRect/>
          </a:stretch>
        </p:blipFill>
        <p:spPr>
          <a:xfrm flipH="1">
            <a:off x="4800600" y="0"/>
            <a:ext cx="4343400" cy="6858000"/>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0"/>
                                        <p:tgtEl>
                                          <p:spTgt spid="8"/>
                                        </p:tgtEl>
                                      </p:cBhvr>
                                    </p:animEffect>
                                  </p:childTnLst>
                                </p:cTn>
                              </p:par>
                            </p:childTnLst>
                          </p:cTn>
                        </p:par>
                        <p:par>
                          <p:cTn id="8" fill="hold">
                            <p:stCondLst>
                              <p:cond delay="5000"/>
                            </p:stCondLst>
                            <p:childTnLst>
                              <p:par>
                                <p:cTn id="9" presetID="3" presetClass="emph" presetSubtype="2" fill="hold" grpId="1" nodeType="afterEffect">
                                  <p:stCondLst>
                                    <p:cond delay="0"/>
                                  </p:stCondLst>
                                  <p:childTnLst>
                                    <p:animClr clrSpc="rgb">
                                      <p:cBhvr override="childStyle">
                                        <p:cTn id="10" dur="5000" fill="hold"/>
                                        <p:tgtEl>
                                          <p:spTgt spid="8"/>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2" presetClass="exit" presetSubtype="8" fill="hold" nodeType="clickEffect">
                                  <p:stCondLst>
                                    <p:cond delay="0"/>
                                  </p:stCondLst>
                                  <p:childTnLst>
                                    <p:anim calcmode="lin" valueType="num">
                                      <p:cBhvr additive="base">
                                        <p:cTn id="14" dur="5000"/>
                                        <p:tgtEl>
                                          <p:spTgt spid="12"/>
                                        </p:tgtEl>
                                        <p:attrNameLst>
                                          <p:attrName>ppt_x</p:attrName>
                                        </p:attrNameLst>
                                      </p:cBhvr>
                                      <p:tavLst>
                                        <p:tav tm="0">
                                          <p:val>
                                            <p:strVal val="ppt_x"/>
                                          </p:val>
                                        </p:tav>
                                        <p:tav tm="100000">
                                          <p:val>
                                            <p:strVal val="0-ppt_w/2"/>
                                          </p:val>
                                        </p:tav>
                                      </p:tavLst>
                                    </p:anim>
                                    <p:anim calcmode="lin" valueType="num">
                                      <p:cBhvr additive="base">
                                        <p:cTn id="15" dur="5000"/>
                                        <p:tgtEl>
                                          <p:spTgt spid="12"/>
                                        </p:tgtEl>
                                        <p:attrNameLst>
                                          <p:attrName>ppt_y</p:attrName>
                                        </p:attrNameLst>
                                      </p:cBhvr>
                                      <p:tavLst>
                                        <p:tav tm="0">
                                          <p:val>
                                            <p:strVal val="ppt_y"/>
                                          </p:val>
                                        </p:tav>
                                        <p:tav tm="100000">
                                          <p:val>
                                            <p:strVal val="ppt_y"/>
                                          </p:val>
                                        </p:tav>
                                      </p:tavLst>
                                    </p:anim>
                                    <p:set>
                                      <p:cBhvr>
                                        <p:cTn id="16" dur="1" fill="hold">
                                          <p:stCondLst>
                                            <p:cond delay="4999"/>
                                          </p:stCondLst>
                                        </p:cTn>
                                        <p:tgtEl>
                                          <p:spTgt spid="12"/>
                                        </p:tgtEl>
                                        <p:attrNameLst>
                                          <p:attrName>style.visibility</p:attrName>
                                        </p:attrNameLst>
                                      </p:cBhvr>
                                      <p:to>
                                        <p:strVal val="hidden"/>
                                      </p:to>
                                    </p:set>
                                  </p:childTnLst>
                                </p:cTn>
                              </p:par>
                              <p:par>
                                <p:cTn id="17" presetID="2" presetClass="exit" presetSubtype="2" fill="hold" nodeType="withEffect">
                                  <p:stCondLst>
                                    <p:cond delay="0"/>
                                  </p:stCondLst>
                                  <p:childTnLst>
                                    <p:anim calcmode="lin" valueType="num">
                                      <p:cBhvr additive="base">
                                        <p:cTn id="18" dur="5000"/>
                                        <p:tgtEl>
                                          <p:spTgt spid="13"/>
                                        </p:tgtEl>
                                        <p:attrNameLst>
                                          <p:attrName>ppt_x</p:attrName>
                                        </p:attrNameLst>
                                      </p:cBhvr>
                                      <p:tavLst>
                                        <p:tav tm="0">
                                          <p:val>
                                            <p:strVal val="ppt_x"/>
                                          </p:val>
                                        </p:tav>
                                        <p:tav tm="100000">
                                          <p:val>
                                            <p:strVal val="1+ppt_w/2"/>
                                          </p:val>
                                        </p:tav>
                                      </p:tavLst>
                                    </p:anim>
                                    <p:anim calcmode="lin" valueType="num">
                                      <p:cBhvr additive="base">
                                        <p:cTn id="19" dur="5000"/>
                                        <p:tgtEl>
                                          <p:spTgt spid="13"/>
                                        </p:tgtEl>
                                        <p:attrNameLst>
                                          <p:attrName>ppt_y</p:attrName>
                                        </p:attrNameLst>
                                      </p:cBhvr>
                                      <p:tavLst>
                                        <p:tav tm="0">
                                          <p:val>
                                            <p:strVal val="ppt_y"/>
                                          </p:val>
                                        </p:tav>
                                        <p:tav tm="100000">
                                          <p:val>
                                            <p:strVal val="ppt_y"/>
                                          </p:val>
                                        </p:tav>
                                      </p:tavLst>
                                    </p:anim>
                                    <p:set>
                                      <p:cBhvr>
                                        <p:cTn id="20" dur="1" fill="hold">
                                          <p:stCondLst>
                                            <p:cond delay="4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3656" y="122786"/>
            <a:ext cx="2523744" cy="646331"/>
          </a:xfrm>
          <a:prstGeom prst="rect">
            <a:avLst/>
          </a:prstGeom>
          <a:noFill/>
        </p:spPr>
        <p:txBody>
          <a:bodyPr wrap="square" rtlCol="0">
            <a:spAutoFit/>
          </a:bodyPr>
          <a:lstStyle/>
          <a:p>
            <a:pPr algn="just"/>
            <a:r>
              <a:rPr lang="en-US" sz="3600" b="1" dirty="0" err="1" smtClean="0">
                <a:solidFill>
                  <a:srgbClr val="00B050"/>
                </a:solidFill>
                <a:latin typeface="SutonnyMJ" pitchFamily="2" charset="0"/>
                <a:cs typeface="SutonnyMJ" pitchFamily="2" charset="0"/>
              </a:rPr>
              <a:t>BbcyU</a:t>
            </a:r>
            <a:r>
              <a:rPr lang="en-US" sz="3600" b="1" dirty="0" smtClean="0">
                <a:solidFill>
                  <a:srgbClr val="00B050"/>
                </a:solidFill>
                <a:latin typeface="SutonnyMJ" pitchFamily="2" charset="0"/>
                <a:cs typeface="SutonnyMJ" pitchFamily="2" charset="0"/>
              </a:rPr>
              <a:t> </a:t>
            </a:r>
            <a:r>
              <a:rPr lang="en-US" sz="3600" b="1" dirty="0" err="1" smtClean="0">
                <a:solidFill>
                  <a:srgbClr val="00B050"/>
                </a:solidFill>
                <a:latin typeface="SutonnyMJ" pitchFamily="2" charset="0"/>
                <a:cs typeface="SutonnyMJ" pitchFamily="2" charset="0"/>
              </a:rPr>
              <a:t>wWfvBm</a:t>
            </a:r>
            <a:endParaRPr lang="en-US" sz="3600" b="1" dirty="0" smtClean="0">
              <a:solidFill>
                <a:srgbClr val="00B050"/>
              </a:solidFill>
              <a:latin typeface="SutonnyMJ" pitchFamily="2" charset="0"/>
              <a:cs typeface="SutonnyMJ" pitchFamily="2" charset="0"/>
            </a:endParaRPr>
          </a:p>
        </p:txBody>
      </p:sp>
      <p:sp>
        <p:nvSpPr>
          <p:cNvPr id="5" name="TextBox 4"/>
          <p:cNvSpPr txBox="1"/>
          <p:nvPr/>
        </p:nvSpPr>
        <p:spPr>
          <a:xfrm>
            <a:off x="228600" y="2743200"/>
            <a:ext cx="8610600" cy="4031873"/>
          </a:xfrm>
          <a:prstGeom prst="rect">
            <a:avLst/>
          </a:prstGeom>
          <a:noFill/>
        </p:spPr>
        <p:txBody>
          <a:bodyPr wrap="square" rtlCol="0">
            <a:spAutoFit/>
          </a:bodyPr>
          <a:lstStyle/>
          <a:p>
            <a:pPr algn="just">
              <a:buFont typeface="Wingdings" pitchFamily="2" charset="2"/>
              <a:buChar char="v"/>
            </a:pPr>
            <a:r>
              <a:rPr lang="en-US" sz="3200" dirty="0" err="1" smtClean="0">
                <a:latin typeface="SutonnyMJ" pitchFamily="2" charset="0"/>
                <a:cs typeface="SutonnyMJ" pitchFamily="2" charset="0"/>
              </a:rPr>
              <a:t>I‡qe</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K¨v‡giv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wWwRUvj</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K¨v‡givi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GKwU</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we‡kl</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iƒc</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eZ©gv‡b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j¨vcU‡ci</a:t>
            </a:r>
            <a:r>
              <a:rPr lang="en-US" sz="3200" dirty="0" smtClean="0">
                <a:latin typeface="SutonnyMJ" pitchFamily="2" charset="0"/>
                <a:cs typeface="SutonnyMJ" pitchFamily="2" charset="0"/>
              </a:rPr>
              <a:t> mv‡_ </a:t>
            </a:r>
            <a:r>
              <a:rPr lang="en-US" sz="3200" dirty="0" err="1" smtClean="0">
                <a:latin typeface="SutonnyMJ" pitchFamily="2" charset="0"/>
                <a:cs typeface="SutonnyMJ" pitchFamily="2" charset="0"/>
              </a:rPr>
              <a:t>I‡qe</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K¨vg</a:t>
            </a:r>
            <a:r>
              <a:rPr lang="en-US" sz="3200" dirty="0" smtClean="0">
                <a:latin typeface="SutonnyMJ" pitchFamily="2" charset="0"/>
                <a:cs typeface="SutonnyMJ" pitchFamily="2" charset="0"/>
              </a:rPr>
              <a:t> mshy³ _</a:t>
            </a:r>
            <a:r>
              <a:rPr lang="en-US" sz="3200" dirty="0" err="1" smtClean="0">
                <a:latin typeface="SutonnyMJ" pitchFamily="2" charset="0"/>
                <a:cs typeface="SutonnyMJ" pitchFamily="2" charset="0"/>
              </a:rPr>
              <a:t>v‡K</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I‡qe</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K¨v‡givi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mvnv‡h</a:t>
            </a:r>
            <a:r>
              <a:rPr lang="en-US" sz="3200" dirty="0" smtClean="0">
                <a:latin typeface="SutonnyMJ" pitchFamily="2" charset="0"/>
                <a:cs typeface="SutonnyMJ" pitchFamily="2" charset="0"/>
              </a:rPr>
              <a:t>¨ w¯’</a:t>
            </a:r>
            <a:r>
              <a:rPr lang="en-US" sz="3200" dirty="0" err="1" smtClean="0">
                <a:latin typeface="SutonnyMJ" pitchFamily="2" charset="0"/>
                <a:cs typeface="SutonnyMJ" pitchFamily="2" charset="0"/>
              </a:rPr>
              <a:t>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wPÎ</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wfwWI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wPÎ</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Kw¤úDUv‡i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BbcyU</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wnmv‡e</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cÖ‡ek</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Kiv‡bv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hvq</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Iqvì</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IqvBW</a:t>
            </a:r>
            <a:r>
              <a:rPr lang="en-US" sz="3200" dirty="0">
                <a:latin typeface="SutonnyMJ" pitchFamily="2" charset="0"/>
                <a:cs typeface="SutonnyMJ" pitchFamily="2" charset="0"/>
              </a:rPr>
              <a:t> </a:t>
            </a:r>
            <a:r>
              <a:rPr lang="en-US" sz="3200" dirty="0" err="1" smtClean="0">
                <a:latin typeface="SutonnyMJ" pitchFamily="2" charset="0"/>
                <a:cs typeface="SutonnyMJ" pitchFamily="2" charset="0"/>
              </a:rPr>
              <a:t>I‡qe</a:t>
            </a:r>
            <a:r>
              <a:rPr lang="en-US" sz="3200" dirty="0" smtClean="0">
                <a:latin typeface="SutonnyMJ" pitchFamily="2" charset="0"/>
                <a:cs typeface="SutonnyMJ" pitchFamily="2" charset="0"/>
              </a:rPr>
              <a:t> G </a:t>
            </a:r>
            <a:r>
              <a:rPr lang="en-US" sz="3200" dirty="0" err="1" smtClean="0">
                <a:latin typeface="SutonnyMJ" pitchFamily="2" charset="0"/>
                <a:cs typeface="SutonnyMJ" pitchFamily="2" charset="0"/>
              </a:rPr>
              <a:t>K¨v‡givi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e¨vcK</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e¨env‡ii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Kvi‡bB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bvg</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I‡qe</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K¨vg</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eZ©gv‡b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wbivcËvi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Kv‡R</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wewfbœ</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miKvix</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ev</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a:t>
            </a:r>
            <a:r>
              <a:rPr lang="en-US" sz="3200" dirty="0" err="1" smtClean="0">
                <a:latin typeface="SutonnyMJ" pitchFamily="2" charset="0"/>
                <a:cs typeface="SutonnyMJ" pitchFamily="2" charset="0"/>
              </a:rPr>
              <a:t>emiKvix</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cÖwZôv‡b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evmv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evwo‡Z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wbivcËvi</a:t>
            </a:r>
            <a:r>
              <a:rPr lang="en-US" sz="3200" dirty="0" smtClean="0">
                <a:latin typeface="SutonnyMJ" pitchFamily="2" charset="0"/>
                <a:cs typeface="SutonnyMJ" pitchFamily="2" charset="0"/>
              </a:rPr>
              <a:t> cª‡</a:t>
            </a:r>
            <a:r>
              <a:rPr lang="en-US" sz="3200" dirty="0" err="1" smtClean="0">
                <a:latin typeface="SutonnyMJ" pitchFamily="2" charset="0"/>
                <a:cs typeface="SutonnyMJ" pitchFamily="2" charset="0"/>
              </a:rPr>
              <a:t>qvR‡b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I‡qe</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K¨vg</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e¨envi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Kiv</a:t>
            </a:r>
            <a:r>
              <a:rPr lang="en-US" sz="3200" dirty="0" smtClean="0">
                <a:latin typeface="SutonnyMJ" pitchFamily="2" charset="0"/>
                <a:cs typeface="SutonnyMJ" pitchFamily="2" charset="0"/>
              </a:rPr>
              <a:t> nq| </a:t>
            </a:r>
            <a:r>
              <a:rPr lang="en-US" sz="3200" dirty="0" err="1" smtClean="0">
                <a:latin typeface="SutonnyMJ" pitchFamily="2" charset="0"/>
                <a:cs typeface="SutonnyMJ" pitchFamily="2" charset="0"/>
              </a:rPr>
              <a:t>d‡j</a:t>
            </a:r>
            <a:r>
              <a:rPr lang="en-US" sz="3200" dirty="0" smtClean="0">
                <a:latin typeface="SutonnyMJ" pitchFamily="2" charset="0"/>
                <a:cs typeface="SutonnyMJ" pitchFamily="2" charset="0"/>
              </a:rPr>
              <a:t> G </a:t>
            </a:r>
            <a:r>
              <a:rPr lang="en-US" sz="3200" dirty="0" err="1" smtClean="0">
                <a:latin typeface="SutonnyMJ" pitchFamily="2" charset="0"/>
                <a:cs typeface="SutonnyMJ" pitchFamily="2" charset="0"/>
              </a:rPr>
              <a:t>K¨v‡giv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mve©ÿwYK</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wfwWI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wPÎ</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Kw¤úDUv‡i</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a:t>
            </a:r>
            <a:r>
              <a:rPr lang="en-US" sz="3200" dirty="0" err="1" smtClean="0">
                <a:latin typeface="SutonnyMJ" pitchFamily="2" charset="0"/>
                <a:cs typeface="SutonnyMJ" pitchFamily="2" charset="0"/>
              </a:rPr>
              <a:t>cÖiY</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Ges</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Zv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msiÿY</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iv‡L</a:t>
            </a:r>
            <a:r>
              <a:rPr lang="en-US" sz="3200" dirty="0" smtClean="0">
                <a:latin typeface="SutonnyMJ" pitchFamily="2" charset="0"/>
                <a:cs typeface="SutonnyMJ" pitchFamily="2" charset="0"/>
              </a:rPr>
              <a:t>| </a:t>
            </a:r>
            <a:endParaRPr lang="en-US" sz="3200" dirty="0">
              <a:latin typeface="SutonnyMJ" pitchFamily="2" charset="0"/>
              <a:cs typeface="SutonnyMJ"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3714" y="454484"/>
            <a:ext cx="2836701" cy="224328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39994" y="381000"/>
            <a:ext cx="2119551" cy="2283283"/>
          </a:xfrm>
          <a:prstGeom prst="rect">
            <a:avLst/>
          </a:prstGeom>
        </p:spPr>
      </p:pic>
      <p:sp>
        <p:nvSpPr>
          <p:cNvPr id="8" name="TextBox 7"/>
          <p:cNvSpPr txBox="1"/>
          <p:nvPr/>
        </p:nvSpPr>
        <p:spPr>
          <a:xfrm>
            <a:off x="3124200" y="1447800"/>
            <a:ext cx="2711768" cy="584775"/>
          </a:xfrm>
          <a:prstGeom prst="rect">
            <a:avLst/>
          </a:prstGeom>
          <a:noFill/>
        </p:spPr>
        <p:txBody>
          <a:bodyPr wrap="square" rtlCol="0">
            <a:spAutoFit/>
          </a:bodyPr>
          <a:lstStyle/>
          <a:p>
            <a:pPr algn="ctr"/>
            <a:r>
              <a:rPr lang="en-US" sz="3200" b="1" dirty="0" err="1" smtClean="0">
                <a:latin typeface="SutonnyMJ" pitchFamily="2" charset="0"/>
                <a:cs typeface="SutonnyMJ" pitchFamily="2" charset="0"/>
              </a:rPr>
              <a:t>I‡qe</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K¨vg</a:t>
            </a:r>
            <a:r>
              <a:rPr lang="en-US" sz="3200" b="1" dirty="0" smtClean="0">
                <a:latin typeface="SutonnyMJ" pitchFamily="2" charset="0"/>
                <a:cs typeface="SutonnyMJ" pitchFamily="2" charset="0"/>
              </a:rPr>
              <a:t>/</a:t>
            </a:r>
            <a:r>
              <a:rPr lang="en-US" sz="3200" b="1" dirty="0" err="1" smtClean="0">
                <a:latin typeface="SutonnyMJ" pitchFamily="2" charset="0"/>
                <a:cs typeface="SutonnyMJ" pitchFamily="2" charset="0"/>
              </a:rPr>
              <a:t>K¨v‡giv</a:t>
            </a:r>
            <a:endParaRPr lang="en-US" sz="3200" b="1" dirty="0">
              <a:latin typeface="SutonnyMJ" pitchFamily="2" charset="0"/>
              <a:cs typeface="SutonnyMJ"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420469"/>
            <a:ext cx="2439801" cy="646331"/>
          </a:xfrm>
          <a:prstGeom prst="rect">
            <a:avLst/>
          </a:prstGeom>
          <a:noFill/>
        </p:spPr>
        <p:txBody>
          <a:bodyPr wrap="square" rtlCol="0">
            <a:spAutoFit/>
          </a:bodyPr>
          <a:lstStyle/>
          <a:p>
            <a:pPr algn="just"/>
            <a:r>
              <a:rPr lang="en-US" sz="3600" b="1" dirty="0" err="1" smtClean="0">
                <a:solidFill>
                  <a:srgbClr val="00B050"/>
                </a:solidFill>
                <a:latin typeface="SutonnyMJ" pitchFamily="2" charset="0"/>
                <a:cs typeface="SutonnyMJ" pitchFamily="2" charset="0"/>
              </a:rPr>
              <a:t>BbcyU</a:t>
            </a:r>
            <a:r>
              <a:rPr lang="en-US" sz="3600" b="1" dirty="0" smtClean="0">
                <a:solidFill>
                  <a:srgbClr val="00B050"/>
                </a:solidFill>
                <a:latin typeface="SutonnyMJ" pitchFamily="2" charset="0"/>
                <a:cs typeface="SutonnyMJ" pitchFamily="2" charset="0"/>
              </a:rPr>
              <a:t> </a:t>
            </a:r>
            <a:r>
              <a:rPr lang="en-US" sz="3600" b="1" dirty="0" err="1" smtClean="0">
                <a:solidFill>
                  <a:srgbClr val="00B050"/>
                </a:solidFill>
                <a:latin typeface="SutonnyMJ" pitchFamily="2" charset="0"/>
                <a:cs typeface="SutonnyMJ" pitchFamily="2" charset="0"/>
              </a:rPr>
              <a:t>wWfvBm</a:t>
            </a:r>
            <a:endParaRPr lang="en-US" sz="3600" b="1" dirty="0" smtClean="0">
              <a:solidFill>
                <a:srgbClr val="00B050"/>
              </a:solidFill>
              <a:latin typeface="SutonnyMJ" pitchFamily="2" charset="0"/>
              <a:cs typeface="SutonnyMJ" pitchFamily="2" charset="0"/>
            </a:endParaRPr>
          </a:p>
        </p:txBody>
      </p:sp>
      <p:sp>
        <p:nvSpPr>
          <p:cNvPr id="5" name="TextBox 4"/>
          <p:cNvSpPr txBox="1"/>
          <p:nvPr/>
        </p:nvSpPr>
        <p:spPr>
          <a:xfrm>
            <a:off x="3581400" y="1752600"/>
            <a:ext cx="2169962" cy="646331"/>
          </a:xfrm>
          <a:prstGeom prst="rect">
            <a:avLst/>
          </a:prstGeom>
          <a:noFill/>
        </p:spPr>
        <p:txBody>
          <a:bodyPr wrap="square" rtlCol="0">
            <a:spAutoFit/>
          </a:bodyPr>
          <a:lstStyle/>
          <a:p>
            <a:pPr algn="ctr"/>
            <a:r>
              <a:rPr lang="en-US" sz="3600" b="1" dirty="0" smtClean="0">
                <a:latin typeface="SutonnyMJ" pitchFamily="2" charset="0"/>
                <a:cs typeface="SutonnyMJ" pitchFamily="2" charset="0"/>
              </a:rPr>
              <a:t>¯‹¨</a:t>
            </a:r>
            <a:r>
              <a:rPr lang="en-US" sz="3600" b="1" dirty="0" err="1" smtClean="0">
                <a:latin typeface="SutonnyMJ" pitchFamily="2" charset="0"/>
                <a:cs typeface="SutonnyMJ" pitchFamily="2" charset="0"/>
              </a:rPr>
              <a:t>vbvi</a:t>
            </a:r>
            <a:endParaRPr lang="en-US" sz="3600" b="1" dirty="0">
              <a:latin typeface="SutonnyMJ" pitchFamily="2" charset="0"/>
              <a:cs typeface="SutonnyMJ" pitchFamily="2" charset="0"/>
            </a:endParaRPr>
          </a:p>
        </p:txBody>
      </p:sp>
      <p:sp>
        <p:nvSpPr>
          <p:cNvPr id="6" name="TextBox 5"/>
          <p:cNvSpPr txBox="1"/>
          <p:nvPr/>
        </p:nvSpPr>
        <p:spPr>
          <a:xfrm>
            <a:off x="381000" y="3657600"/>
            <a:ext cx="8357616" cy="3046988"/>
          </a:xfrm>
          <a:prstGeom prst="rect">
            <a:avLst/>
          </a:prstGeom>
          <a:noFill/>
        </p:spPr>
        <p:txBody>
          <a:bodyPr wrap="square" rtlCol="0">
            <a:spAutoFit/>
          </a:bodyPr>
          <a:lstStyle/>
          <a:p>
            <a:pPr algn="just">
              <a:buFont typeface="Wingdings" pitchFamily="2" charset="2"/>
              <a:buChar char="v"/>
            </a:pPr>
            <a:r>
              <a:rPr lang="en-US" sz="3200" dirty="0" smtClean="0">
                <a:latin typeface="SutonnyMJ" pitchFamily="2" charset="0"/>
                <a:cs typeface="SutonnyMJ" pitchFamily="2" charset="0"/>
              </a:rPr>
              <a:t>¯‹¨</a:t>
            </a:r>
            <a:r>
              <a:rPr lang="en-US" sz="3200" dirty="0" err="1" smtClean="0">
                <a:latin typeface="SutonnyMJ" pitchFamily="2" charset="0"/>
                <a:cs typeface="SutonnyMJ" pitchFamily="2" charset="0"/>
              </a:rPr>
              <a:t>vbvi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hš¿wU</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d‡UvKwc</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a:t>
            </a:r>
            <a:r>
              <a:rPr lang="en-US" sz="3200" dirty="0" err="1" smtClean="0">
                <a:latin typeface="SutonnyMJ" pitchFamily="2" charset="0"/>
                <a:cs typeface="SutonnyMJ" pitchFamily="2" charset="0"/>
              </a:rPr>
              <a:t>gwk‡bi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KvR</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Z‡e</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we‡klZ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n‡jv</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†h </a:t>
            </a:r>
            <a:r>
              <a:rPr lang="en-US" sz="3200" dirty="0" err="1" smtClean="0">
                <a:latin typeface="SutonnyMJ" pitchFamily="2" charset="0"/>
                <a:cs typeface="SutonnyMJ" pitchFamily="2" charset="0"/>
              </a:rPr>
              <a:t>d‡UvKwc</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a:t>
            </a:r>
            <a:r>
              <a:rPr lang="en-US" sz="3200" dirty="0" err="1" smtClean="0">
                <a:latin typeface="SutonnyMJ" pitchFamily="2" charset="0"/>
                <a:cs typeface="SutonnyMJ" pitchFamily="2" charset="0"/>
              </a:rPr>
              <a:t>gwk‡b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cÖwZwjwc</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ˆ</a:t>
            </a:r>
            <a:r>
              <a:rPr lang="en-US" sz="3200" dirty="0" err="1" smtClean="0">
                <a:latin typeface="SutonnyMJ" pitchFamily="2" charset="0"/>
                <a:cs typeface="SutonnyMJ" pitchFamily="2" charset="0"/>
              </a:rPr>
              <a:t>Zix</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evievi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e¨envi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nZ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wKš</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vbvi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Zv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GKevi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vb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hZLywk</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Zvi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cÖwZwjwc</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ˆ</a:t>
            </a:r>
            <a:r>
              <a:rPr lang="en-US" sz="3200" dirty="0" err="1" smtClean="0">
                <a:latin typeface="SutonnyMJ" pitchFamily="2" charset="0"/>
                <a:cs typeface="SutonnyMJ" pitchFamily="2" charset="0"/>
              </a:rPr>
              <a:t>Zix</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myZivs</a:t>
            </a:r>
            <a:r>
              <a:rPr lang="en-US" sz="3200" dirty="0" smtClean="0">
                <a:latin typeface="SutonnyMJ" pitchFamily="2" charset="0"/>
                <a:cs typeface="SutonnyMJ" pitchFamily="2" charset="0"/>
              </a:rPr>
              <a:t> ‡h †</a:t>
            </a:r>
            <a:r>
              <a:rPr lang="en-US" sz="3200" dirty="0" err="1" smtClean="0">
                <a:latin typeface="SutonnyMJ" pitchFamily="2" charset="0"/>
                <a:cs typeface="SutonnyMJ" pitchFamily="2" charset="0"/>
              </a:rPr>
              <a:t>Kvb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Qwe</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gyw</a:t>
            </a:r>
            <a:r>
              <a:rPr lang="en-US" sz="3200" dirty="0" smtClean="0">
                <a:latin typeface="SutonnyMJ" pitchFamily="2" charset="0"/>
                <a:cs typeface="SutonnyMJ" pitchFamily="2" charset="0"/>
              </a:rPr>
              <a:t>`ªZ </a:t>
            </a:r>
            <a:r>
              <a:rPr lang="en-US" sz="3200" dirty="0" err="1" smtClean="0">
                <a:latin typeface="SutonnyMJ" pitchFamily="2" charset="0"/>
                <a:cs typeface="SutonnyMJ" pitchFamily="2" charset="0"/>
              </a:rPr>
              <a:t>ev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nv‡Z</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a:t>
            </a:r>
            <a:r>
              <a:rPr lang="en-US" sz="3200" dirty="0" err="1" smtClean="0">
                <a:latin typeface="SutonnyMJ" pitchFamily="2" charset="0"/>
                <a:cs typeface="SutonnyMJ" pitchFamily="2" charset="0"/>
              </a:rPr>
              <a:t>jLv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WKz‡g›U</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wWwRUvj</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cÖwZwjwc</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ˆ</a:t>
            </a:r>
            <a:r>
              <a:rPr lang="en-US" sz="3200" dirty="0" err="1" smtClean="0">
                <a:latin typeface="SutonnyMJ" pitchFamily="2" charset="0"/>
                <a:cs typeface="SutonnyMJ" pitchFamily="2" charset="0"/>
              </a:rPr>
              <a:t>Zix</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h‡š¿i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bvg</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vbvi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wWwRUvj</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cÖwZwjwc</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Kw¤úDUv‡i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msiÿY</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hvq</a:t>
            </a:r>
            <a:r>
              <a:rPr lang="en-US" sz="3200" dirty="0" smtClean="0">
                <a:latin typeface="SutonnyMJ" pitchFamily="2" charset="0"/>
                <a:cs typeface="SutonnyMJ" pitchFamily="2" charset="0"/>
              </a:rPr>
              <a:t>| </a:t>
            </a:r>
            <a:endParaRPr lang="en-US" sz="3200" dirty="0">
              <a:latin typeface="SutonnyMJ" pitchFamily="2" charset="0"/>
              <a:cs typeface="SutonnyMJ"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3400" y="762000"/>
            <a:ext cx="2362199" cy="268589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24600" y="533400"/>
            <a:ext cx="2165587" cy="2971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718370"/>
            <a:ext cx="5029200" cy="4031873"/>
          </a:xfrm>
          <a:prstGeom prst="rect">
            <a:avLst/>
          </a:prstGeom>
          <a:noFill/>
        </p:spPr>
        <p:txBody>
          <a:bodyPr wrap="square" rtlCol="0">
            <a:spAutoFit/>
          </a:bodyPr>
          <a:lstStyle/>
          <a:p>
            <a:pPr algn="just">
              <a:buFont typeface="Wingdings" pitchFamily="2" charset="2"/>
              <a:buChar char="v"/>
            </a:pPr>
            <a:r>
              <a:rPr lang="en-US" sz="3200" dirty="0" err="1" smtClean="0">
                <a:latin typeface="SutonnyMJ" pitchFamily="2" charset="0"/>
                <a:cs typeface="SutonnyMJ" pitchFamily="2" charset="0"/>
              </a:rPr>
              <a:t>Avgv</a:t>
            </a:r>
            <a:r>
              <a:rPr lang="en-US" sz="3200" dirty="0" smtClean="0">
                <a:latin typeface="SutonnyMJ" pitchFamily="2" charset="0"/>
                <a:cs typeface="SutonnyMJ" pitchFamily="2" charset="0"/>
              </a:rPr>
              <a:t>‡`</a:t>
            </a:r>
            <a:r>
              <a:rPr lang="en-US" sz="3200" dirty="0" err="1" smtClean="0">
                <a:latin typeface="SutonnyMJ" pitchFamily="2" charset="0"/>
                <a:cs typeface="SutonnyMJ" pitchFamily="2" charset="0"/>
              </a:rPr>
              <a:t>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K_v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Mvb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wKsev</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†h †</a:t>
            </a:r>
            <a:r>
              <a:rPr lang="en-US" sz="3200" dirty="0" err="1" smtClean="0">
                <a:latin typeface="SutonnyMJ" pitchFamily="2" charset="0"/>
                <a:cs typeface="SutonnyMJ" pitchFamily="2" charset="0"/>
              </a:rPr>
              <a:t>Kv‡bv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ai‡bi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kã</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gva</a:t>
            </a:r>
            <a:r>
              <a:rPr lang="en-US" sz="3200" dirty="0" smtClean="0">
                <a:latin typeface="SutonnyMJ" pitchFamily="2" charset="0"/>
                <a:cs typeface="SutonnyMJ" pitchFamily="2" charset="0"/>
              </a:rPr>
              <a:t>¨‡g </a:t>
            </a:r>
            <a:r>
              <a:rPr lang="en-US" sz="3200" dirty="0" err="1" smtClean="0">
                <a:latin typeface="SutonnyMJ" pitchFamily="2" charset="0"/>
                <a:cs typeface="SutonnyMJ" pitchFamily="2" charset="0"/>
              </a:rPr>
              <a:t>Kw¤úDUv‡i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cÖ‡ek</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Kiv‡bv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hvq</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B›Uvi‡bU</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wfwËK</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a:t>
            </a:r>
            <a:r>
              <a:rPr lang="en-US" sz="3200" dirty="0" err="1" smtClean="0">
                <a:latin typeface="SutonnyMJ" pitchFamily="2" charset="0"/>
                <a:cs typeface="SutonnyMJ" pitchFamily="2" charset="0"/>
              </a:rPr>
              <a:t>hvMv‡hv‡M</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K_v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ejvi</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a:t>
            </a:r>
            <a:r>
              <a:rPr lang="en-US" sz="3200" dirty="0" err="1" smtClean="0">
                <a:latin typeface="SutonnyMJ" pitchFamily="2" charset="0"/>
                <a:cs typeface="SutonnyMJ" pitchFamily="2" charset="0"/>
              </a:rPr>
              <a:t>ÿ‡Î</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RbwcÖqZv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jÿ</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hvq</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K_v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ejv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QvovI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f‡qm</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wiKMwbk‡bi</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a:t>
            </a:r>
            <a:r>
              <a:rPr lang="en-US" sz="3200" dirty="0" err="1" smtClean="0">
                <a:latin typeface="SutonnyMJ" pitchFamily="2" charset="0"/>
                <a:cs typeface="SutonnyMJ" pitchFamily="2" charset="0"/>
              </a:rPr>
              <a:t>ÿ‡Î</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gvB</a:t>
            </a:r>
            <a:r>
              <a:rPr lang="en-US" sz="3200" dirty="0" smtClean="0">
                <a:latin typeface="SutonnyMJ" pitchFamily="2" charset="0"/>
                <a:cs typeface="SutonnyMJ" pitchFamily="2" charset="0"/>
              </a:rPr>
              <a:t>‡µ</a:t>
            </a:r>
            <a:r>
              <a:rPr lang="en-US" sz="3200" dirty="0" err="1" smtClean="0">
                <a:latin typeface="SutonnyMJ" pitchFamily="2" charset="0"/>
                <a:cs typeface="SutonnyMJ" pitchFamily="2" charset="0"/>
              </a:rPr>
              <a:t>v‡dvb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e¨envi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n‡q</a:t>
            </a:r>
            <a:r>
              <a:rPr lang="en-US" sz="3200" dirty="0" smtClean="0">
                <a:latin typeface="SutonnyMJ" pitchFamily="2" charset="0"/>
                <a:cs typeface="SutonnyMJ" pitchFamily="2" charset="0"/>
              </a:rPr>
              <a:t> _</a:t>
            </a:r>
            <a:r>
              <a:rPr lang="en-US" sz="3200" dirty="0" err="1" smtClean="0">
                <a:latin typeface="SutonnyMJ" pitchFamily="2" charset="0"/>
                <a:cs typeface="SutonnyMJ" pitchFamily="2" charset="0"/>
              </a:rPr>
              <a:t>v‡K</a:t>
            </a:r>
            <a:r>
              <a:rPr lang="en-US" sz="3200" b="1" dirty="0" smtClean="0">
                <a:latin typeface="SutonnyMJ" pitchFamily="2" charset="0"/>
                <a:cs typeface="SutonnyMJ" pitchFamily="2" charset="0"/>
              </a:rPr>
              <a:t>| </a:t>
            </a:r>
            <a:endParaRPr lang="en-US" sz="3200" dirty="0" smtClean="0">
              <a:latin typeface="SutonnyMJ" pitchFamily="2" charset="0"/>
              <a:cs typeface="SutonnyMJ" pitchFamily="2" charset="0"/>
            </a:endParaRPr>
          </a:p>
        </p:txBody>
      </p:sp>
      <p:sp>
        <p:nvSpPr>
          <p:cNvPr id="3" name="TextBox 2"/>
          <p:cNvSpPr txBox="1"/>
          <p:nvPr/>
        </p:nvSpPr>
        <p:spPr>
          <a:xfrm>
            <a:off x="3352800" y="420469"/>
            <a:ext cx="2439801" cy="646331"/>
          </a:xfrm>
          <a:prstGeom prst="rect">
            <a:avLst/>
          </a:prstGeom>
          <a:noFill/>
        </p:spPr>
        <p:txBody>
          <a:bodyPr wrap="square" rtlCol="0">
            <a:spAutoFit/>
          </a:bodyPr>
          <a:lstStyle/>
          <a:p>
            <a:pPr algn="just"/>
            <a:r>
              <a:rPr lang="en-US" sz="3600" b="1" dirty="0" err="1" smtClean="0">
                <a:solidFill>
                  <a:srgbClr val="00B050"/>
                </a:solidFill>
                <a:latin typeface="SutonnyMJ" pitchFamily="2" charset="0"/>
                <a:cs typeface="SutonnyMJ" pitchFamily="2" charset="0"/>
              </a:rPr>
              <a:t>BbcyU</a:t>
            </a:r>
            <a:r>
              <a:rPr lang="en-US" sz="3600" b="1" dirty="0" smtClean="0">
                <a:solidFill>
                  <a:srgbClr val="00B050"/>
                </a:solidFill>
                <a:latin typeface="SutonnyMJ" pitchFamily="2" charset="0"/>
                <a:cs typeface="SutonnyMJ" pitchFamily="2" charset="0"/>
              </a:rPr>
              <a:t> </a:t>
            </a:r>
            <a:r>
              <a:rPr lang="en-US" sz="3600" b="1" dirty="0" err="1" smtClean="0">
                <a:solidFill>
                  <a:srgbClr val="00B050"/>
                </a:solidFill>
                <a:latin typeface="SutonnyMJ" pitchFamily="2" charset="0"/>
                <a:cs typeface="SutonnyMJ" pitchFamily="2" charset="0"/>
              </a:rPr>
              <a:t>wWfvBm</a:t>
            </a:r>
            <a:endParaRPr lang="en-US" sz="3600" b="1" dirty="0" smtClean="0">
              <a:solidFill>
                <a:srgbClr val="00B050"/>
              </a:solidFill>
              <a:latin typeface="SutonnyMJ" pitchFamily="2" charset="0"/>
              <a:cs typeface="SutonnyMJ" pitchFamily="2" charset="0"/>
            </a:endParaRPr>
          </a:p>
        </p:txBody>
      </p:sp>
      <p:sp>
        <p:nvSpPr>
          <p:cNvPr id="4" name="TextBox 3"/>
          <p:cNvSpPr txBox="1"/>
          <p:nvPr/>
        </p:nvSpPr>
        <p:spPr>
          <a:xfrm>
            <a:off x="6477000" y="5830669"/>
            <a:ext cx="2121408" cy="646331"/>
          </a:xfrm>
          <a:prstGeom prst="rect">
            <a:avLst/>
          </a:prstGeom>
          <a:noFill/>
        </p:spPr>
        <p:txBody>
          <a:bodyPr wrap="square" rtlCol="0">
            <a:spAutoFit/>
          </a:bodyPr>
          <a:lstStyle/>
          <a:p>
            <a:pPr algn="just"/>
            <a:r>
              <a:rPr lang="en-US" sz="3600" b="1" dirty="0" err="1">
                <a:solidFill>
                  <a:srgbClr val="FF0000"/>
                </a:solidFill>
                <a:latin typeface="SutonnyMJ" pitchFamily="2" charset="0"/>
                <a:cs typeface="SutonnyMJ" pitchFamily="2" charset="0"/>
              </a:rPr>
              <a:t>g</a:t>
            </a:r>
            <a:r>
              <a:rPr lang="en-US" sz="3600" b="1" dirty="0" err="1" smtClean="0">
                <a:solidFill>
                  <a:srgbClr val="FF0000"/>
                </a:solidFill>
                <a:latin typeface="SutonnyMJ" pitchFamily="2" charset="0"/>
                <a:cs typeface="SutonnyMJ" pitchFamily="2" charset="0"/>
              </a:rPr>
              <a:t>vB</a:t>
            </a:r>
            <a:r>
              <a:rPr lang="en-US" sz="3600" b="1" dirty="0" smtClean="0">
                <a:solidFill>
                  <a:srgbClr val="FF0000"/>
                </a:solidFill>
                <a:latin typeface="SutonnyMJ" pitchFamily="2" charset="0"/>
                <a:cs typeface="SutonnyMJ" pitchFamily="2" charset="0"/>
              </a:rPr>
              <a:t>‡µ</a:t>
            </a:r>
            <a:r>
              <a:rPr lang="en-US" sz="3600" b="1" dirty="0" err="1" smtClean="0">
                <a:solidFill>
                  <a:srgbClr val="FF0000"/>
                </a:solidFill>
                <a:latin typeface="SutonnyMJ" pitchFamily="2" charset="0"/>
                <a:cs typeface="SutonnyMJ" pitchFamily="2" charset="0"/>
              </a:rPr>
              <a:t>v‡dvb</a:t>
            </a:r>
            <a:endParaRPr lang="en-US" sz="3600" b="1" dirty="0" smtClean="0">
              <a:solidFill>
                <a:srgbClr val="FF0000"/>
              </a:solidFill>
              <a:latin typeface="SutonnyMJ" pitchFamily="2" charset="0"/>
              <a:cs typeface="SutonnyMJ"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19800" y="990600"/>
            <a:ext cx="1870157" cy="250783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72200" y="3733800"/>
            <a:ext cx="2045208" cy="19610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733800"/>
            <a:ext cx="8915400" cy="3108543"/>
          </a:xfrm>
          <a:prstGeom prst="rect">
            <a:avLst/>
          </a:prstGeom>
          <a:noFill/>
        </p:spPr>
        <p:txBody>
          <a:bodyPr wrap="square" rtlCol="0">
            <a:spAutoFit/>
          </a:bodyPr>
          <a:lstStyle/>
          <a:p>
            <a:pPr algn="just">
              <a:buFont typeface="Wingdings" pitchFamily="2" charset="2"/>
              <a:buChar char="v"/>
            </a:pPr>
            <a:r>
              <a:rPr lang="en-US" sz="3200" dirty="0" err="1" smtClean="0">
                <a:latin typeface="SutonnyMJ" pitchFamily="2" charset="0"/>
                <a:cs typeface="SutonnyMJ" pitchFamily="2" charset="0"/>
              </a:rPr>
              <a:t>IGgAvi</a:t>
            </a:r>
            <a:r>
              <a:rPr lang="bn-BD" sz="3200" dirty="0" smtClean="0">
                <a:latin typeface="SutonnyMJ" pitchFamily="2" charset="0"/>
                <a:cs typeface="SutonnyMJ" pitchFamily="2" charset="0"/>
              </a:rPr>
              <a:t> </a:t>
            </a:r>
            <a:r>
              <a:rPr lang="bn-BD" sz="3200" dirty="0" smtClean="0">
                <a:latin typeface="NikoshBAN" pitchFamily="2" charset="0"/>
                <a:cs typeface="NikoshBAN" pitchFamily="2" charset="0"/>
              </a:rPr>
              <a:t>(</a:t>
            </a:r>
            <a:r>
              <a:rPr lang="bn-BD" sz="2400" dirty="0" smtClean="0">
                <a:latin typeface="NikoshBAN" pitchFamily="2" charset="0"/>
                <a:cs typeface="NikoshBAN" pitchFamily="2" charset="0"/>
              </a:rPr>
              <a:t>OMR</a:t>
            </a:r>
            <a:r>
              <a:rPr lang="bn-BD" sz="3200" dirty="0" smtClean="0">
                <a:latin typeface="NikoshBAN" pitchFamily="2" charset="0"/>
                <a:cs typeface="NikoshBAN" pitchFamily="2" charset="0"/>
              </a:rPr>
              <a:t>) </a:t>
            </a:r>
            <a:r>
              <a:rPr lang="en-US" sz="3200" dirty="0" err="1" smtClean="0">
                <a:latin typeface="SutonnyMJ" pitchFamily="2" charset="0"/>
                <a:cs typeface="SutonnyMJ" pitchFamily="2" charset="0"/>
              </a:rPr>
              <a:t>Gi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c~Y</a:t>
            </a:r>
            <a:r>
              <a:rPr lang="en-US" sz="3200" dirty="0" smtClean="0">
                <a:latin typeface="SutonnyMJ" pitchFamily="2" charset="0"/>
                <a:cs typeface="SutonnyMJ" pitchFamily="2" charset="0"/>
              </a:rPr>
              <a:t>©</a:t>
            </a:r>
            <a:r>
              <a:rPr lang="bn-BD" sz="3200" dirty="0" smtClean="0">
                <a:latin typeface="NikoshBAN" pitchFamily="2" charset="0"/>
                <a:cs typeface="NikoshBAN" pitchFamily="2" charset="0"/>
              </a:rPr>
              <a:t>রূপ</a:t>
            </a:r>
            <a:r>
              <a:rPr lang="bn-BD" sz="3200" dirty="0" smtClean="0">
                <a:latin typeface="SutonnyMJ" pitchFamily="2" charset="0"/>
                <a:cs typeface="NikoshBAN" pitchFamily="2" charset="0"/>
              </a:rPr>
              <a:t> </a:t>
            </a:r>
            <a:r>
              <a:rPr lang="en-US" sz="3200" dirty="0" smtClean="0">
                <a:latin typeface="SutonnyMJ" pitchFamily="2" charset="0"/>
                <a:cs typeface="SutonnyMJ" pitchFamily="2" charset="0"/>
              </a:rPr>
              <a:t>n‡”Q </a:t>
            </a:r>
            <a:r>
              <a:rPr lang="en-US" sz="3200" dirty="0" err="1" smtClean="0">
                <a:latin typeface="SutonnyMJ" pitchFamily="2" charset="0"/>
                <a:cs typeface="SutonnyMJ" pitchFamily="2" charset="0"/>
              </a:rPr>
              <a:t>AcwUK¨vj</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gvK</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wiWvi</a:t>
            </a:r>
            <a:r>
              <a:rPr lang="bn-BD" sz="3200" dirty="0" smtClean="0">
                <a:latin typeface="SutonnyMJ" pitchFamily="2" charset="0"/>
                <a:cs typeface="SutonnyMJ" pitchFamily="2" charset="0"/>
              </a:rPr>
              <a:t> </a:t>
            </a:r>
            <a:r>
              <a:rPr lang="bn-BD" sz="3200" dirty="0" smtClean="0">
                <a:latin typeface="NikoshBAN" pitchFamily="2" charset="0"/>
                <a:cs typeface="NikoshBAN" pitchFamily="2" charset="0"/>
              </a:rPr>
              <a:t>(</a:t>
            </a:r>
            <a:r>
              <a:rPr lang="bn-BD" sz="2400" dirty="0" smtClean="0">
                <a:latin typeface="NikoshBAN" pitchFamily="2" charset="0"/>
                <a:cs typeface="NikoshBAN" pitchFamily="2" charset="0"/>
              </a:rPr>
              <a:t>Optical Mark Reader</a:t>
            </a:r>
            <a:r>
              <a:rPr lang="bn-BD" sz="3200" dirty="0" smtClean="0">
                <a:latin typeface="NikoshBAN" pitchFamily="2" charset="0"/>
                <a:cs typeface="NikoshBAN" pitchFamily="2" charset="0"/>
              </a:rPr>
              <a:t>)</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GwU</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Av‡jvi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cÖwZdjb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wePvi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GwU</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wewfbœ</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ai‡bi</a:t>
            </a:r>
            <a:r>
              <a:rPr lang="en-US" sz="3200" dirty="0" smtClean="0">
                <a:latin typeface="SutonnyMJ" pitchFamily="2" charset="0"/>
                <a:cs typeface="SutonnyMJ" pitchFamily="2" charset="0"/>
              </a:rPr>
              <a:t> Z_¨ </a:t>
            </a:r>
            <a:r>
              <a:rPr lang="en-US" sz="3200" dirty="0" err="1" smtClean="0">
                <a:latin typeface="SutonnyMJ" pitchFamily="2" charset="0"/>
                <a:cs typeface="SutonnyMJ" pitchFamily="2" charset="0"/>
              </a:rPr>
              <a:t>eyS‡Z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we‡klfv‡e</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ˆ</a:t>
            </a:r>
            <a:r>
              <a:rPr lang="en-US" sz="3200" dirty="0" err="1" smtClean="0">
                <a:latin typeface="SutonnyMJ" pitchFamily="2" charset="0"/>
                <a:cs typeface="SutonnyMJ" pitchFamily="2" charset="0"/>
              </a:rPr>
              <a:t>Zwi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wKQz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vM</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wPý</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IGgAvi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co‡Z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we‡kl</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eûwbe©vPbx</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cÖ‡kœi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DËicÎ</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hvPvB‡q</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GwUi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e¨vcK</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e¨envi</a:t>
            </a:r>
            <a:r>
              <a:rPr lang="en-US" sz="3200" dirty="0">
                <a:latin typeface="SutonnyMJ" pitchFamily="2" charset="0"/>
                <a:cs typeface="SutonnyMJ" pitchFamily="2" charset="0"/>
              </a:rPr>
              <a:t> </a:t>
            </a:r>
            <a:r>
              <a:rPr lang="en-US" sz="3200" dirty="0" err="1" smtClean="0">
                <a:latin typeface="SutonnyMJ" pitchFamily="2" charset="0"/>
                <a:cs typeface="SutonnyMJ" pitchFamily="2" charset="0"/>
              </a:rPr>
              <a:t>i‡q‡Q</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gva</a:t>
            </a:r>
            <a:r>
              <a:rPr lang="en-US" sz="3200" dirty="0" smtClean="0">
                <a:latin typeface="SutonnyMJ" pitchFamily="2" charset="0"/>
                <a:cs typeface="SutonnyMJ" pitchFamily="2" charset="0"/>
              </a:rPr>
              <a:t>¨‡g </a:t>
            </a:r>
            <a:r>
              <a:rPr lang="en-US" sz="3200" dirty="0" err="1" smtClean="0">
                <a:latin typeface="SutonnyMJ" pitchFamily="2" charset="0"/>
                <a:cs typeface="SutonnyMJ" pitchFamily="2" charset="0"/>
              </a:rPr>
              <a:t>g~j¨vqbK</a:t>
            </a:r>
            <a:r>
              <a:rPr lang="en-US" sz="3200" dirty="0" smtClean="0">
                <a:latin typeface="SutonnyMJ" pitchFamily="2" charset="0"/>
                <a:cs typeface="SutonnyMJ" pitchFamily="2" charset="0"/>
              </a:rPr>
              <a:t>…Z </a:t>
            </a:r>
            <a:r>
              <a:rPr lang="en-US" sz="3200" dirty="0" err="1" smtClean="0">
                <a:latin typeface="SutonnyMJ" pitchFamily="2" charset="0"/>
                <a:cs typeface="SutonnyMJ" pitchFamily="2" charset="0"/>
              </a:rPr>
              <a:t>DËic‡Î</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fzj,cÿcvwZZ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nIqvi</a:t>
            </a:r>
            <a:r>
              <a:rPr lang="en-US" sz="3200" dirty="0">
                <a:latin typeface="SutonnyMJ" pitchFamily="2" charset="0"/>
                <a:cs typeface="SutonnyMJ" pitchFamily="2" charset="0"/>
              </a:rPr>
              <a:t> </a:t>
            </a:r>
            <a:r>
              <a:rPr lang="en-US" sz="3200" dirty="0" smtClean="0">
                <a:latin typeface="SutonnyMJ" pitchFamily="2" charset="0"/>
                <a:cs typeface="SutonnyMJ" pitchFamily="2" charset="0"/>
              </a:rPr>
              <a:t>†</a:t>
            </a:r>
            <a:r>
              <a:rPr lang="en-US" sz="3200" dirty="0" err="1" smtClean="0">
                <a:latin typeface="SutonnyMJ" pitchFamily="2" charset="0"/>
                <a:cs typeface="SutonnyMJ" pitchFamily="2" charset="0"/>
              </a:rPr>
              <a:t>Kv‡bv</a:t>
            </a:r>
            <a:r>
              <a:rPr lang="en-US" sz="3200" dirty="0" smtClean="0">
                <a:latin typeface="SutonnyMJ" pitchFamily="2" charset="0"/>
                <a:cs typeface="SutonnyMJ" pitchFamily="2" charset="0"/>
              </a:rPr>
              <a:t> m¤¢</a:t>
            </a:r>
            <a:r>
              <a:rPr lang="en-US" sz="3200" dirty="0" err="1" smtClean="0">
                <a:latin typeface="SutonnyMJ" pitchFamily="2" charset="0"/>
                <a:cs typeface="SutonnyMJ" pitchFamily="2" charset="0"/>
              </a:rPr>
              <a:t>vebvB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bB</a:t>
            </a:r>
            <a:r>
              <a:rPr lang="en-US" sz="3200" dirty="0" smtClean="0">
                <a:latin typeface="SutonnyMJ" pitchFamily="2" charset="0"/>
                <a:cs typeface="SutonnyMJ" pitchFamily="2" charset="0"/>
              </a:rPr>
              <a:t>| </a:t>
            </a:r>
            <a:endParaRPr lang="en-US" sz="3200" dirty="0">
              <a:latin typeface="SutonnyMJ" pitchFamily="2" charset="0"/>
              <a:cs typeface="SutonnyMJ" pitchFamily="2" charset="0"/>
            </a:endParaRPr>
          </a:p>
        </p:txBody>
      </p:sp>
      <p:sp>
        <p:nvSpPr>
          <p:cNvPr id="5" name="TextBox 4"/>
          <p:cNvSpPr txBox="1"/>
          <p:nvPr/>
        </p:nvSpPr>
        <p:spPr>
          <a:xfrm>
            <a:off x="4038600" y="1981200"/>
            <a:ext cx="1604818" cy="1015663"/>
          </a:xfrm>
          <a:prstGeom prst="rect">
            <a:avLst/>
          </a:prstGeom>
          <a:noFill/>
        </p:spPr>
        <p:txBody>
          <a:bodyPr wrap="square" rtlCol="0">
            <a:spAutoFit/>
          </a:bodyPr>
          <a:lstStyle/>
          <a:p>
            <a:pPr algn="ctr"/>
            <a:r>
              <a:rPr lang="en-US" sz="2800" b="1" dirty="0" err="1" smtClean="0">
                <a:latin typeface="SutonnyMJ" pitchFamily="2" charset="0"/>
                <a:cs typeface="SutonnyMJ" pitchFamily="2" charset="0"/>
              </a:rPr>
              <a:t>IGgAvi</a:t>
            </a:r>
            <a:endParaRPr lang="bn-BD" sz="2800" b="1" dirty="0" smtClean="0">
              <a:latin typeface="SutonnyMJ" pitchFamily="2" charset="0"/>
              <a:cs typeface="SutonnyMJ" pitchFamily="2" charset="0"/>
            </a:endParaRPr>
          </a:p>
          <a:p>
            <a:pPr algn="ctr"/>
            <a:r>
              <a:rPr lang="bn-BD" sz="3200" b="1" dirty="0" smtClean="0">
                <a:latin typeface="NikoshBAN" pitchFamily="2" charset="0"/>
                <a:cs typeface="NikoshBAN" pitchFamily="2" charset="0"/>
              </a:rPr>
              <a:t>(</a:t>
            </a:r>
            <a:r>
              <a:rPr lang="bn-BD" sz="2400" b="1" dirty="0" smtClean="0">
                <a:latin typeface="NikoshBAN" pitchFamily="2" charset="0"/>
                <a:cs typeface="NikoshBAN" pitchFamily="2" charset="0"/>
              </a:rPr>
              <a:t>OMR</a:t>
            </a:r>
            <a:r>
              <a:rPr lang="bn-BD" sz="3200" b="1" dirty="0" smtClean="0">
                <a:latin typeface="NikoshBAN" pitchFamily="2" charset="0"/>
                <a:cs typeface="NikoshBAN" pitchFamily="2" charset="0"/>
              </a:rPr>
              <a:t>)</a:t>
            </a:r>
            <a:endParaRPr lang="en-US" sz="2800" b="1"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1295400"/>
            <a:ext cx="3799521" cy="2057400"/>
          </a:xfrm>
          <a:prstGeom prst="rect">
            <a:avLst/>
          </a:prstGeom>
        </p:spPr>
      </p:pic>
      <p:sp>
        <p:nvSpPr>
          <p:cNvPr id="8" name="TextBox 7"/>
          <p:cNvSpPr txBox="1"/>
          <p:nvPr/>
        </p:nvSpPr>
        <p:spPr>
          <a:xfrm>
            <a:off x="3352800" y="152400"/>
            <a:ext cx="2439801" cy="646331"/>
          </a:xfrm>
          <a:prstGeom prst="rect">
            <a:avLst/>
          </a:prstGeom>
          <a:noFill/>
        </p:spPr>
        <p:txBody>
          <a:bodyPr wrap="square" rtlCol="0">
            <a:spAutoFit/>
          </a:bodyPr>
          <a:lstStyle/>
          <a:p>
            <a:pPr algn="just"/>
            <a:r>
              <a:rPr lang="en-US" sz="3600" b="1" dirty="0" err="1" smtClean="0">
                <a:solidFill>
                  <a:srgbClr val="00B050"/>
                </a:solidFill>
                <a:latin typeface="SutonnyMJ" pitchFamily="2" charset="0"/>
                <a:cs typeface="SutonnyMJ" pitchFamily="2" charset="0"/>
              </a:rPr>
              <a:t>BbcyU</a:t>
            </a:r>
            <a:r>
              <a:rPr lang="en-US" sz="3600" b="1" dirty="0" smtClean="0">
                <a:solidFill>
                  <a:srgbClr val="00B050"/>
                </a:solidFill>
                <a:latin typeface="SutonnyMJ" pitchFamily="2" charset="0"/>
                <a:cs typeface="SutonnyMJ" pitchFamily="2" charset="0"/>
              </a:rPr>
              <a:t> </a:t>
            </a:r>
            <a:r>
              <a:rPr lang="en-US" sz="3600" b="1" dirty="0" err="1" smtClean="0">
                <a:solidFill>
                  <a:srgbClr val="00B050"/>
                </a:solidFill>
                <a:latin typeface="SutonnyMJ" pitchFamily="2" charset="0"/>
                <a:cs typeface="SutonnyMJ" pitchFamily="2" charset="0"/>
              </a:rPr>
              <a:t>wWfvBm</a:t>
            </a:r>
            <a:endParaRPr lang="en-US" sz="3600" b="1" dirty="0" smtClean="0">
              <a:solidFill>
                <a:srgbClr val="00B050"/>
              </a:solidFill>
              <a:latin typeface="SutonnyMJ" pitchFamily="2" charset="0"/>
              <a:cs typeface="SutonnyMJ" pitchFamily="2" charset="0"/>
            </a:endParaRPr>
          </a:p>
        </p:txBody>
      </p:sp>
      <p:pic>
        <p:nvPicPr>
          <p:cNvPr id="9" name="Picture 8" descr="Capture1.JPG"/>
          <p:cNvPicPr>
            <a:picLocks noChangeAspect="1"/>
          </p:cNvPicPr>
          <p:nvPr/>
        </p:nvPicPr>
        <p:blipFill>
          <a:blip r:embed="rId3"/>
          <a:stretch>
            <a:fillRect/>
          </a:stretch>
        </p:blipFill>
        <p:spPr>
          <a:xfrm>
            <a:off x="5791200" y="1143000"/>
            <a:ext cx="2895600" cy="2286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466195"/>
            <a:ext cx="4347926" cy="4401205"/>
          </a:xfrm>
          <a:prstGeom prst="rect">
            <a:avLst/>
          </a:prstGeom>
          <a:noFill/>
        </p:spPr>
        <p:txBody>
          <a:bodyPr wrap="square" rtlCol="0">
            <a:spAutoFit/>
          </a:bodyPr>
          <a:lstStyle/>
          <a:p>
            <a:pPr algn="just">
              <a:buFont typeface="Wingdings" pitchFamily="2" charset="2"/>
              <a:buChar char="v"/>
            </a:pPr>
            <a:r>
              <a:rPr lang="bn-BD" sz="4000" dirty="0" smtClean="0">
                <a:latin typeface="SutonnyMJ" pitchFamily="2" charset="0"/>
                <a:cs typeface="SutonnyMJ" pitchFamily="2" charset="0"/>
              </a:rPr>
              <a:t> </a:t>
            </a:r>
            <a:r>
              <a:rPr lang="en-US" sz="4000" dirty="0" err="1" smtClean="0">
                <a:latin typeface="SutonnyMJ" pitchFamily="2" charset="0"/>
                <a:cs typeface="SutonnyMJ" pitchFamily="2" charset="0"/>
              </a:rPr>
              <a:t>Rqw÷K</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GKwU</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BbcyU</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wWfvBm</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GwU</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g~jZ</a:t>
            </a:r>
            <a:r>
              <a:rPr lang="en-US" sz="4000" dirty="0" smtClean="0">
                <a:latin typeface="SutonnyMJ" pitchFamily="2" charset="0"/>
                <a:cs typeface="SutonnyMJ" pitchFamily="2" charset="0"/>
              </a:rPr>
              <a:t> ‡Mg †</a:t>
            </a:r>
            <a:r>
              <a:rPr lang="en-US" sz="4000" dirty="0" err="1" smtClean="0">
                <a:latin typeface="SutonnyMJ" pitchFamily="2" charset="0"/>
                <a:cs typeface="SutonnyMJ" pitchFamily="2" charset="0"/>
              </a:rPr>
              <a:t>Ljvi</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Kv‡R</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e¨eüZ</a:t>
            </a:r>
            <a:r>
              <a:rPr lang="en-US" sz="4000" dirty="0" smtClean="0">
                <a:latin typeface="SutonnyMJ" pitchFamily="2" charset="0"/>
                <a:cs typeface="SutonnyMJ" pitchFamily="2" charset="0"/>
              </a:rPr>
              <a:t> nq| †Mg </a:t>
            </a:r>
            <a:r>
              <a:rPr lang="en-US" sz="4000" dirty="0" err="1" smtClean="0">
                <a:latin typeface="SutonnyMJ" pitchFamily="2" charset="0"/>
                <a:cs typeface="SutonnyMJ" pitchFamily="2" charset="0"/>
              </a:rPr>
              <a:t>cwiPvjbvi</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Rb</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wewfbœ</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ai‡bi</a:t>
            </a:r>
            <a:r>
              <a:rPr lang="en-US" sz="4000" dirty="0">
                <a:latin typeface="SutonnyMJ" pitchFamily="2" charset="0"/>
                <a:cs typeface="SutonnyMJ" pitchFamily="2" charset="0"/>
              </a:rPr>
              <a:t> </a:t>
            </a:r>
            <a:r>
              <a:rPr lang="en-US" sz="4000" dirty="0" err="1" smtClean="0">
                <a:latin typeface="SutonnyMJ" pitchFamily="2" charset="0"/>
                <a:cs typeface="SutonnyMJ" pitchFamily="2" charset="0"/>
              </a:rPr>
              <a:t>wb‡`©k</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Rqw</a:t>
            </a:r>
            <a:r>
              <a:rPr lang="en-US" sz="4000" dirty="0" smtClean="0">
                <a:latin typeface="SutonnyMJ" pitchFamily="2" charset="0"/>
                <a:cs typeface="SutonnyMJ" pitchFamily="2" charset="0"/>
              </a:rPr>
              <a:t>÷‡Ki </a:t>
            </a:r>
            <a:r>
              <a:rPr lang="en-US" sz="4000" dirty="0" err="1" smtClean="0">
                <a:latin typeface="SutonnyMJ" pitchFamily="2" charset="0"/>
                <a:cs typeface="SutonnyMJ" pitchFamily="2" charset="0"/>
              </a:rPr>
              <a:t>gva</a:t>
            </a:r>
            <a:r>
              <a:rPr lang="en-US" sz="4000" dirty="0" smtClean="0">
                <a:latin typeface="SutonnyMJ" pitchFamily="2" charset="0"/>
                <a:cs typeface="SutonnyMJ" pitchFamily="2" charset="0"/>
              </a:rPr>
              <a:t>¨‡g †`</a:t>
            </a:r>
            <a:r>
              <a:rPr lang="en-US" sz="4000" dirty="0" err="1" smtClean="0">
                <a:latin typeface="SutonnyMJ" pitchFamily="2" charset="0"/>
                <a:cs typeface="SutonnyMJ" pitchFamily="2" charset="0"/>
              </a:rPr>
              <a:t>Iqv</a:t>
            </a:r>
            <a:r>
              <a:rPr lang="en-US" sz="4000" dirty="0" smtClean="0">
                <a:latin typeface="SutonnyMJ" pitchFamily="2" charset="0"/>
                <a:cs typeface="SutonnyMJ" pitchFamily="2" charset="0"/>
              </a:rPr>
              <a:t> nq|</a:t>
            </a:r>
            <a:endParaRPr lang="en-US" sz="4000" dirty="0">
              <a:latin typeface="SutonnyMJ" pitchFamily="2" charset="0"/>
              <a:cs typeface="SutonnyMJ" pitchFamily="2" charset="0"/>
            </a:endParaRPr>
          </a:p>
        </p:txBody>
      </p:sp>
      <p:sp>
        <p:nvSpPr>
          <p:cNvPr id="8" name="TextBox 7"/>
          <p:cNvSpPr txBox="1"/>
          <p:nvPr/>
        </p:nvSpPr>
        <p:spPr>
          <a:xfrm>
            <a:off x="6019800" y="5257800"/>
            <a:ext cx="2337254" cy="707886"/>
          </a:xfrm>
          <a:prstGeom prst="rect">
            <a:avLst/>
          </a:prstGeom>
          <a:noFill/>
        </p:spPr>
        <p:txBody>
          <a:bodyPr wrap="square" rtlCol="0">
            <a:spAutoFit/>
          </a:bodyPr>
          <a:lstStyle/>
          <a:p>
            <a:pPr algn="ctr"/>
            <a:r>
              <a:rPr lang="en-US" sz="6000" baseline="-25000" dirty="0" err="1" smtClean="0">
                <a:latin typeface="SutonnyMJ" pitchFamily="2" charset="0"/>
                <a:cs typeface="SutonnyMJ" pitchFamily="2" charset="0"/>
              </a:rPr>
              <a:t>Rqw÷K</a:t>
            </a:r>
            <a:endParaRPr lang="en-US" sz="6000" baseline="-25000" dirty="0">
              <a:latin typeface="SutonnyMJ" pitchFamily="2" charset="0"/>
              <a:cs typeface="SutonnyMJ" pitchFamily="2" charset="0"/>
            </a:endParaRP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19800" y="228600"/>
            <a:ext cx="2052966" cy="2097136"/>
          </a:xfrm>
          <a:prstGeom prst="rect">
            <a:avLst/>
          </a:prstGeom>
        </p:spPr>
      </p:pic>
      <p:sp>
        <p:nvSpPr>
          <p:cNvPr id="11" name="TextBox 10"/>
          <p:cNvSpPr txBox="1"/>
          <p:nvPr/>
        </p:nvSpPr>
        <p:spPr>
          <a:xfrm>
            <a:off x="1905000" y="228600"/>
            <a:ext cx="3124200" cy="707886"/>
          </a:xfrm>
          <a:prstGeom prst="rect">
            <a:avLst/>
          </a:prstGeom>
          <a:noFill/>
        </p:spPr>
        <p:txBody>
          <a:bodyPr wrap="square" rtlCol="0">
            <a:spAutoFit/>
          </a:bodyPr>
          <a:lstStyle/>
          <a:p>
            <a:pPr algn="just"/>
            <a:r>
              <a:rPr lang="en-US" sz="4000" b="1" u="sng" dirty="0" err="1" smtClean="0">
                <a:solidFill>
                  <a:srgbClr val="00B050"/>
                </a:solidFill>
                <a:latin typeface="SutonnyMJ" pitchFamily="2" charset="0"/>
                <a:cs typeface="SutonnyMJ" pitchFamily="2" charset="0"/>
              </a:rPr>
              <a:t>BbcyU</a:t>
            </a:r>
            <a:r>
              <a:rPr lang="en-US" sz="4000" b="1" u="sng" dirty="0" smtClean="0">
                <a:solidFill>
                  <a:srgbClr val="00B050"/>
                </a:solidFill>
                <a:latin typeface="SutonnyMJ" pitchFamily="2" charset="0"/>
                <a:cs typeface="SutonnyMJ" pitchFamily="2" charset="0"/>
              </a:rPr>
              <a:t> </a:t>
            </a:r>
            <a:r>
              <a:rPr lang="en-US" sz="4000" b="1" u="sng" dirty="0" err="1" smtClean="0">
                <a:solidFill>
                  <a:srgbClr val="00B050"/>
                </a:solidFill>
                <a:latin typeface="SutonnyMJ" pitchFamily="2" charset="0"/>
                <a:cs typeface="SutonnyMJ" pitchFamily="2" charset="0"/>
              </a:rPr>
              <a:t>wWfvBm</a:t>
            </a:r>
            <a:endParaRPr lang="en-US" sz="4000" b="1" u="sng" dirty="0" smtClean="0">
              <a:solidFill>
                <a:srgbClr val="00B050"/>
              </a:solidFill>
              <a:latin typeface="SutonnyMJ" pitchFamily="2" charset="0"/>
              <a:cs typeface="SutonnyMJ" pitchFamily="2" charset="0"/>
            </a:endParaRPr>
          </a:p>
        </p:txBody>
      </p:sp>
      <p:pic>
        <p:nvPicPr>
          <p:cNvPr id="12" name="Picture 11" descr="Capture.JPG"/>
          <p:cNvPicPr>
            <a:picLocks noChangeAspect="1"/>
          </p:cNvPicPr>
          <p:nvPr/>
        </p:nvPicPr>
        <p:blipFill>
          <a:blip r:embed="rId3"/>
          <a:stretch>
            <a:fillRect/>
          </a:stretch>
        </p:blipFill>
        <p:spPr>
          <a:xfrm>
            <a:off x="6019800" y="2667000"/>
            <a:ext cx="2200275" cy="21431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ture2.JPG"/>
          <p:cNvPicPr>
            <a:picLocks noChangeAspect="1"/>
          </p:cNvPicPr>
          <p:nvPr/>
        </p:nvPicPr>
        <p:blipFill>
          <a:blip r:embed="rId2"/>
          <a:stretch>
            <a:fillRect/>
          </a:stretch>
        </p:blipFill>
        <p:spPr>
          <a:xfrm>
            <a:off x="6324600" y="4800600"/>
            <a:ext cx="2438399" cy="1371600"/>
          </a:xfrm>
          <a:prstGeom prst="rect">
            <a:avLst/>
          </a:prstGeom>
        </p:spPr>
      </p:pic>
      <p:sp>
        <p:nvSpPr>
          <p:cNvPr id="5" name="TextBox 4"/>
          <p:cNvSpPr txBox="1"/>
          <p:nvPr/>
        </p:nvSpPr>
        <p:spPr>
          <a:xfrm>
            <a:off x="2895600" y="-22086"/>
            <a:ext cx="3124200" cy="707886"/>
          </a:xfrm>
          <a:prstGeom prst="rect">
            <a:avLst/>
          </a:prstGeom>
          <a:noFill/>
        </p:spPr>
        <p:txBody>
          <a:bodyPr wrap="square" rtlCol="0">
            <a:spAutoFit/>
          </a:bodyPr>
          <a:lstStyle/>
          <a:p>
            <a:pPr algn="just"/>
            <a:r>
              <a:rPr lang="en-US" sz="4000" b="1" u="sng" dirty="0" err="1" smtClean="0">
                <a:solidFill>
                  <a:srgbClr val="00B050"/>
                </a:solidFill>
                <a:latin typeface="SutonnyMJ" pitchFamily="2" charset="0"/>
                <a:cs typeface="SutonnyMJ" pitchFamily="2" charset="0"/>
              </a:rPr>
              <a:t>BbcyU</a:t>
            </a:r>
            <a:r>
              <a:rPr lang="en-US" sz="4000" b="1" u="sng" dirty="0" smtClean="0">
                <a:solidFill>
                  <a:srgbClr val="00B050"/>
                </a:solidFill>
                <a:latin typeface="SutonnyMJ" pitchFamily="2" charset="0"/>
                <a:cs typeface="SutonnyMJ" pitchFamily="2" charset="0"/>
              </a:rPr>
              <a:t> </a:t>
            </a:r>
            <a:r>
              <a:rPr lang="en-US" sz="4000" b="1" u="sng" dirty="0" err="1" smtClean="0">
                <a:solidFill>
                  <a:srgbClr val="00B050"/>
                </a:solidFill>
                <a:latin typeface="SutonnyMJ" pitchFamily="2" charset="0"/>
                <a:cs typeface="SutonnyMJ" pitchFamily="2" charset="0"/>
              </a:rPr>
              <a:t>wWfvBm</a:t>
            </a:r>
            <a:endParaRPr lang="en-US" sz="4000" b="1" u="sng" dirty="0" smtClean="0">
              <a:solidFill>
                <a:srgbClr val="00B050"/>
              </a:solidFill>
              <a:latin typeface="SutonnyMJ" pitchFamily="2" charset="0"/>
              <a:cs typeface="SutonnyMJ" pitchFamily="2" charset="0"/>
            </a:endParaRPr>
          </a:p>
        </p:txBody>
      </p:sp>
      <p:sp>
        <p:nvSpPr>
          <p:cNvPr id="6" name="TextBox 5"/>
          <p:cNvSpPr txBox="1"/>
          <p:nvPr/>
        </p:nvSpPr>
        <p:spPr>
          <a:xfrm>
            <a:off x="6400800" y="6243935"/>
            <a:ext cx="2449710" cy="461665"/>
          </a:xfrm>
          <a:prstGeom prst="rect">
            <a:avLst/>
          </a:prstGeom>
          <a:noFill/>
        </p:spPr>
        <p:txBody>
          <a:bodyPr wrap="none" rtlCol="0">
            <a:spAutoFit/>
          </a:bodyPr>
          <a:lstStyle/>
          <a:p>
            <a:r>
              <a:rPr lang="bn-BD" sz="2400" b="1" dirty="0" smtClean="0"/>
              <a:t>বারকোড রিডার</a:t>
            </a:r>
            <a:endParaRPr lang="en-US" sz="2400" b="1" dirty="0"/>
          </a:p>
        </p:txBody>
      </p:sp>
      <p:sp>
        <p:nvSpPr>
          <p:cNvPr id="8" name="TextBox 7"/>
          <p:cNvSpPr txBox="1"/>
          <p:nvPr/>
        </p:nvSpPr>
        <p:spPr>
          <a:xfrm>
            <a:off x="76200" y="657285"/>
            <a:ext cx="8991600" cy="4524315"/>
          </a:xfrm>
          <a:prstGeom prst="rect">
            <a:avLst/>
          </a:prstGeom>
          <a:noFill/>
        </p:spPr>
        <p:txBody>
          <a:bodyPr wrap="square" rtlCol="0">
            <a:spAutoFit/>
          </a:bodyPr>
          <a:lstStyle/>
          <a:p>
            <a:pPr algn="just">
              <a:buFont typeface="Wingdings" pitchFamily="2" charset="2"/>
              <a:buChar char="v"/>
            </a:pPr>
            <a:r>
              <a:rPr lang="as-IN" sz="3200" dirty="0" smtClean="0">
                <a:latin typeface="NikoshBAN" pitchFamily="2" charset="0"/>
                <a:cs typeface="NikoshBAN" pitchFamily="2" charset="0"/>
              </a:rPr>
              <a:t>বারকোড হল মেশিনে তৈরী এক প্রকারের সাংকেতিক কথা। বারকোডকে মোর্স কোডও বলা হয়। বিজ্ঞানি মোর্স এর জনক । বড় বড় শপিংমলে শপিং করতে গেলে দেখবেন জিনিসের সাথে লাগানো ছোট্ট কাগজে যেখানে দাম লেখা আছে তার একটু উপরেই কালো কালো কিছু দাগ দেওয়া। একটি ছোট্ট যন্ত্র কম্পিউটারের সাথে কানেক্ট করা থাকে যার মধ্য থেকে লাল আলো বের হয়</a:t>
            </a:r>
            <a:r>
              <a:rPr lang="as-IN" sz="3200" dirty="0" smtClean="0">
                <a:latin typeface="NikoshBAN" pitchFamily="2" charset="0"/>
                <a:cs typeface="NikoshBAN" pitchFamily="2" charset="0"/>
              </a:rPr>
              <a:t>।কালো </a:t>
            </a:r>
            <a:r>
              <a:rPr lang="as-IN" sz="3200" dirty="0" smtClean="0">
                <a:latin typeface="NikoshBAN" pitchFamily="2" charset="0"/>
                <a:cs typeface="NikoshBAN" pitchFamily="2" charset="0"/>
              </a:rPr>
              <a:t>কালো দাগগুলোর উপরে ধরলেই কম্পিউটারে জিনিসটির নাম, দাম ও অন্যান্য তথ্য চলে আসে। মূলত যাতে বড় কোন হিসাব করতে ভূল না হয় সেজন্যে ব্যবহার করা হয় এই বারকোড</a:t>
            </a:r>
            <a:r>
              <a:rPr lang="as-IN" sz="3200" dirty="0" smtClean="0">
                <a:latin typeface="NikoshBAN" pitchFamily="2" charset="0"/>
                <a:cs typeface="NikoshBAN" pitchFamily="2" charset="0"/>
              </a:rPr>
              <a:t>।</a:t>
            </a:r>
            <a:endParaRPr lang="as-IN" sz="3200" dirty="0" smtClean="0">
              <a:latin typeface="NikoshBAN" pitchFamily="2" charset="0"/>
              <a:cs typeface="NikoshBAN" pitchFamily="2" charset="0"/>
            </a:endParaRPr>
          </a:p>
        </p:txBody>
      </p:sp>
      <p:pic>
        <p:nvPicPr>
          <p:cNvPr id="9" name="Picture 8" descr="Capture8.JPG"/>
          <p:cNvPicPr>
            <a:picLocks noChangeAspect="1"/>
          </p:cNvPicPr>
          <p:nvPr/>
        </p:nvPicPr>
        <p:blipFill>
          <a:blip r:embed="rId3"/>
          <a:stretch>
            <a:fillRect/>
          </a:stretch>
        </p:blipFill>
        <p:spPr>
          <a:xfrm>
            <a:off x="1524000" y="5029200"/>
            <a:ext cx="4543425" cy="7810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853619"/>
            <a:ext cx="6248400" cy="4708981"/>
          </a:xfrm>
          <a:prstGeom prst="rect">
            <a:avLst/>
          </a:prstGeom>
          <a:noFill/>
        </p:spPr>
        <p:txBody>
          <a:bodyPr wrap="square" rtlCol="0">
            <a:spAutoFit/>
          </a:bodyPr>
          <a:lstStyle/>
          <a:p>
            <a:pPr algn="ctr"/>
            <a:r>
              <a:rPr lang="bn-BD" sz="15000" b="1" dirty="0" smtClean="0">
                <a:solidFill>
                  <a:srgbClr val="FF0000"/>
                </a:solidFill>
                <a:latin typeface="NikoshBAN" pitchFamily="2" charset="0"/>
                <a:cs typeface="NikoshBAN" pitchFamily="2" charset="0"/>
              </a:rPr>
              <a:t>ধন্যবাদ </a:t>
            </a:r>
            <a:r>
              <a:rPr lang="bn-BD" sz="15000" b="1" dirty="0" smtClean="0">
                <a:solidFill>
                  <a:srgbClr val="00B050"/>
                </a:solidFill>
                <a:latin typeface="NikoshBAN" pitchFamily="2" charset="0"/>
                <a:cs typeface="NikoshBAN" pitchFamily="2" charset="0"/>
              </a:rPr>
              <a:t>সবাইকে</a:t>
            </a:r>
            <a:endParaRPr lang="en-US" sz="15000" b="1" dirty="0">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648200" y="64008"/>
            <a:ext cx="0" cy="6245352"/>
          </a:xfrm>
          <a:prstGeom prst="line">
            <a:avLst/>
          </a:prstGeom>
          <a:ln w="57150"/>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2"/>
          <a:stretch>
            <a:fillRect/>
          </a:stretch>
        </p:blipFill>
        <p:spPr>
          <a:xfrm>
            <a:off x="1563600" y="990600"/>
            <a:ext cx="1760258" cy="22860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a:stretch>
            <a:fillRect/>
          </a:stretch>
        </p:blipFill>
        <p:spPr>
          <a:xfrm>
            <a:off x="6239776" y="990600"/>
            <a:ext cx="1880839" cy="236220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4876800" y="3505200"/>
            <a:ext cx="3962400"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200" b="1" dirty="0" smtClean="0">
                <a:solidFill>
                  <a:srgbClr val="002060"/>
                </a:solidFill>
                <a:latin typeface="NikoshBAN" pitchFamily="2" charset="0"/>
                <a:cs typeface="NikoshBAN" pitchFamily="2" charset="0"/>
              </a:rPr>
              <a:t>শ্রেণিঃ </a:t>
            </a:r>
            <a:r>
              <a:rPr lang="bn-BD" sz="3200" b="1" dirty="0" smtClean="0">
                <a:solidFill>
                  <a:srgbClr val="002060"/>
                </a:solidFill>
                <a:latin typeface="NikoshBAN" pitchFamily="2" charset="0"/>
                <a:cs typeface="NikoshBAN" pitchFamily="2" charset="0"/>
              </a:rPr>
              <a:t>ষষ্ঠ</a:t>
            </a:r>
            <a:endParaRPr lang="bn-BD" sz="3200" b="1" dirty="0" smtClean="0">
              <a:solidFill>
                <a:srgbClr val="002060"/>
              </a:solidFill>
              <a:latin typeface="NikoshBAN" pitchFamily="2" charset="0"/>
              <a:cs typeface="NikoshBAN" pitchFamily="2" charset="0"/>
            </a:endParaRPr>
          </a:p>
          <a:p>
            <a:pPr algn="ctr"/>
            <a:r>
              <a:rPr lang="bn-BD" sz="3200" b="1" dirty="0" smtClean="0">
                <a:solidFill>
                  <a:srgbClr val="002060"/>
                </a:solidFill>
                <a:latin typeface="NikoshBAN" pitchFamily="2" charset="0"/>
                <a:cs typeface="NikoshBAN" pitchFamily="2" charset="0"/>
              </a:rPr>
              <a:t>বিষয়ঃ</a:t>
            </a:r>
            <a:r>
              <a:rPr lang="en-US" sz="3200" b="1" dirty="0" smtClean="0">
                <a:solidFill>
                  <a:srgbClr val="002060"/>
                </a:solidFill>
                <a:latin typeface="NikoshBAN" pitchFamily="2" charset="0"/>
                <a:cs typeface="NikoshBAN" pitchFamily="2" charset="0"/>
              </a:rPr>
              <a:t> </a:t>
            </a:r>
            <a:r>
              <a:rPr lang="bn-BD" sz="3200" b="1" dirty="0" smtClean="0">
                <a:solidFill>
                  <a:srgbClr val="002060"/>
                </a:solidFill>
                <a:latin typeface="NikoshBAN" pitchFamily="2" charset="0"/>
                <a:cs typeface="NikoshBAN" pitchFamily="2" charset="0"/>
              </a:rPr>
              <a:t>তথ্য ও যোগাযোগ প্রযুক্তি</a:t>
            </a:r>
            <a:endParaRPr lang="en-US" sz="3200" b="1" dirty="0" smtClean="0">
              <a:solidFill>
                <a:srgbClr val="002060"/>
              </a:solidFill>
              <a:latin typeface="NikoshBAN" pitchFamily="2" charset="0"/>
              <a:cs typeface="NikoshBAN" pitchFamily="2" charset="0"/>
            </a:endParaRPr>
          </a:p>
          <a:p>
            <a:pPr algn="ctr"/>
            <a:r>
              <a:rPr lang="bn-BD" sz="3200" b="1" dirty="0" smtClean="0">
                <a:solidFill>
                  <a:srgbClr val="002060"/>
                </a:solidFill>
                <a:latin typeface="NikoshBAN" pitchFamily="2" charset="0"/>
                <a:cs typeface="NikoshBAN" pitchFamily="2" charset="0"/>
              </a:rPr>
              <a:t>অধ্যায়ঃ </a:t>
            </a:r>
            <a:r>
              <a:rPr lang="bn-BD" sz="3200" b="1" dirty="0" smtClean="0">
                <a:solidFill>
                  <a:srgbClr val="002060"/>
                </a:solidFill>
                <a:latin typeface="NikoshBAN" pitchFamily="2" charset="0"/>
                <a:cs typeface="NikoshBAN" pitchFamily="2" charset="0"/>
              </a:rPr>
              <a:t>দ্বিতীয় </a:t>
            </a:r>
            <a:endParaRPr lang="en-US" sz="3200" b="1" dirty="0" smtClean="0">
              <a:solidFill>
                <a:srgbClr val="002060"/>
              </a:solidFill>
              <a:latin typeface="NikoshBAN" pitchFamily="2" charset="0"/>
              <a:cs typeface="NikoshBAN" pitchFamily="2" charset="0"/>
            </a:endParaRPr>
          </a:p>
          <a:p>
            <a:pPr algn="ctr"/>
            <a:r>
              <a:rPr lang="bn-BD" sz="3200" b="1" dirty="0" smtClean="0">
                <a:solidFill>
                  <a:srgbClr val="002060"/>
                </a:solidFill>
                <a:latin typeface="NikoshBAN" pitchFamily="2" charset="0"/>
                <a:cs typeface="NikoshBAN" pitchFamily="2" charset="0"/>
              </a:rPr>
              <a:t>পাঠ্য বিষয়ঃ ইনপুট </a:t>
            </a:r>
            <a:r>
              <a:rPr lang="bn-BD" sz="3200" b="1" dirty="0" smtClean="0">
                <a:solidFill>
                  <a:srgbClr val="002060"/>
                </a:solidFill>
                <a:latin typeface="NikoshBAN" pitchFamily="2" charset="0"/>
                <a:cs typeface="NikoshBAN" pitchFamily="2" charset="0"/>
              </a:rPr>
              <a:t>ডিভাইস</a:t>
            </a:r>
          </a:p>
          <a:p>
            <a:pPr algn="ctr"/>
            <a:endParaRPr lang="en-US" sz="3200" b="1" dirty="0" smtClean="0">
              <a:solidFill>
                <a:srgbClr val="002060"/>
              </a:solidFill>
              <a:latin typeface="NikoshBAN" pitchFamily="2" charset="0"/>
              <a:cs typeface="NikoshBAN" pitchFamily="2" charset="0"/>
            </a:endParaRPr>
          </a:p>
        </p:txBody>
      </p:sp>
      <p:sp>
        <p:nvSpPr>
          <p:cNvPr id="14" name="Rectangle 13"/>
          <p:cNvSpPr/>
          <p:nvPr/>
        </p:nvSpPr>
        <p:spPr>
          <a:xfrm>
            <a:off x="76200" y="3505200"/>
            <a:ext cx="4343400"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endParaRPr lang="bn-BD" sz="3200" b="1" dirty="0" smtClean="0">
              <a:solidFill>
                <a:srgbClr val="002060"/>
              </a:solidFill>
              <a:latin typeface="NikoshBAN" pitchFamily="2" charset="0"/>
              <a:cs typeface="NikoshBAN" pitchFamily="2" charset="0"/>
            </a:endParaRPr>
          </a:p>
          <a:p>
            <a:pPr algn="ctr"/>
            <a:r>
              <a:rPr lang="bn-BD" sz="3200" b="1" dirty="0" smtClean="0">
                <a:solidFill>
                  <a:srgbClr val="002060"/>
                </a:solidFill>
                <a:latin typeface="NikoshBAN" pitchFamily="2" charset="0"/>
                <a:cs typeface="NikoshBAN" pitchFamily="2" charset="0"/>
              </a:rPr>
              <a:t>উজ্জল চন্দ্র বর্মন</a:t>
            </a:r>
          </a:p>
          <a:p>
            <a:pPr algn="ctr"/>
            <a:r>
              <a:rPr lang="bn-BD" sz="3200" b="1" dirty="0" smtClean="0">
                <a:solidFill>
                  <a:srgbClr val="002060"/>
                </a:solidFill>
                <a:latin typeface="NikoshBAN" pitchFamily="2" charset="0"/>
                <a:cs typeface="NikoshBAN" pitchFamily="2" charset="0"/>
              </a:rPr>
              <a:t>সহকারী শিক্ষক (আইসিটি)</a:t>
            </a:r>
          </a:p>
          <a:p>
            <a:pPr algn="ctr"/>
            <a:r>
              <a:rPr lang="bn-BD" sz="3200" b="1" dirty="0" smtClean="0">
                <a:solidFill>
                  <a:srgbClr val="002060"/>
                </a:solidFill>
                <a:latin typeface="NikoshBAN" pitchFamily="2" charset="0"/>
                <a:cs typeface="NikoshBAN" pitchFamily="2" charset="0"/>
              </a:rPr>
              <a:t>এম</a:t>
            </a:r>
            <a:r>
              <a:rPr lang="en-US" sz="3200" b="1" dirty="0" smtClean="0">
                <a:solidFill>
                  <a:srgbClr val="002060"/>
                </a:solidFill>
                <a:latin typeface="NikoshBAN" pitchFamily="2" charset="0"/>
                <a:cs typeface="NikoshBAN" pitchFamily="2" charset="0"/>
              </a:rPr>
              <a:t>.</a:t>
            </a:r>
            <a:r>
              <a:rPr lang="bn-BD" sz="3200" b="1" dirty="0" smtClean="0">
                <a:solidFill>
                  <a:srgbClr val="002060"/>
                </a:solidFill>
                <a:latin typeface="NikoshBAN" pitchFamily="2" charset="0"/>
                <a:cs typeface="NikoshBAN" pitchFamily="2" charset="0"/>
              </a:rPr>
              <a:t>ডি</a:t>
            </a:r>
            <a:r>
              <a:rPr lang="en-US" sz="3200" b="1" dirty="0" smtClean="0">
                <a:solidFill>
                  <a:srgbClr val="002060"/>
                </a:solidFill>
                <a:latin typeface="NikoshBAN" pitchFamily="2" charset="0"/>
                <a:cs typeface="NikoshBAN" pitchFamily="2" charset="0"/>
              </a:rPr>
              <a:t>.</a:t>
            </a:r>
            <a:r>
              <a:rPr lang="bn-BD" sz="3200" b="1" dirty="0" smtClean="0">
                <a:solidFill>
                  <a:srgbClr val="002060"/>
                </a:solidFill>
                <a:latin typeface="NikoshBAN" pitchFamily="2" charset="0"/>
                <a:cs typeface="NikoshBAN" pitchFamily="2" charset="0"/>
              </a:rPr>
              <a:t>পি আদর্শ উচ্চ বিদ্যালয়, পাকুন্দিয়া, কিশোরগঞ্জ।</a:t>
            </a:r>
            <a:r>
              <a:rPr lang="en-US" sz="3200" b="1" dirty="0" smtClean="0">
                <a:solidFill>
                  <a:srgbClr val="002060"/>
                </a:solidFill>
                <a:latin typeface="NikoshBAN" pitchFamily="2" charset="0"/>
                <a:cs typeface="NikoshBAN" pitchFamily="2" charset="0"/>
              </a:rPr>
              <a:t> </a:t>
            </a:r>
            <a:endParaRPr lang="bn-BD" sz="3200" b="1" dirty="0" smtClean="0">
              <a:solidFill>
                <a:srgbClr val="002060"/>
              </a:solidFill>
              <a:latin typeface="NikoshBAN" pitchFamily="2" charset="0"/>
              <a:cs typeface="NikoshBAN" pitchFamily="2" charset="0"/>
            </a:endParaRPr>
          </a:p>
          <a:p>
            <a:pPr algn="ctr"/>
            <a:endParaRPr lang="bn-BD" sz="3200" b="1" dirty="0" smtClean="0">
              <a:solidFill>
                <a:srgbClr val="002060"/>
              </a:solidFill>
              <a:latin typeface="NikoshBAN" pitchFamily="2" charset="0"/>
              <a:cs typeface="NikoshBAN" pitchFamily="2" charset="0"/>
            </a:endParaRPr>
          </a:p>
        </p:txBody>
      </p:sp>
      <p:sp>
        <p:nvSpPr>
          <p:cNvPr id="15" name="Rectangle 14"/>
          <p:cNvSpPr/>
          <p:nvPr/>
        </p:nvSpPr>
        <p:spPr>
          <a:xfrm>
            <a:off x="228600" y="83407"/>
            <a:ext cx="4038601" cy="830993"/>
          </a:xfrm>
          <a:prstGeom prst="rect">
            <a:avLst/>
          </a:prstGeom>
        </p:spPr>
        <p:style>
          <a:lnRef idx="1">
            <a:schemeClr val="accent2"/>
          </a:lnRef>
          <a:fillRef idx="2">
            <a:schemeClr val="accent2"/>
          </a:fillRef>
          <a:effectRef idx="1">
            <a:schemeClr val="accent2"/>
          </a:effectRef>
          <a:fontRef idx="minor">
            <a:schemeClr val="dk1"/>
          </a:fontRef>
        </p:style>
        <p:txBody>
          <a:bodyPr wrap="square" lIns="91435" tIns="45718" rIns="91435" bIns="45718">
            <a:spAutoFit/>
          </a:bodyPr>
          <a:lstStyle/>
          <a:p>
            <a:pPr algn="ctr"/>
            <a:r>
              <a:rPr lang="en-US" sz="4800" spc="150" dirty="0" err="1">
                <a:ln w="11430">
                  <a:solidFill>
                    <a:sysClr val="windowText" lastClr="000000"/>
                  </a:solidFill>
                </a:ln>
                <a:solidFill>
                  <a:sysClr val="windowText" lastClr="000000"/>
                </a:solidFill>
                <a:effectLst/>
                <a:latin typeface="NikoshBAN" pitchFamily="2" charset="0"/>
                <a:cs typeface="NikoshBAN" pitchFamily="2" charset="0"/>
                <a:sym typeface="Wingdings"/>
              </a:rPr>
              <a:t>শিক্ষক</a:t>
            </a:r>
            <a:r>
              <a:rPr lang="en-US" sz="4800" spc="150" dirty="0">
                <a:ln w="11430">
                  <a:solidFill>
                    <a:sysClr val="windowText" lastClr="000000"/>
                  </a:solidFill>
                </a:ln>
                <a:solidFill>
                  <a:sysClr val="windowText" lastClr="000000"/>
                </a:solidFill>
                <a:effectLst/>
                <a:latin typeface="NikoshBAN" pitchFamily="2" charset="0"/>
                <a:cs typeface="NikoshBAN" pitchFamily="2" charset="0"/>
                <a:sym typeface="Wingdings"/>
              </a:rPr>
              <a:t> </a:t>
            </a:r>
            <a:r>
              <a:rPr lang="en-US" sz="4800" spc="150" dirty="0" err="1">
                <a:ln w="11430">
                  <a:solidFill>
                    <a:sysClr val="windowText" lastClr="000000"/>
                  </a:solidFill>
                </a:ln>
                <a:solidFill>
                  <a:sysClr val="windowText" lastClr="000000"/>
                </a:solidFill>
                <a:effectLst/>
                <a:latin typeface="NikoshBAN" pitchFamily="2" charset="0"/>
                <a:cs typeface="NikoshBAN" pitchFamily="2" charset="0"/>
                <a:sym typeface="Wingdings"/>
              </a:rPr>
              <a:t>পরিচিতি</a:t>
            </a:r>
            <a:endParaRPr lang="en-US" sz="4800" dirty="0">
              <a:ln w="11430">
                <a:solidFill>
                  <a:sysClr val="windowText" lastClr="000000"/>
                </a:solidFill>
              </a:ln>
              <a:solidFill>
                <a:sysClr val="windowText" lastClr="000000"/>
              </a:solidFill>
              <a:effectLst/>
              <a:latin typeface="NikoshBAN" pitchFamily="2" charset="0"/>
              <a:cs typeface="NikoshBAN" pitchFamily="2" charset="0"/>
              <a:sym typeface="Wingdings"/>
            </a:endParaRPr>
          </a:p>
        </p:txBody>
      </p:sp>
      <p:sp>
        <p:nvSpPr>
          <p:cNvPr id="16" name="Rectangle 15"/>
          <p:cNvSpPr/>
          <p:nvPr/>
        </p:nvSpPr>
        <p:spPr>
          <a:xfrm>
            <a:off x="4800600" y="67274"/>
            <a:ext cx="4038600" cy="830993"/>
          </a:xfrm>
          <a:prstGeom prst="rect">
            <a:avLst/>
          </a:prstGeom>
        </p:spPr>
        <p:style>
          <a:lnRef idx="1">
            <a:schemeClr val="accent2"/>
          </a:lnRef>
          <a:fillRef idx="2">
            <a:schemeClr val="accent2"/>
          </a:fillRef>
          <a:effectRef idx="1">
            <a:schemeClr val="accent2"/>
          </a:effectRef>
          <a:fontRef idx="minor">
            <a:schemeClr val="dk1"/>
          </a:fontRef>
        </p:style>
        <p:txBody>
          <a:bodyPr wrap="square" lIns="91435" tIns="45718" rIns="91435" bIns="45718">
            <a:spAutoFit/>
          </a:bodyPr>
          <a:lstStyle/>
          <a:p>
            <a:pPr algn="ctr"/>
            <a:r>
              <a:rPr lang="bn-BD" sz="4800" spc="150" dirty="0" smtClean="0">
                <a:ln w="11430">
                  <a:solidFill>
                    <a:sysClr val="windowText" lastClr="000000"/>
                  </a:solidFill>
                </a:ln>
                <a:solidFill>
                  <a:sysClr val="windowText" lastClr="000000"/>
                </a:solidFill>
                <a:latin typeface="NikoshBAN" pitchFamily="2" charset="0"/>
                <a:cs typeface="NikoshBAN" pitchFamily="2" charset="0"/>
                <a:sym typeface="Wingdings"/>
              </a:rPr>
              <a:t>পাঠ</a:t>
            </a:r>
            <a:r>
              <a:rPr lang="en-US" sz="4800" spc="150" dirty="0" smtClean="0">
                <a:ln w="11430">
                  <a:solidFill>
                    <a:sysClr val="windowText" lastClr="000000"/>
                  </a:solidFill>
                </a:ln>
                <a:solidFill>
                  <a:sysClr val="windowText" lastClr="000000"/>
                </a:solidFill>
                <a:latin typeface="NikoshBAN" pitchFamily="2" charset="0"/>
                <a:cs typeface="NikoshBAN" pitchFamily="2" charset="0"/>
                <a:sym typeface="Wingdings"/>
              </a:rPr>
              <a:t> </a:t>
            </a:r>
            <a:r>
              <a:rPr lang="en-US" sz="4800" spc="150" dirty="0" err="1" smtClean="0">
                <a:ln w="11430">
                  <a:solidFill>
                    <a:sysClr val="windowText" lastClr="000000"/>
                  </a:solidFill>
                </a:ln>
                <a:solidFill>
                  <a:sysClr val="windowText" lastClr="000000"/>
                </a:solidFill>
                <a:latin typeface="NikoshBAN" pitchFamily="2" charset="0"/>
                <a:cs typeface="NikoshBAN" pitchFamily="2" charset="0"/>
                <a:sym typeface="Wingdings"/>
              </a:rPr>
              <a:t>পরিচিতি</a:t>
            </a:r>
            <a:endParaRPr lang="en-US" sz="4800" dirty="0">
              <a:ln w="11430">
                <a:solidFill>
                  <a:sysClr val="windowText" lastClr="000000"/>
                </a:solidFill>
              </a:ln>
              <a:solidFill>
                <a:sysClr val="windowText" lastClr="000000"/>
              </a:solidFill>
              <a:latin typeface="NikoshBAN" pitchFamily="2" charset="0"/>
              <a:cs typeface="NikoshBAN" pitchFamily="2" charset="0"/>
              <a:sym typeface="Wingding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6018" y="134076"/>
            <a:ext cx="4215384" cy="1200329"/>
          </a:xfrm>
          <a:prstGeom prst="rect">
            <a:avLst/>
          </a:prstGeom>
          <a:noFill/>
          <a:ln>
            <a:solidFill>
              <a:srgbClr val="FF0000"/>
            </a:solidFill>
          </a:ln>
        </p:spPr>
        <p:txBody>
          <a:bodyPr wrap="square" rtlCol="0">
            <a:spAutoFit/>
          </a:bodyPr>
          <a:lstStyle/>
          <a:p>
            <a:pPr algn="ctr"/>
            <a:r>
              <a:rPr lang="bn-BD" sz="7200" dirty="0" smtClean="0">
                <a:solidFill>
                  <a:srgbClr val="FF0000"/>
                </a:solidFill>
                <a:latin typeface="NikoshBAN" pitchFamily="2" charset="0"/>
                <a:cs typeface="NikoshBAN" pitchFamily="2" charset="0"/>
              </a:rPr>
              <a:t>আজকের পাঠ</a:t>
            </a:r>
            <a:endParaRPr lang="en-US" sz="7200" dirty="0">
              <a:solidFill>
                <a:srgbClr val="FF0000"/>
              </a:solidFill>
              <a:latin typeface="NikoshBAN" pitchFamily="2" charset="0"/>
              <a:cs typeface="NikoshBAN" pitchFamily="2" charset="0"/>
            </a:endParaRPr>
          </a:p>
        </p:txBody>
      </p:sp>
      <p:sp>
        <p:nvSpPr>
          <p:cNvPr id="5" name="TextBox 4"/>
          <p:cNvSpPr txBox="1"/>
          <p:nvPr/>
        </p:nvSpPr>
        <p:spPr>
          <a:xfrm>
            <a:off x="1858818" y="1429416"/>
            <a:ext cx="5020056" cy="1200329"/>
          </a:xfrm>
          <a:prstGeom prst="rect">
            <a:avLst/>
          </a:prstGeom>
          <a:noFill/>
        </p:spPr>
        <p:txBody>
          <a:bodyPr wrap="square" rtlCol="0">
            <a:spAutoFit/>
          </a:bodyPr>
          <a:lstStyle/>
          <a:p>
            <a:pPr algn="ctr"/>
            <a:r>
              <a:rPr lang="bn-BD" sz="7200" dirty="0" smtClean="0">
                <a:solidFill>
                  <a:srgbClr val="00B050"/>
                </a:solidFill>
                <a:latin typeface="NikoshBAN" pitchFamily="2" charset="0"/>
                <a:cs typeface="NikoshBAN" pitchFamily="2" charset="0"/>
              </a:rPr>
              <a:t>ইনপুট ডিভাইস</a:t>
            </a:r>
            <a:endParaRPr lang="en-US" sz="7200" dirty="0">
              <a:solidFill>
                <a:srgbClr val="00B050"/>
              </a:solidFill>
              <a:latin typeface="NikoshBAN" pitchFamily="2" charset="0"/>
              <a:cs typeface="NikoshBAN" pitchFamily="2" charset="0"/>
            </a:endParaRPr>
          </a:p>
        </p:txBody>
      </p:sp>
      <p:pic>
        <p:nvPicPr>
          <p:cNvPr id="7" name="Picture 6" descr="Capture4.JPG"/>
          <p:cNvPicPr>
            <a:picLocks noChangeAspect="1"/>
          </p:cNvPicPr>
          <p:nvPr/>
        </p:nvPicPr>
        <p:blipFill>
          <a:blip r:embed="rId2"/>
          <a:stretch>
            <a:fillRect/>
          </a:stretch>
        </p:blipFill>
        <p:spPr>
          <a:xfrm>
            <a:off x="-1" y="2667000"/>
            <a:ext cx="4824919" cy="3733800"/>
          </a:xfrm>
          <a:prstGeom prst="rect">
            <a:avLst/>
          </a:prstGeom>
        </p:spPr>
      </p:pic>
      <p:pic>
        <p:nvPicPr>
          <p:cNvPr id="9" name="Picture 8" descr="Capture5.JPG"/>
          <p:cNvPicPr>
            <a:picLocks noChangeAspect="1"/>
          </p:cNvPicPr>
          <p:nvPr/>
        </p:nvPicPr>
        <p:blipFill>
          <a:blip r:embed="rId3"/>
          <a:stretch>
            <a:fillRect/>
          </a:stretch>
        </p:blipFill>
        <p:spPr>
          <a:xfrm>
            <a:off x="4572000" y="2667000"/>
            <a:ext cx="4514317" cy="3733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847671"/>
            <a:ext cx="4764024" cy="707886"/>
          </a:xfrm>
          <a:prstGeom prst="rect">
            <a:avLst/>
          </a:prstGeom>
          <a:noFill/>
        </p:spPr>
        <p:txBody>
          <a:bodyPr wrap="square" rtlCol="0">
            <a:spAutoFit/>
          </a:bodyPr>
          <a:lstStyle/>
          <a:p>
            <a:r>
              <a:rPr lang="en-US" sz="4000" b="1" dirty="0" smtClean="0">
                <a:latin typeface="SutonnyMJ" pitchFamily="2" charset="0"/>
                <a:cs typeface="SutonnyMJ" pitchFamily="2" charset="0"/>
              </a:rPr>
              <a:t>G </a:t>
            </a:r>
            <a:r>
              <a:rPr lang="en-US" sz="4000" b="1" dirty="0" err="1" smtClean="0">
                <a:latin typeface="SutonnyMJ" pitchFamily="2" charset="0"/>
                <a:cs typeface="SutonnyMJ" pitchFamily="2" charset="0"/>
              </a:rPr>
              <a:t>cvV</a:t>
            </a:r>
            <a:r>
              <a:rPr lang="en-US" sz="4000" b="1" dirty="0">
                <a:latin typeface="SutonnyMJ" pitchFamily="2" charset="0"/>
                <a:cs typeface="SutonnyMJ" pitchFamily="2" charset="0"/>
              </a:rPr>
              <a:t> </a:t>
            </a:r>
            <a:r>
              <a:rPr lang="en-US" sz="4000" b="1" dirty="0" smtClean="0">
                <a:latin typeface="SutonnyMJ" pitchFamily="2" charset="0"/>
                <a:cs typeface="SutonnyMJ" pitchFamily="2" charset="0"/>
              </a:rPr>
              <a:t>†</a:t>
            </a:r>
            <a:r>
              <a:rPr lang="en-US" sz="4000" b="1" dirty="0" err="1" smtClean="0">
                <a:latin typeface="SutonnyMJ" pitchFamily="2" charset="0"/>
                <a:cs typeface="SutonnyMJ" pitchFamily="2" charset="0"/>
              </a:rPr>
              <a:t>k‡l</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wkÿv_©xiv</a:t>
            </a:r>
            <a:r>
              <a:rPr lang="en-US" sz="4000" b="1" dirty="0" smtClean="0">
                <a:latin typeface="SutonnyMJ" pitchFamily="2" charset="0"/>
                <a:cs typeface="SutonnyMJ" pitchFamily="2" charset="0"/>
              </a:rPr>
              <a:t>------</a:t>
            </a:r>
            <a:endParaRPr lang="en-US" sz="4000" b="1" dirty="0">
              <a:latin typeface="SutonnyMJ" pitchFamily="2" charset="0"/>
              <a:cs typeface="SutonnyMJ" pitchFamily="2" charset="0"/>
            </a:endParaRPr>
          </a:p>
        </p:txBody>
      </p:sp>
      <p:sp>
        <p:nvSpPr>
          <p:cNvPr id="5" name="TextBox 4"/>
          <p:cNvSpPr txBox="1"/>
          <p:nvPr/>
        </p:nvSpPr>
        <p:spPr>
          <a:xfrm>
            <a:off x="550164" y="2838271"/>
            <a:ext cx="6003036" cy="646331"/>
          </a:xfrm>
          <a:prstGeom prst="rect">
            <a:avLst/>
          </a:prstGeom>
          <a:noFill/>
        </p:spPr>
        <p:txBody>
          <a:bodyPr wrap="square" rtlCol="0">
            <a:spAutoFit/>
          </a:bodyPr>
          <a:lstStyle/>
          <a:p>
            <a:r>
              <a:rPr lang="en-US" sz="3600" b="1" dirty="0" smtClean="0">
                <a:latin typeface="SutonnyMJ" pitchFamily="2" charset="0"/>
                <a:cs typeface="SutonnyMJ" pitchFamily="2" charset="0"/>
              </a:rPr>
              <a:t>1| </a:t>
            </a:r>
            <a:r>
              <a:rPr lang="en-US" sz="3600" b="1" dirty="0" err="1" smtClean="0">
                <a:latin typeface="SutonnyMJ" pitchFamily="2" charset="0"/>
                <a:cs typeface="SutonnyMJ" pitchFamily="2" charset="0"/>
              </a:rPr>
              <a:t>BbcyU</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wWfvBm</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Kx</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Zv</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ej‡Z</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cvi‡e</a:t>
            </a:r>
            <a:r>
              <a:rPr lang="en-US" sz="3600" b="1" dirty="0" smtClean="0">
                <a:latin typeface="SutonnyMJ" pitchFamily="2" charset="0"/>
                <a:cs typeface="SutonnyMJ" pitchFamily="2" charset="0"/>
              </a:rPr>
              <a:t>?</a:t>
            </a:r>
            <a:endParaRPr lang="en-US" sz="3600" b="1" dirty="0">
              <a:latin typeface="SutonnyMJ" pitchFamily="2" charset="0"/>
              <a:cs typeface="SutonnyMJ" pitchFamily="2" charset="0"/>
            </a:endParaRPr>
          </a:p>
        </p:txBody>
      </p:sp>
      <p:sp>
        <p:nvSpPr>
          <p:cNvPr id="7" name="TextBox 6"/>
          <p:cNvSpPr txBox="1"/>
          <p:nvPr/>
        </p:nvSpPr>
        <p:spPr>
          <a:xfrm>
            <a:off x="533400" y="3581400"/>
            <a:ext cx="8610600" cy="646331"/>
          </a:xfrm>
          <a:prstGeom prst="rect">
            <a:avLst/>
          </a:prstGeom>
          <a:noFill/>
        </p:spPr>
        <p:txBody>
          <a:bodyPr wrap="square" rtlCol="0">
            <a:spAutoFit/>
          </a:bodyPr>
          <a:lstStyle/>
          <a:p>
            <a:r>
              <a:rPr lang="en-US" sz="3600" b="1" dirty="0" smtClean="0">
                <a:latin typeface="SutonnyMJ" pitchFamily="2" charset="0"/>
                <a:cs typeface="SutonnyMJ" pitchFamily="2" charset="0"/>
              </a:rPr>
              <a:t>2| </a:t>
            </a:r>
            <a:r>
              <a:rPr lang="en-US" sz="3600" b="1" dirty="0" err="1" smtClean="0">
                <a:latin typeface="SutonnyMJ" pitchFamily="2" charset="0"/>
                <a:cs typeface="SutonnyMJ" pitchFamily="2" charset="0"/>
              </a:rPr>
              <a:t>BbcyU</a:t>
            </a:r>
            <a:r>
              <a:rPr lang="en-US" sz="3600" b="1" dirty="0" smtClean="0">
                <a:latin typeface="SutonnyMJ" pitchFamily="2" charset="0"/>
                <a:cs typeface="SutonnyMJ" pitchFamily="2" charset="0"/>
              </a:rPr>
              <a:t> </a:t>
            </a:r>
            <a:r>
              <a:rPr lang="en-US" sz="3600" b="1" dirty="0" err="1" smtClean="0">
                <a:latin typeface="SutonnyMJ" pitchFamily="2" charset="0"/>
                <a:cs typeface="SutonnyMJ" pitchFamily="2" charset="0"/>
              </a:rPr>
              <a:t>wWfvBm</a:t>
            </a:r>
            <a:r>
              <a:rPr lang="bn-BD" sz="3600" b="1" dirty="0" smtClean="0">
                <a:latin typeface="NikoshBAN" pitchFamily="2" charset="0"/>
                <a:cs typeface="NikoshBAN" pitchFamily="2" charset="0"/>
              </a:rPr>
              <a:t>সমুহ সম্পর্কে</a:t>
            </a:r>
            <a:r>
              <a:rPr lang="bn-BD" sz="3600" b="1" dirty="0" smtClean="0">
                <a:latin typeface="SutonnyMJ" pitchFamily="2" charset="0"/>
                <a:cs typeface="NikoshBAN" pitchFamily="2" charset="0"/>
              </a:rPr>
              <a:t> </a:t>
            </a:r>
            <a:r>
              <a:rPr lang="bn-BD" sz="3600" b="1" dirty="0" smtClean="0">
                <a:latin typeface="SutonnyMJ" pitchFamily="2" charset="0"/>
                <a:cs typeface="NikoshBAN" pitchFamily="2" charset="0"/>
              </a:rPr>
              <a:t>জানতে</a:t>
            </a:r>
            <a:r>
              <a:rPr lang="bn-BD" sz="3600" b="1" dirty="0" smtClean="0">
                <a:latin typeface="SutonnyMJ" pitchFamily="2" charset="0"/>
                <a:cs typeface="NikoshBAN" pitchFamily="2" charset="0"/>
              </a:rPr>
              <a:t> </a:t>
            </a:r>
            <a:r>
              <a:rPr lang="bn-BD" sz="3600" b="1" dirty="0" smtClean="0">
                <a:latin typeface="SutonnyMJ" pitchFamily="2" charset="0"/>
                <a:cs typeface="NikoshBAN" pitchFamily="2" charset="0"/>
              </a:rPr>
              <a:t>পারবে।</a:t>
            </a:r>
            <a:endParaRPr lang="en-US" sz="3600" b="1" dirty="0" smtClean="0">
              <a:latin typeface="SutonnyMJ" pitchFamily="2" charset="0"/>
              <a:cs typeface="SutonnyMJ" pitchFamily="2" charset="0"/>
            </a:endParaRPr>
          </a:p>
        </p:txBody>
      </p:sp>
      <p:sp>
        <p:nvSpPr>
          <p:cNvPr id="9" name="TextBox 8"/>
          <p:cNvSpPr txBox="1"/>
          <p:nvPr/>
        </p:nvSpPr>
        <p:spPr>
          <a:xfrm>
            <a:off x="2971800" y="304800"/>
            <a:ext cx="28956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400" dirty="0" err="1" smtClean="0">
                <a:ln w="18415" cmpd="sng">
                  <a:solidFill>
                    <a:schemeClr val="tx1"/>
                  </a:solidFill>
                  <a:prstDash val="solid"/>
                </a:ln>
                <a:effectLst>
                  <a:outerShdw blurRad="63500" dir="3600000" algn="tl" rotWithShape="0">
                    <a:srgbClr val="000000">
                      <a:alpha val="70000"/>
                    </a:srgbClr>
                  </a:outerShdw>
                </a:effectLst>
                <a:latin typeface="NikoshBAN" pitchFamily="2" charset="0"/>
                <a:cs typeface="NikoshBAN" pitchFamily="2" charset="0"/>
              </a:rPr>
              <a:t>শিখনফল</a:t>
            </a:r>
            <a:endParaRPr lang="en-US" sz="5400" dirty="0">
              <a:ln w="18415" cmpd="sng">
                <a:solidFill>
                  <a:schemeClr val="tx1"/>
                </a:solidFill>
                <a:prstDash val="solid"/>
              </a:ln>
              <a:effectLst>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093655"/>
            <a:ext cx="8991600" cy="3785652"/>
          </a:xfrm>
          <a:prstGeom prst="rect">
            <a:avLst/>
          </a:prstGeom>
          <a:noFill/>
        </p:spPr>
        <p:txBody>
          <a:bodyPr wrap="square" rtlCol="0">
            <a:spAutoFit/>
          </a:bodyPr>
          <a:lstStyle/>
          <a:p>
            <a:pPr algn="just"/>
            <a:r>
              <a:rPr lang="en-US" sz="4000" b="1" u="sng" dirty="0" err="1" smtClean="0">
                <a:latin typeface="SutonnyMJ" pitchFamily="2" charset="0"/>
                <a:cs typeface="SutonnyMJ" pitchFamily="2" charset="0"/>
              </a:rPr>
              <a:t>BbcyU</a:t>
            </a:r>
            <a:r>
              <a:rPr lang="en-US" sz="4000" b="1" u="sng" dirty="0" smtClean="0">
                <a:latin typeface="SutonnyMJ" pitchFamily="2" charset="0"/>
                <a:cs typeface="SutonnyMJ" pitchFamily="2" charset="0"/>
              </a:rPr>
              <a:t> </a:t>
            </a:r>
            <a:r>
              <a:rPr lang="en-US" sz="4000" b="1" u="sng" dirty="0" err="1" smtClean="0">
                <a:latin typeface="SutonnyMJ" pitchFamily="2" charset="0"/>
                <a:cs typeface="SutonnyMJ" pitchFamily="2" charset="0"/>
              </a:rPr>
              <a:t>wWfvBmt</a:t>
            </a:r>
            <a:r>
              <a:rPr lang="en-US" sz="4000" b="1" u="sng" dirty="0">
                <a:latin typeface="SutonnyMJ" pitchFamily="2" charset="0"/>
                <a:cs typeface="SutonnyMJ" pitchFamily="2" charset="0"/>
              </a:rPr>
              <a:t> </a:t>
            </a:r>
            <a:r>
              <a:rPr lang="en-US" sz="4000" b="1" dirty="0" smtClean="0">
                <a:latin typeface="SutonnyMJ" pitchFamily="2" charset="0"/>
                <a:cs typeface="SutonnyMJ" pitchFamily="2" charset="0"/>
              </a:rPr>
              <a:t>†h </a:t>
            </a:r>
            <a:r>
              <a:rPr lang="en-US" sz="4000" b="1" dirty="0" err="1" smtClean="0">
                <a:latin typeface="SutonnyMJ" pitchFamily="2" charset="0"/>
                <a:cs typeface="SutonnyMJ" pitchFamily="2" charset="0"/>
              </a:rPr>
              <a:t>mKj</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AvBwmwU</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h‡š¿i</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gva</a:t>
            </a:r>
            <a:r>
              <a:rPr lang="en-US" sz="4000" b="1" dirty="0" smtClean="0">
                <a:latin typeface="SutonnyMJ" pitchFamily="2" charset="0"/>
                <a:cs typeface="SutonnyMJ" pitchFamily="2" charset="0"/>
              </a:rPr>
              <a:t>¨‡g </a:t>
            </a:r>
            <a:r>
              <a:rPr lang="en-US" sz="4000" b="1" dirty="0" err="1" smtClean="0">
                <a:latin typeface="SutonnyMJ" pitchFamily="2" charset="0"/>
                <a:cs typeface="SutonnyMJ" pitchFamily="2" charset="0"/>
              </a:rPr>
              <a:t>Kw¤úDUvi</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ev</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AvBwmwU</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wWfvB‡m</a:t>
            </a:r>
            <a:r>
              <a:rPr lang="en-US" sz="4000" b="1" dirty="0" smtClean="0">
                <a:latin typeface="SutonnyMJ" pitchFamily="2" charset="0"/>
                <a:cs typeface="SutonnyMJ" pitchFamily="2" charset="0"/>
              </a:rPr>
              <a:t> Z_¨ </a:t>
            </a:r>
            <a:r>
              <a:rPr lang="en-US" sz="4000" b="1" dirty="0" err="1" smtClean="0">
                <a:latin typeface="SutonnyMJ" pitchFamily="2" charset="0"/>
                <a:cs typeface="SutonnyMJ" pitchFamily="2" charset="0"/>
              </a:rPr>
              <a:t>BbcyU</a:t>
            </a:r>
            <a:r>
              <a:rPr lang="bn-BD" sz="4000" b="1" dirty="0" smtClean="0">
                <a:latin typeface="SutonnyMJ" pitchFamily="2" charset="0"/>
                <a:cs typeface="SutonnyMJ" pitchFamily="2" charset="0"/>
              </a:rPr>
              <a:t> </a:t>
            </a:r>
            <a:r>
              <a:rPr lang="bn-BD" sz="4000" b="1" dirty="0" smtClean="0">
                <a:latin typeface="NikoshBAN" pitchFamily="2" charset="0"/>
                <a:cs typeface="NikoshBAN" pitchFamily="2" charset="0"/>
              </a:rPr>
              <a:t>বা  প্রদান</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Kiv</a:t>
            </a:r>
            <a:r>
              <a:rPr lang="en-US" sz="4000" b="1" dirty="0" smtClean="0">
                <a:latin typeface="SutonnyMJ" pitchFamily="2" charset="0"/>
                <a:cs typeface="SutonnyMJ" pitchFamily="2" charset="0"/>
              </a:rPr>
              <a:t> nq </a:t>
            </a:r>
            <a:r>
              <a:rPr lang="en-US" sz="4000" b="1" dirty="0" err="1" smtClean="0">
                <a:latin typeface="SutonnyMJ" pitchFamily="2" charset="0"/>
                <a:cs typeface="SutonnyMJ" pitchFamily="2" charset="0"/>
              </a:rPr>
              <a:t>Zv‡K</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BbcyU</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wWfvBm</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e‡j</a:t>
            </a:r>
            <a:r>
              <a:rPr lang="en-US" sz="4000" b="1" dirty="0" smtClean="0">
                <a:latin typeface="SutonnyMJ" pitchFamily="2" charset="0"/>
                <a:cs typeface="SutonnyMJ" pitchFamily="2" charset="0"/>
              </a:rPr>
              <a:t>| </a:t>
            </a:r>
          </a:p>
          <a:p>
            <a:pPr algn="just"/>
            <a:r>
              <a:rPr lang="en-US" sz="4000" b="1" dirty="0" smtClean="0">
                <a:latin typeface="SutonnyMJ" pitchFamily="2" charset="0"/>
                <a:cs typeface="SutonnyMJ" pitchFamily="2" charset="0"/>
              </a:rPr>
              <a:t>‡</a:t>
            </a:r>
            <a:r>
              <a:rPr lang="en-US" sz="4000" b="1" dirty="0" err="1" smtClean="0">
                <a:latin typeface="SutonnyMJ" pitchFamily="2" charset="0"/>
                <a:cs typeface="SutonnyMJ" pitchFamily="2" charset="0"/>
              </a:rPr>
              <a:t>hgb</a:t>
            </a:r>
            <a:r>
              <a:rPr lang="en-US" sz="4000" b="1" dirty="0" smtClean="0">
                <a:latin typeface="SutonnyMJ" pitchFamily="2" charset="0"/>
                <a:cs typeface="SutonnyMJ" pitchFamily="2" charset="0"/>
              </a:rPr>
              <a:t>-</a:t>
            </a:r>
            <a:r>
              <a:rPr lang="bn-BD"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Kx</a:t>
            </a:r>
            <a:r>
              <a:rPr lang="bn-BD" sz="4000" b="1" dirty="0" smtClean="0">
                <a:latin typeface="SutonnyMJ" pitchFamily="2" charset="0"/>
                <a:cs typeface="SutonnyMJ" pitchFamily="2" charset="0"/>
              </a:rPr>
              <a:t>-</a:t>
            </a:r>
            <a:r>
              <a:rPr lang="en-US" sz="4000" b="1" dirty="0" smtClean="0">
                <a:latin typeface="SutonnyMJ" pitchFamily="2" charset="0"/>
                <a:cs typeface="SutonnyMJ" pitchFamily="2" charset="0"/>
              </a:rPr>
              <a:t>†</a:t>
            </a:r>
            <a:r>
              <a:rPr lang="en-US" sz="4000" b="1" dirty="0" err="1" smtClean="0">
                <a:latin typeface="SutonnyMJ" pitchFamily="2" charset="0"/>
                <a:cs typeface="SutonnyMJ" pitchFamily="2" charset="0"/>
              </a:rPr>
              <a:t>evW</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gvDm</a:t>
            </a:r>
            <a:r>
              <a:rPr lang="en-US" sz="4000" b="1" dirty="0" smtClean="0">
                <a:latin typeface="SutonnyMJ" pitchFamily="2" charset="0"/>
                <a:cs typeface="SutonnyMJ" pitchFamily="2" charset="0"/>
              </a:rPr>
              <a:t>,</a:t>
            </a:r>
            <a:r>
              <a:rPr lang="bn-BD"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gvB</a:t>
            </a:r>
            <a:r>
              <a:rPr lang="en-US" sz="4000" b="1" dirty="0" smtClean="0">
                <a:latin typeface="SutonnyMJ" pitchFamily="2" charset="0"/>
                <a:cs typeface="SutonnyMJ" pitchFamily="2" charset="0"/>
              </a:rPr>
              <a:t>‡µ</a:t>
            </a:r>
            <a:r>
              <a:rPr lang="en-US" sz="4000" b="1" dirty="0" err="1" smtClean="0">
                <a:latin typeface="SutonnyMJ" pitchFamily="2" charset="0"/>
                <a:cs typeface="SutonnyMJ" pitchFamily="2" charset="0"/>
              </a:rPr>
              <a:t>v‡dvb</a:t>
            </a:r>
            <a:r>
              <a:rPr lang="bn-BD" sz="4000" b="1" dirty="0" smtClean="0">
                <a:latin typeface="SutonnyMJ" pitchFamily="2" charset="0"/>
                <a:cs typeface="SutonnyMJ" pitchFamily="2" charset="0"/>
              </a:rPr>
              <a:t>,</a:t>
            </a:r>
            <a:r>
              <a:rPr lang="en-US" sz="4000" b="1" dirty="0" err="1" smtClean="0">
                <a:latin typeface="SutonnyMJ" pitchFamily="2" charset="0"/>
                <a:cs typeface="SutonnyMJ" pitchFamily="2" charset="0"/>
              </a:rPr>
              <a:t>wWwRUvj</a:t>
            </a:r>
            <a:r>
              <a:rPr lang="bn-BD"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K¨v‡giv,I‡qeK¨vg</a:t>
            </a:r>
            <a:r>
              <a:rPr lang="en-US" sz="4000" b="1" dirty="0" smtClean="0">
                <a:latin typeface="SutonnyMJ" pitchFamily="2" charset="0"/>
                <a:cs typeface="SutonnyMJ" pitchFamily="2" charset="0"/>
              </a:rPr>
              <a:t>/</a:t>
            </a:r>
            <a:r>
              <a:rPr lang="en-US" sz="4000" b="1" dirty="0" err="1" smtClean="0">
                <a:latin typeface="SutonnyMJ" pitchFamily="2" charset="0"/>
                <a:cs typeface="SutonnyMJ" pitchFamily="2" charset="0"/>
              </a:rPr>
              <a:t>K¨v‡giv</a:t>
            </a:r>
            <a:r>
              <a:rPr lang="en-US" sz="4000" b="1" dirty="0" smtClean="0">
                <a:latin typeface="SutonnyMJ" pitchFamily="2" charset="0"/>
                <a:cs typeface="SutonnyMJ" pitchFamily="2" charset="0"/>
              </a:rPr>
              <a:t>,¯‹¨</a:t>
            </a:r>
            <a:r>
              <a:rPr lang="en-US" sz="4000" b="1" dirty="0" err="1" smtClean="0">
                <a:latin typeface="SutonnyMJ" pitchFamily="2" charset="0"/>
                <a:cs typeface="SutonnyMJ" pitchFamily="2" charset="0"/>
              </a:rPr>
              <a:t>vbvi</a:t>
            </a:r>
            <a:r>
              <a:rPr lang="bn-BD" sz="4000" b="1" dirty="0" smtClean="0">
                <a:latin typeface="SutonnyMJ" pitchFamily="2" charset="0"/>
                <a:cs typeface="SutonnyMJ" pitchFamily="2" charset="0"/>
              </a:rPr>
              <a:t>,</a:t>
            </a:r>
            <a:r>
              <a:rPr lang="en-US" sz="4000" b="1" dirty="0" err="1" smtClean="0">
                <a:latin typeface="SutonnyMJ" pitchFamily="2" charset="0"/>
                <a:cs typeface="SutonnyMJ" pitchFamily="2" charset="0"/>
              </a:rPr>
              <a:t>IGgAvi</a:t>
            </a:r>
            <a:r>
              <a:rPr lang="bn-BD" sz="4000" dirty="0" smtClean="0">
                <a:latin typeface="NikoshBAN" pitchFamily="2" charset="0"/>
                <a:cs typeface="NikoshBAN" pitchFamily="2" charset="0"/>
              </a:rPr>
              <a:t>(</a:t>
            </a:r>
            <a:r>
              <a:rPr lang="bn-BD" sz="3200" dirty="0" smtClean="0">
                <a:latin typeface="NikoshBAN" pitchFamily="2" charset="0"/>
                <a:cs typeface="NikoshBAN" pitchFamily="2" charset="0"/>
              </a:rPr>
              <a:t>OMR</a:t>
            </a:r>
            <a:r>
              <a:rPr lang="bn-BD" sz="4000" dirty="0" smtClean="0">
                <a:latin typeface="NikoshBAN" pitchFamily="2" charset="0"/>
                <a:cs typeface="NikoshBAN" pitchFamily="2" charset="0"/>
              </a:rPr>
              <a:t>), </a:t>
            </a:r>
            <a:r>
              <a:rPr lang="bn-BD" sz="4000" b="1" dirty="0" smtClean="0">
                <a:latin typeface="NikoshBAN" pitchFamily="2" charset="0"/>
                <a:cs typeface="NikoshBAN" pitchFamily="2" charset="0"/>
              </a:rPr>
              <a:t>জয়স্টিক, বারকোড রিডার</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BZ¨vw</a:t>
            </a:r>
            <a:r>
              <a:rPr lang="en-US" sz="4000" b="1" dirty="0" smtClean="0">
                <a:latin typeface="SutonnyMJ" pitchFamily="2" charset="0"/>
                <a:cs typeface="SutonnyMJ" pitchFamily="2" charset="0"/>
              </a:rPr>
              <a:t>`|</a:t>
            </a:r>
            <a:endParaRPr lang="en-US" sz="4000" dirty="0" smtClean="0">
              <a:latin typeface="SutonnyMJ" pitchFamily="2" charset="0"/>
              <a:cs typeface="SutonnyMJ" pitchFamily="2" charset="0"/>
            </a:endParaRPr>
          </a:p>
        </p:txBody>
      </p:sp>
      <p:sp>
        <p:nvSpPr>
          <p:cNvPr id="5" name="TextBox 4"/>
          <p:cNvSpPr txBox="1"/>
          <p:nvPr/>
        </p:nvSpPr>
        <p:spPr>
          <a:xfrm>
            <a:off x="2102105" y="616803"/>
            <a:ext cx="5365495" cy="830997"/>
          </a:xfrm>
          <a:prstGeom prst="rect">
            <a:avLst/>
          </a:prstGeom>
          <a:noFill/>
        </p:spPr>
        <p:txBody>
          <a:bodyPr wrap="square" rtlCol="0">
            <a:spAutoFit/>
          </a:bodyPr>
          <a:lstStyle/>
          <a:p>
            <a:pPr algn="just"/>
            <a:r>
              <a:rPr lang="en-US" sz="4800" b="1" u="sng" dirty="0" err="1" smtClean="0">
                <a:solidFill>
                  <a:srgbClr val="00B050"/>
                </a:solidFill>
                <a:latin typeface="SutonnyMJ" pitchFamily="2" charset="0"/>
                <a:cs typeface="SutonnyMJ" pitchFamily="2" charset="0"/>
              </a:rPr>
              <a:t>BbcyU</a:t>
            </a:r>
            <a:r>
              <a:rPr lang="en-US" sz="4800" b="1" u="sng" dirty="0" smtClean="0">
                <a:solidFill>
                  <a:srgbClr val="00B050"/>
                </a:solidFill>
                <a:latin typeface="SutonnyMJ" pitchFamily="2" charset="0"/>
                <a:cs typeface="SutonnyMJ" pitchFamily="2" charset="0"/>
              </a:rPr>
              <a:t> </a:t>
            </a:r>
            <a:r>
              <a:rPr lang="en-US" sz="4800" b="1" u="sng" dirty="0" err="1" smtClean="0">
                <a:solidFill>
                  <a:srgbClr val="00B050"/>
                </a:solidFill>
                <a:latin typeface="SutonnyMJ" pitchFamily="2" charset="0"/>
                <a:cs typeface="SutonnyMJ" pitchFamily="2" charset="0"/>
              </a:rPr>
              <a:t>wWfvBm</a:t>
            </a:r>
            <a:r>
              <a:rPr lang="en-US" sz="4800" b="1" u="sng" dirty="0" smtClean="0">
                <a:solidFill>
                  <a:srgbClr val="00B050"/>
                </a:solidFill>
                <a:latin typeface="SutonnyMJ" pitchFamily="2" charset="0"/>
                <a:cs typeface="SutonnyMJ" pitchFamily="2" charset="0"/>
              </a:rPr>
              <a:t> </a:t>
            </a:r>
            <a:r>
              <a:rPr lang="en-US" sz="4800" b="1" u="sng" dirty="0" err="1" smtClean="0">
                <a:solidFill>
                  <a:srgbClr val="00B050"/>
                </a:solidFill>
                <a:latin typeface="SutonnyMJ" pitchFamily="2" charset="0"/>
                <a:cs typeface="SutonnyMJ" pitchFamily="2" charset="0"/>
              </a:rPr>
              <a:t>Kv‡K</a:t>
            </a:r>
            <a:r>
              <a:rPr lang="en-US" sz="4800" b="1" u="sng" dirty="0" smtClean="0">
                <a:solidFill>
                  <a:srgbClr val="00B050"/>
                </a:solidFill>
                <a:latin typeface="SutonnyMJ" pitchFamily="2" charset="0"/>
                <a:cs typeface="SutonnyMJ" pitchFamily="2" charset="0"/>
              </a:rPr>
              <a:t> </a:t>
            </a:r>
            <a:r>
              <a:rPr lang="en-US" sz="4800" b="1" u="sng" dirty="0" err="1" smtClean="0">
                <a:solidFill>
                  <a:srgbClr val="00B050"/>
                </a:solidFill>
                <a:latin typeface="SutonnyMJ" pitchFamily="2" charset="0"/>
                <a:cs typeface="SutonnyMJ" pitchFamily="2" charset="0"/>
              </a:rPr>
              <a:t>e‡j</a:t>
            </a:r>
            <a:r>
              <a:rPr lang="en-US" sz="4800" b="1" u="sng" dirty="0" smtClean="0">
                <a:solidFill>
                  <a:srgbClr val="00B050"/>
                </a:solidFill>
                <a:latin typeface="SutonnyMJ" pitchFamily="2" charset="0"/>
                <a:cs typeface="SutonnyMJ" pitchFamily="2"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074855"/>
            <a:ext cx="8571580" cy="2554545"/>
          </a:xfrm>
          <a:prstGeom prst="rect">
            <a:avLst/>
          </a:prstGeom>
          <a:noFill/>
        </p:spPr>
        <p:txBody>
          <a:bodyPr wrap="square" rtlCol="0">
            <a:spAutoFit/>
          </a:bodyPr>
          <a:lstStyle/>
          <a:p>
            <a:pPr algn="just">
              <a:buFont typeface="Wingdings" pitchFamily="2" charset="2"/>
              <a:buChar char="v"/>
            </a:pPr>
            <a:r>
              <a:rPr lang="en-US" sz="3200" b="1" dirty="0" err="1" smtClean="0">
                <a:latin typeface="SutonnyMJ" pitchFamily="2" charset="0"/>
                <a:cs typeface="SutonnyMJ" pitchFamily="2" charset="0"/>
              </a:rPr>
              <a:t>Kx</a:t>
            </a:r>
            <a:r>
              <a:rPr lang="en-US" sz="3200" b="1" dirty="0">
                <a:latin typeface="SutonnyMJ" pitchFamily="2" charset="0"/>
                <a:cs typeface="SutonnyMJ" pitchFamily="2" charset="0"/>
              </a:rPr>
              <a:t> </a:t>
            </a:r>
            <a:r>
              <a:rPr lang="en-US" sz="3200" b="1" dirty="0" smtClean="0">
                <a:latin typeface="SutonnyMJ" pitchFamily="2" charset="0"/>
                <a:cs typeface="SutonnyMJ" pitchFamily="2" charset="0"/>
              </a:rPr>
              <a:t>†</a:t>
            </a:r>
            <a:r>
              <a:rPr lang="en-US" sz="3200" b="1" dirty="0" err="1" smtClean="0">
                <a:latin typeface="SutonnyMJ" pitchFamily="2" charset="0"/>
                <a:cs typeface="SutonnyMJ" pitchFamily="2" charset="0"/>
              </a:rPr>
              <a:t>evW©t</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Kw¤úDUv‡i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BbcyU</a:t>
            </a:r>
            <a:r>
              <a:rPr lang="en-US" sz="3200" b="1" dirty="0">
                <a:latin typeface="SutonnyMJ" pitchFamily="2" charset="0"/>
                <a:cs typeface="SutonnyMJ" pitchFamily="2" charset="0"/>
              </a:rPr>
              <a:t> </a:t>
            </a:r>
            <a:r>
              <a:rPr lang="en-US" sz="3200" b="1" dirty="0" smtClean="0">
                <a:latin typeface="SutonnyMJ" pitchFamily="2" charset="0"/>
                <a:cs typeface="SutonnyMJ" pitchFamily="2" charset="0"/>
              </a:rPr>
              <a:t>†`</a:t>
            </a:r>
            <a:r>
              <a:rPr lang="en-US" sz="3200" b="1" dirty="0" err="1" smtClean="0">
                <a:latin typeface="SutonnyMJ" pitchFamily="2" charset="0"/>
                <a:cs typeface="SutonnyMJ" pitchFamily="2" charset="0"/>
              </a:rPr>
              <a:t>Iqvi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cÖavb</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hš</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n‡jv</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Kx</a:t>
            </a:r>
            <a:r>
              <a:rPr lang="en-US" sz="3200" b="1" dirty="0">
                <a:latin typeface="SutonnyMJ" pitchFamily="2" charset="0"/>
                <a:cs typeface="SutonnyMJ" pitchFamily="2" charset="0"/>
              </a:rPr>
              <a:t> </a:t>
            </a:r>
            <a:r>
              <a:rPr lang="en-US" sz="3200" b="1" dirty="0" smtClean="0">
                <a:latin typeface="SutonnyMJ" pitchFamily="2" charset="0"/>
                <a:cs typeface="SutonnyMJ" pitchFamily="2" charset="0"/>
              </a:rPr>
              <a:t>†</a:t>
            </a:r>
            <a:r>
              <a:rPr lang="en-US" sz="3200" b="1" dirty="0" err="1" smtClean="0">
                <a:latin typeface="SutonnyMJ" pitchFamily="2" charset="0"/>
                <a:cs typeface="SutonnyMJ" pitchFamily="2" charset="0"/>
              </a:rPr>
              <a:t>evW</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AvR‡Ki</a:t>
            </a:r>
            <a:r>
              <a:rPr lang="en-US" sz="3200" b="1" dirty="0" smtClean="0">
                <a:latin typeface="SutonnyMJ" pitchFamily="2" charset="0"/>
                <a:cs typeface="SutonnyMJ" pitchFamily="2" charset="0"/>
              </a:rPr>
              <a:t> GB </a:t>
            </a:r>
            <a:r>
              <a:rPr lang="en-US" sz="3200" b="1" dirty="0" err="1" smtClean="0">
                <a:latin typeface="SutonnyMJ" pitchFamily="2" charset="0"/>
                <a:cs typeface="SutonnyMJ" pitchFamily="2" charset="0"/>
              </a:rPr>
              <a:t>Kx</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ev‡W©i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avibv</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G‡m‡Q</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UvBcivBUvi</a:t>
            </a:r>
            <a:r>
              <a:rPr lang="en-US" sz="3200" b="1" dirty="0" smtClean="0">
                <a:latin typeface="SutonnyMJ" pitchFamily="2" charset="0"/>
                <a:cs typeface="SutonnyMJ" pitchFamily="2" charset="0"/>
              </a:rPr>
              <a:t> GK </a:t>
            </a:r>
            <a:r>
              <a:rPr lang="en-US" sz="3200" b="1" dirty="0" err="1" smtClean="0">
                <a:latin typeface="SutonnyMJ" pitchFamily="2" charset="0"/>
                <a:cs typeface="SutonnyMJ" pitchFamily="2" charset="0"/>
              </a:rPr>
              <a:t>ai‡bi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hš</a:t>
            </a:r>
            <a:r>
              <a:rPr lang="en-US" sz="3200" b="1" dirty="0" smtClean="0">
                <a:latin typeface="SutonnyMJ" pitchFamily="2" charset="0"/>
                <a:cs typeface="SutonnyMJ" pitchFamily="2" charset="0"/>
              </a:rPr>
              <a:t>¿ †_‡K| </a:t>
            </a:r>
            <a:r>
              <a:rPr lang="en-US" sz="3200" b="1" dirty="0" err="1" smtClean="0">
                <a:latin typeface="SutonnyMJ" pitchFamily="2" charset="0"/>
                <a:cs typeface="SutonnyMJ" pitchFamily="2" charset="0"/>
              </a:rPr>
              <a:t>mvaviYZ</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Kx</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ev‡W</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eY</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msL¨v</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ev</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we‡kl</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wKQz</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wPý</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mvwie×fv‡e</a:t>
            </a:r>
            <a:r>
              <a:rPr lang="en-US" sz="3200" b="1" dirty="0" smtClean="0">
                <a:latin typeface="SutonnyMJ" pitchFamily="2" charset="0"/>
                <a:cs typeface="SutonnyMJ" pitchFamily="2" charset="0"/>
              </a:rPr>
              <a:t> web¨¯Í _</a:t>
            </a:r>
            <a:r>
              <a:rPr lang="en-US" sz="3200" b="1" dirty="0" err="1" smtClean="0">
                <a:latin typeface="SutonnyMJ" pitchFamily="2" charset="0"/>
                <a:cs typeface="SutonnyMJ" pitchFamily="2" charset="0"/>
              </a:rPr>
              <a:t>v‡K</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Kw¤úDUv‡ii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hveZxq</a:t>
            </a:r>
            <a:r>
              <a:rPr lang="en-US" sz="3200" b="1" dirty="0">
                <a:latin typeface="SutonnyMJ" pitchFamily="2" charset="0"/>
                <a:cs typeface="SutonnyMJ" pitchFamily="2" charset="0"/>
              </a:rPr>
              <a:t> </a:t>
            </a:r>
            <a:r>
              <a:rPr lang="en-US" sz="3200" b="1" dirty="0" smtClean="0">
                <a:latin typeface="SutonnyMJ" pitchFamily="2" charset="0"/>
                <a:cs typeface="SutonnyMJ" pitchFamily="2" charset="0"/>
              </a:rPr>
              <a:t>†</a:t>
            </a:r>
            <a:r>
              <a:rPr lang="en-US" sz="3200" b="1" dirty="0" err="1" smtClean="0">
                <a:latin typeface="SutonnyMJ" pitchFamily="2" charset="0"/>
                <a:cs typeface="SutonnyMJ" pitchFamily="2" charset="0"/>
              </a:rPr>
              <a:t>jLv‡jwLi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KvR</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Kx</a:t>
            </a:r>
            <a:r>
              <a:rPr lang="en-US" sz="3200" b="1" dirty="0">
                <a:latin typeface="SutonnyMJ" pitchFamily="2" charset="0"/>
                <a:cs typeface="SutonnyMJ" pitchFamily="2" charset="0"/>
              </a:rPr>
              <a:t> </a:t>
            </a:r>
            <a:r>
              <a:rPr lang="en-US" sz="3200" b="1" dirty="0" smtClean="0">
                <a:latin typeface="SutonnyMJ" pitchFamily="2" charset="0"/>
                <a:cs typeface="SutonnyMJ" pitchFamily="2" charset="0"/>
              </a:rPr>
              <a:t>†</a:t>
            </a:r>
            <a:r>
              <a:rPr lang="en-US" sz="3200" b="1" dirty="0" err="1" smtClean="0">
                <a:latin typeface="SutonnyMJ" pitchFamily="2" charset="0"/>
                <a:cs typeface="SutonnyMJ" pitchFamily="2" charset="0"/>
              </a:rPr>
              <a:t>ev‡W©i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gva</a:t>
            </a:r>
            <a:r>
              <a:rPr lang="en-US" sz="3200" b="1" dirty="0" smtClean="0">
                <a:latin typeface="SutonnyMJ" pitchFamily="2" charset="0"/>
                <a:cs typeface="SutonnyMJ" pitchFamily="2" charset="0"/>
              </a:rPr>
              <a:t>¨‡g </a:t>
            </a:r>
            <a:r>
              <a:rPr lang="en-US" sz="3200" b="1" dirty="0" err="1" smtClean="0">
                <a:latin typeface="SutonnyMJ" pitchFamily="2" charset="0"/>
                <a:cs typeface="SutonnyMJ" pitchFamily="2" charset="0"/>
              </a:rPr>
              <a:t>Kiv</a:t>
            </a:r>
            <a:r>
              <a:rPr lang="en-US" sz="3200" b="1" dirty="0" smtClean="0">
                <a:latin typeface="SutonnyMJ" pitchFamily="2" charset="0"/>
                <a:cs typeface="SutonnyMJ" pitchFamily="2" charset="0"/>
              </a:rPr>
              <a:t> nq| </a:t>
            </a:r>
            <a:endParaRPr lang="en-US" sz="3200" dirty="0" smtClean="0">
              <a:latin typeface="SutonnyMJ" pitchFamily="2" charset="0"/>
              <a:cs typeface="SutonnyMJ" pitchFamily="2" charset="0"/>
            </a:endParaRPr>
          </a:p>
        </p:txBody>
      </p:sp>
      <p:sp>
        <p:nvSpPr>
          <p:cNvPr id="3" name="TextBox 2"/>
          <p:cNvSpPr txBox="1"/>
          <p:nvPr/>
        </p:nvSpPr>
        <p:spPr>
          <a:xfrm>
            <a:off x="3001265" y="725269"/>
            <a:ext cx="3170935" cy="646331"/>
          </a:xfrm>
          <a:prstGeom prst="rect">
            <a:avLst/>
          </a:prstGeom>
          <a:noFill/>
        </p:spPr>
        <p:txBody>
          <a:bodyPr wrap="square" rtlCol="0">
            <a:spAutoFit/>
          </a:bodyPr>
          <a:lstStyle/>
          <a:p>
            <a:pPr algn="just"/>
            <a:r>
              <a:rPr lang="en-US" sz="3600" b="1" dirty="0" smtClean="0">
                <a:solidFill>
                  <a:srgbClr val="00B050"/>
                </a:solidFill>
                <a:latin typeface="SutonnyMJ" pitchFamily="2" charset="0"/>
                <a:cs typeface="SutonnyMJ" pitchFamily="2" charset="0"/>
              </a:rPr>
              <a:t> </a:t>
            </a:r>
            <a:r>
              <a:rPr lang="en-US" sz="3600" b="1" dirty="0" err="1" smtClean="0">
                <a:solidFill>
                  <a:srgbClr val="00B050"/>
                </a:solidFill>
                <a:latin typeface="SutonnyMJ" pitchFamily="2" charset="0"/>
                <a:cs typeface="SutonnyMJ" pitchFamily="2" charset="0"/>
              </a:rPr>
              <a:t>wPÎ</a:t>
            </a:r>
            <a:r>
              <a:rPr lang="en-US" sz="3600" b="1" dirty="0" smtClean="0">
                <a:solidFill>
                  <a:srgbClr val="00B050"/>
                </a:solidFill>
                <a:latin typeface="SutonnyMJ" pitchFamily="2" charset="0"/>
                <a:cs typeface="SutonnyMJ" pitchFamily="2" charset="0"/>
              </a:rPr>
              <a:t> </a:t>
            </a:r>
            <a:r>
              <a:rPr lang="en-US" sz="3600" b="1" dirty="0" err="1" smtClean="0">
                <a:solidFill>
                  <a:srgbClr val="00B050"/>
                </a:solidFill>
                <a:latin typeface="SutonnyMJ" pitchFamily="2" charset="0"/>
                <a:cs typeface="SutonnyMJ" pitchFamily="2" charset="0"/>
              </a:rPr>
              <a:t>jÿ</a:t>
            </a:r>
            <a:r>
              <a:rPr lang="en-US" sz="3600" b="1" dirty="0" smtClean="0">
                <a:solidFill>
                  <a:srgbClr val="00B050"/>
                </a:solidFill>
                <a:latin typeface="SutonnyMJ" pitchFamily="2" charset="0"/>
                <a:cs typeface="SutonnyMJ" pitchFamily="2" charset="0"/>
              </a:rPr>
              <a:t>¨ </a:t>
            </a:r>
            <a:r>
              <a:rPr lang="en-US" sz="3600" b="1" dirty="0" err="1" smtClean="0">
                <a:solidFill>
                  <a:srgbClr val="00B050"/>
                </a:solidFill>
                <a:latin typeface="SutonnyMJ" pitchFamily="2" charset="0"/>
                <a:cs typeface="SutonnyMJ" pitchFamily="2" charset="0"/>
              </a:rPr>
              <a:t>Kwi</a:t>
            </a:r>
            <a:r>
              <a:rPr lang="en-US" sz="3600" b="1" dirty="0" smtClean="0">
                <a:solidFill>
                  <a:srgbClr val="00B050"/>
                </a:solidFill>
                <a:latin typeface="SutonnyMJ" pitchFamily="2" charset="0"/>
                <a:cs typeface="SutonnyMJ" pitchFamily="2" charset="0"/>
              </a:rPr>
              <a:t>?</a:t>
            </a:r>
          </a:p>
        </p:txBody>
      </p:sp>
      <p:sp>
        <p:nvSpPr>
          <p:cNvPr id="4" name="TextBox 3"/>
          <p:cNvSpPr txBox="1"/>
          <p:nvPr/>
        </p:nvSpPr>
        <p:spPr>
          <a:xfrm>
            <a:off x="4038600" y="3515380"/>
            <a:ext cx="1261872" cy="523220"/>
          </a:xfrm>
          <a:prstGeom prst="rect">
            <a:avLst/>
          </a:prstGeom>
          <a:noFill/>
        </p:spPr>
        <p:txBody>
          <a:bodyPr wrap="square" rtlCol="0">
            <a:spAutoFit/>
          </a:bodyPr>
          <a:lstStyle/>
          <a:p>
            <a:pPr algn="just"/>
            <a:r>
              <a:rPr lang="en-US" sz="2800" b="1" dirty="0" err="1" smtClean="0">
                <a:solidFill>
                  <a:srgbClr val="FF0000"/>
                </a:solidFill>
                <a:latin typeface="SutonnyMJ" pitchFamily="2" charset="0"/>
                <a:cs typeface="SutonnyMJ" pitchFamily="2" charset="0"/>
              </a:rPr>
              <a:t>Kx</a:t>
            </a:r>
            <a:r>
              <a:rPr lang="en-US" sz="2800" b="1" dirty="0" smtClean="0">
                <a:solidFill>
                  <a:srgbClr val="FF0000"/>
                </a:solidFill>
                <a:latin typeface="SutonnyMJ" pitchFamily="2" charset="0"/>
                <a:cs typeface="SutonnyMJ" pitchFamily="2" charset="0"/>
              </a:rPr>
              <a:t> †</a:t>
            </a:r>
            <a:r>
              <a:rPr lang="en-US" sz="2800" b="1" dirty="0" err="1" smtClean="0">
                <a:solidFill>
                  <a:srgbClr val="FF0000"/>
                </a:solidFill>
                <a:latin typeface="SutonnyMJ" pitchFamily="2" charset="0"/>
                <a:cs typeface="SutonnyMJ" pitchFamily="2" charset="0"/>
              </a:rPr>
              <a:t>evW</a:t>
            </a:r>
            <a:r>
              <a:rPr lang="en-US" sz="2800" b="1" dirty="0" smtClean="0">
                <a:solidFill>
                  <a:srgbClr val="FF0000"/>
                </a:solidFill>
                <a:latin typeface="SutonnyMJ" pitchFamily="2" charset="0"/>
                <a:cs typeface="SutonnyMJ" pitchFamily="2" charset="0"/>
              </a:rPr>
              <a:t>©</a:t>
            </a:r>
            <a:endParaRPr lang="en-US" sz="2800" dirty="0" smtClean="0">
              <a:solidFill>
                <a:srgbClr val="FF0000"/>
              </a:solidFill>
              <a:latin typeface="SutonnyMJ" pitchFamily="2" charset="0"/>
              <a:cs typeface="SutonnyMJ" pitchFamily="2" charset="0"/>
            </a:endParaRPr>
          </a:p>
        </p:txBody>
      </p:sp>
      <p:pic>
        <p:nvPicPr>
          <p:cNvPr id="5" name="Picture 4"/>
          <p:cNvPicPr>
            <a:picLocks noChangeAspect="1"/>
          </p:cNvPicPr>
          <p:nvPr/>
        </p:nvPicPr>
        <p:blipFill>
          <a:blip r:embed="rId2"/>
          <a:stretch>
            <a:fillRect/>
          </a:stretch>
        </p:blipFill>
        <p:spPr>
          <a:xfrm>
            <a:off x="609600" y="1343611"/>
            <a:ext cx="7467599" cy="2161589"/>
          </a:xfrm>
          <a:prstGeom prst="rect">
            <a:avLst/>
          </a:prstGeom>
        </p:spPr>
      </p:pic>
      <p:sp>
        <p:nvSpPr>
          <p:cNvPr id="6" name="TextBox 5"/>
          <p:cNvSpPr txBox="1"/>
          <p:nvPr/>
        </p:nvSpPr>
        <p:spPr>
          <a:xfrm>
            <a:off x="3343656" y="76200"/>
            <a:ext cx="2523744" cy="646331"/>
          </a:xfrm>
          <a:prstGeom prst="rect">
            <a:avLst/>
          </a:prstGeom>
          <a:noFill/>
        </p:spPr>
        <p:txBody>
          <a:bodyPr wrap="square" rtlCol="0">
            <a:spAutoFit/>
          </a:bodyPr>
          <a:lstStyle/>
          <a:p>
            <a:pPr algn="just"/>
            <a:r>
              <a:rPr lang="en-US" sz="3600" b="1" dirty="0" err="1" smtClean="0">
                <a:solidFill>
                  <a:srgbClr val="00B050"/>
                </a:solidFill>
                <a:latin typeface="SutonnyMJ" pitchFamily="2" charset="0"/>
                <a:cs typeface="SutonnyMJ" pitchFamily="2" charset="0"/>
              </a:rPr>
              <a:t>BbcyU</a:t>
            </a:r>
            <a:r>
              <a:rPr lang="en-US" sz="3600" b="1" dirty="0" smtClean="0">
                <a:solidFill>
                  <a:srgbClr val="00B050"/>
                </a:solidFill>
                <a:latin typeface="SutonnyMJ" pitchFamily="2" charset="0"/>
                <a:cs typeface="SutonnyMJ" pitchFamily="2" charset="0"/>
              </a:rPr>
              <a:t> </a:t>
            </a:r>
            <a:r>
              <a:rPr lang="en-US" sz="3600" b="1" dirty="0" err="1" smtClean="0">
                <a:solidFill>
                  <a:srgbClr val="00B050"/>
                </a:solidFill>
                <a:latin typeface="SutonnyMJ" pitchFamily="2" charset="0"/>
                <a:cs typeface="SutonnyMJ" pitchFamily="2" charset="0"/>
              </a:rPr>
              <a:t>wWfvBm</a:t>
            </a:r>
            <a:endParaRPr lang="en-US" sz="3600" b="1" dirty="0" smtClean="0">
              <a:solidFill>
                <a:srgbClr val="00B050"/>
              </a:solidFill>
              <a:latin typeface="SutonnyMJ" pitchFamily="2" charset="0"/>
              <a:cs typeface="SutonnyMJ"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993" y="985421"/>
            <a:ext cx="5702807" cy="5262979"/>
          </a:xfrm>
          <a:prstGeom prst="rect">
            <a:avLst/>
          </a:prstGeom>
          <a:noFill/>
        </p:spPr>
        <p:txBody>
          <a:bodyPr wrap="square" rtlCol="0">
            <a:spAutoFit/>
          </a:bodyPr>
          <a:lstStyle/>
          <a:p>
            <a:pPr algn="just">
              <a:buFont typeface="Wingdings" pitchFamily="2" charset="2"/>
              <a:buChar char="v"/>
            </a:pPr>
            <a:r>
              <a:rPr lang="en-US" sz="2800" dirty="0" err="1">
                <a:latin typeface="SutonnyMJ" pitchFamily="2" charset="0"/>
                <a:cs typeface="SutonnyMJ" pitchFamily="2" charset="0"/>
              </a:rPr>
              <a:t>g</a:t>
            </a:r>
            <a:r>
              <a:rPr lang="en-US" sz="2800" dirty="0" err="1" smtClean="0">
                <a:latin typeface="SutonnyMJ" pitchFamily="2" charset="0"/>
                <a:cs typeface="SutonnyMJ" pitchFamily="2" charset="0"/>
              </a:rPr>
              <a:t>vDm</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GKwU</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RbwcÖq</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BbcyU</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wWfvBm</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gvDm</a:t>
            </a:r>
            <a:r>
              <a:rPr lang="en-US" sz="2800" dirty="0">
                <a:latin typeface="SutonnyMJ" pitchFamily="2" charset="0"/>
                <a:cs typeface="SutonnyMJ" pitchFamily="2" charset="0"/>
              </a:rPr>
              <a:t> </a:t>
            </a:r>
            <a:r>
              <a:rPr lang="en-US" sz="2800" dirty="0" smtClean="0">
                <a:latin typeface="SutonnyMJ" pitchFamily="2" charset="0"/>
                <a:cs typeface="SutonnyMJ" pitchFamily="2" charset="0"/>
              </a:rPr>
              <a:t>†`L‡Z </a:t>
            </a:r>
            <a:r>
              <a:rPr lang="en-US" sz="2800" dirty="0" err="1" smtClean="0">
                <a:latin typeface="SutonnyMJ" pitchFamily="2" charset="0"/>
                <a:cs typeface="SutonnyMJ" pitchFamily="2" charset="0"/>
              </a:rPr>
              <a:t>A‡bKUv</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B`y‡ii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gZ</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Gi</a:t>
            </a:r>
            <a:r>
              <a:rPr lang="en-US" sz="2800" dirty="0">
                <a:latin typeface="SutonnyMJ" pitchFamily="2" charset="0"/>
                <a:cs typeface="SutonnyMJ" pitchFamily="2" charset="0"/>
              </a:rPr>
              <a:t> </a:t>
            </a:r>
            <a:r>
              <a:rPr lang="en-US" sz="2800" dirty="0" smtClean="0">
                <a:latin typeface="SutonnyMJ" pitchFamily="2" charset="0"/>
                <a:cs typeface="SutonnyMJ" pitchFamily="2" charset="0"/>
              </a:rPr>
              <a:t>`</a:t>
            </a:r>
            <a:r>
              <a:rPr lang="en-US" sz="2800" dirty="0" err="1" smtClean="0">
                <a:latin typeface="SutonnyMJ" pitchFamily="2" charset="0"/>
                <a:cs typeface="SutonnyMJ" pitchFamily="2" charset="0"/>
              </a:rPr>
              <a:t>ywU</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evUb</a:t>
            </a:r>
            <a:r>
              <a:rPr lang="en-US" sz="2800" dirty="0" smtClean="0">
                <a:latin typeface="SutonnyMJ" pitchFamily="2" charset="0"/>
                <a:cs typeface="SutonnyMJ" pitchFamily="2" charset="0"/>
              </a:rPr>
              <a:t> I </a:t>
            </a:r>
            <a:r>
              <a:rPr lang="en-US" sz="2800" dirty="0" err="1" smtClean="0">
                <a:latin typeface="SutonnyMJ" pitchFamily="2" charset="0"/>
                <a:cs typeface="SutonnyMJ" pitchFamily="2" charset="0"/>
              </a:rPr>
              <a:t>GKwU</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Œj</a:t>
            </a:r>
            <a:r>
              <a:rPr lang="en-US" sz="2800" dirty="0" smtClean="0">
                <a:latin typeface="SutonnyMJ" pitchFamily="2" charset="0"/>
                <a:cs typeface="SutonnyMJ" pitchFamily="2" charset="0"/>
              </a:rPr>
              <a:t> Pµ (</a:t>
            </a:r>
            <a:r>
              <a:rPr lang="en-US" sz="2800" dirty="0" err="1" smtClean="0">
                <a:latin typeface="SutonnyMJ" pitchFamily="2" charset="0"/>
                <a:cs typeface="SutonnyMJ" pitchFamily="2" charset="0"/>
              </a:rPr>
              <a:t>ûBj</a:t>
            </a:r>
            <a:r>
              <a:rPr lang="en-US" sz="2800" dirty="0" smtClean="0">
                <a:latin typeface="SutonnyMJ" pitchFamily="2" charset="0"/>
                <a:cs typeface="SutonnyMJ" pitchFamily="2" charset="0"/>
              </a:rPr>
              <a:t>) _</a:t>
            </a:r>
            <a:r>
              <a:rPr lang="en-US" sz="2800" dirty="0" err="1" smtClean="0">
                <a:latin typeface="SutonnyMJ" pitchFamily="2" charset="0"/>
                <a:cs typeface="SutonnyMJ" pitchFamily="2" charset="0"/>
              </a:rPr>
              <a:t>v‡K</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Kw¤úDUv‡i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wewfbœ</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KgvÛ</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BbcyU</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Kivi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Rb</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gvDm</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e¨envi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Kiv</a:t>
            </a:r>
            <a:r>
              <a:rPr lang="en-US" sz="2800" dirty="0" smtClean="0">
                <a:latin typeface="SutonnyMJ" pitchFamily="2" charset="0"/>
                <a:cs typeface="SutonnyMJ" pitchFamily="2" charset="0"/>
              </a:rPr>
              <a:t> nq| </a:t>
            </a:r>
            <a:r>
              <a:rPr lang="en-US" sz="2800" dirty="0" err="1" smtClean="0">
                <a:latin typeface="SutonnyMJ" pitchFamily="2" charset="0"/>
                <a:cs typeface="SutonnyMJ" pitchFamily="2" charset="0"/>
              </a:rPr>
              <a:t>Kw¤úDUv‡i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gvD‡mi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Ae¯’vb</a:t>
            </a:r>
            <a:r>
              <a:rPr lang="en-US" sz="2800" dirty="0">
                <a:latin typeface="SutonnyMJ" pitchFamily="2" charset="0"/>
                <a:cs typeface="SutonnyMJ" pitchFamily="2" charset="0"/>
              </a:rPr>
              <a:t> </a:t>
            </a:r>
            <a:r>
              <a:rPr lang="en-US" sz="2800" dirty="0" smtClean="0">
                <a:latin typeface="SutonnyMJ" pitchFamily="2" charset="0"/>
                <a:cs typeface="SutonnyMJ" pitchFamily="2" charset="0"/>
              </a:rPr>
              <a:t>†`</a:t>
            </a:r>
            <a:r>
              <a:rPr lang="en-US" sz="2800" dirty="0" err="1" smtClean="0">
                <a:latin typeface="SutonnyMJ" pitchFamily="2" charset="0"/>
                <a:cs typeface="SutonnyMJ" pitchFamily="2" charset="0"/>
              </a:rPr>
              <a:t>Lv‡bv</a:t>
            </a:r>
            <a:r>
              <a:rPr lang="en-US" sz="2800" dirty="0" smtClean="0">
                <a:latin typeface="SutonnyMJ" pitchFamily="2" charset="0"/>
                <a:cs typeface="SutonnyMJ" pitchFamily="2" charset="0"/>
              </a:rPr>
              <a:t> nq </a:t>
            </a:r>
            <a:r>
              <a:rPr lang="en-US" sz="2800" dirty="0" err="1" smtClean="0">
                <a:latin typeface="SutonnyMJ" pitchFamily="2" charset="0"/>
                <a:cs typeface="SutonnyMJ" pitchFamily="2" charset="0"/>
              </a:rPr>
              <a:t>Zx‡ii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gZ</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GKwU</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djvi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mvnv‡h</a:t>
            </a:r>
            <a:r>
              <a:rPr lang="en-US" sz="2800" dirty="0" smtClean="0">
                <a:latin typeface="SutonnyMJ" pitchFamily="2" charset="0"/>
                <a:cs typeface="SutonnyMJ" pitchFamily="2" charset="0"/>
              </a:rPr>
              <a:t>¨|</a:t>
            </a:r>
            <a:r>
              <a:rPr lang="bn-BD" sz="2800" dirty="0" smtClean="0">
                <a:latin typeface="SutonnyMJ" pitchFamily="2" charset="0"/>
                <a:cs typeface="SutonnyMJ" pitchFamily="2" charset="0"/>
              </a:rPr>
              <a:t> </a:t>
            </a:r>
            <a:r>
              <a:rPr lang="en-US" sz="2800" dirty="0" err="1" smtClean="0">
                <a:latin typeface="SutonnyMJ" pitchFamily="2" charset="0"/>
                <a:cs typeface="SutonnyMJ" pitchFamily="2" charset="0"/>
              </a:rPr>
              <a:t>wPÎwfwËK</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Acv‡iwUs</a:t>
            </a:r>
            <a:r>
              <a:rPr lang="en-US" sz="2800" dirty="0" smtClean="0">
                <a:latin typeface="SutonnyMJ" pitchFamily="2" charset="0"/>
                <a:cs typeface="SutonnyMJ" pitchFamily="2" charset="0"/>
              </a:rPr>
              <a:t> wm‡÷‡g </a:t>
            </a:r>
            <a:r>
              <a:rPr lang="en-US" sz="2800" dirty="0" err="1" smtClean="0">
                <a:latin typeface="SutonnyMJ" pitchFamily="2" charset="0"/>
                <a:cs typeface="SutonnyMJ" pitchFamily="2" charset="0"/>
              </a:rPr>
              <a:t>gvD‡mi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eûj</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e¨envi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jÿ</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Kiv</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hvq</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Kvb</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AvBK‡bi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Dci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c‡q›Uvi</a:t>
            </a:r>
            <a:r>
              <a:rPr lang="en-US" sz="2800" dirty="0">
                <a:latin typeface="SutonnyMJ" pitchFamily="2" charset="0"/>
                <a:cs typeface="SutonnyMJ" pitchFamily="2" charset="0"/>
              </a:rPr>
              <a:t> </a:t>
            </a:r>
            <a:r>
              <a:rPr lang="en-US" sz="2800" dirty="0" smtClean="0">
                <a:latin typeface="SutonnyMJ" pitchFamily="2" charset="0"/>
                <a:cs typeface="SutonnyMJ" pitchFamily="2" charset="0"/>
              </a:rPr>
              <a:t>†</a:t>
            </a:r>
            <a:r>
              <a:rPr lang="en-US" sz="2800" dirty="0" err="1" smtClean="0">
                <a:latin typeface="SutonnyMJ" pitchFamily="2" charset="0"/>
                <a:cs typeface="SutonnyMJ" pitchFamily="2" charset="0"/>
              </a:rPr>
              <a:t>i‡L</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evg</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evUb</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wK¬K</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Ki‡j</a:t>
            </a:r>
            <a:r>
              <a:rPr lang="en-US" sz="2800" dirty="0">
                <a:latin typeface="SutonnyMJ" pitchFamily="2" charset="0"/>
                <a:cs typeface="SutonnyMJ" pitchFamily="2" charset="0"/>
              </a:rPr>
              <a:t> </a:t>
            </a:r>
            <a:r>
              <a:rPr lang="en-US" sz="2800" dirty="0" smtClean="0">
                <a:latin typeface="SutonnyMJ" pitchFamily="2" charset="0"/>
                <a:cs typeface="SutonnyMJ" pitchFamily="2" charset="0"/>
              </a:rPr>
              <a:t>†</a:t>
            </a:r>
            <a:r>
              <a:rPr lang="en-US" sz="2800" dirty="0" err="1" smtClean="0">
                <a:latin typeface="SutonnyMJ" pitchFamily="2" charset="0"/>
                <a:cs typeface="SutonnyMJ" pitchFamily="2" charset="0"/>
              </a:rPr>
              <a:t>cÖvMÖvgwU</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wm‡j</a:t>
            </a:r>
            <a:r>
              <a:rPr lang="en-US" sz="2800" dirty="0" smtClean="0">
                <a:latin typeface="SutonnyMJ" pitchFamily="2" charset="0"/>
                <a:cs typeface="SutonnyMJ" pitchFamily="2" charset="0"/>
              </a:rPr>
              <a:t>± nq </a:t>
            </a:r>
            <a:r>
              <a:rPr lang="en-US" sz="2800" dirty="0" err="1" smtClean="0">
                <a:latin typeface="SutonnyMJ" pitchFamily="2" charset="0"/>
                <a:cs typeface="SutonnyMJ" pitchFamily="2" charset="0"/>
              </a:rPr>
              <a:t>Ges</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cici</a:t>
            </a:r>
            <a:r>
              <a:rPr lang="en-US" sz="2800" dirty="0" smtClean="0">
                <a:latin typeface="SutonnyMJ" pitchFamily="2" charset="0"/>
                <a:cs typeface="SutonnyMJ" pitchFamily="2" charset="0"/>
              </a:rPr>
              <a:t> `ª</a:t>
            </a:r>
            <a:r>
              <a:rPr lang="en-US" sz="2800" dirty="0" err="1" smtClean="0">
                <a:latin typeface="SutonnyMJ" pitchFamily="2" charset="0"/>
                <a:cs typeface="SutonnyMJ" pitchFamily="2" charset="0"/>
              </a:rPr>
              <a:t>æZ</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yBevi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wK¬K</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Ki‡j</a:t>
            </a:r>
            <a:r>
              <a:rPr lang="en-US" sz="2800" dirty="0">
                <a:latin typeface="SutonnyMJ" pitchFamily="2" charset="0"/>
                <a:cs typeface="SutonnyMJ" pitchFamily="2" charset="0"/>
              </a:rPr>
              <a:t> </a:t>
            </a:r>
            <a:r>
              <a:rPr lang="en-US" sz="2800" dirty="0" smtClean="0">
                <a:latin typeface="SutonnyMJ" pitchFamily="2" charset="0"/>
                <a:cs typeface="SutonnyMJ" pitchFamily="2" charset="0"/>
              </a:rPr>
              <a:t>†</a:t>
            </a:r>
            <a:r>
              <a:rPr lang="en-US" sz="2800" dirty="0" err="1" smtClean="0">
                <a:latin typeface="SutonnyMJ" pitchFamily="2" charset="0"/>
                <a:cs typeface="SutonnyMJ" pitchFamily="2" charset="0"/>
              </a:rPr>
              <a:t>cÖvMÖvgwU</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Pvjy</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n‡q</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hvq</a:t>
            </a:r>
            <a:r>
              <a:rPr lang="en-US" sz="2800" dirty="0" smtClean="0">
                <a:latin typeface="SutonnyMJ" pitchFamily="2" charset="0"/>
                <a:cs typeface="SutonnyMJ" pitchFamily="2" charset="0"/>
              </a:rPr>
              <a:t>| </a:t>
            </a:r>
          </a:p>
          <a:p>
            <a:pPr algn="just"/>
            <a:r>
              <a:rPr lang="en-US" sz="2800" dirty="0" err="1">
                <a:latin typeface="SutonnyMJ" pitchFamily="2" charset="0"/>
                <a:cs typeface="SutonnyMJ" pitchFamily="2" charset="0"/>
              </a:rPr>
              <a:t>g</a:t>
            </a:r>
            <a:r>
              <a:rPr lang="en-US" sz="2800" dirty="0" err="1" smtClean="0">
                <a:latin typeface="SutonnyMJ" pitchFamily="2" charset="0"/>
                <a:cs typeface="SutonnyMJ" pitchFamily="2" charset="0"/>
              </a:rPr>
              <a:t>vD‡mi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weKí</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wnmv‡e</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j¨vcUc</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Kw¤úDUv‡ii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UvPc¨vW</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e¨envi</a:t>
            </a:r>
            <a:r>
              <a:rPr lang="en-US" sz="2800" dirty="0">
                <a:latin typeface="SutonnyMJ" pitchFamily="2" charset="0"/>
                <a:cs typeface="SutonnyMJ" pitchFamily="2" charset="0"/>
              </a:rPr>
              <a:t> </a:t>
            </a:r>
            <a:r>
              <a:rPr lang="en-US" sz="2800" dirty="0" err="1" smtClean="0">
                <a:latin typeface="SutonnyMJ" pitchFamily="2" charset="0"/>
                <a:cs typeface="SutonnyMJ" pitchFamily="2" charset="0"/>
              </a:rPr>
              <a:t>Kiv</a:t>
            </a:r>
            <a:r>
              <a:rPr lang="en-US" sz="2800" dirty="0" smtClean="0">
                <a:latin typeface="SutonnyMJ" pitchFamily="2" charset="0"/>
                <a:cs typeface="SutonnyMJ" pitchFamily="2" charset="0"/>
              </a:rPr>
              <a:t> nq|</a:t>
            </a:r>
          </a:p>
        </p:txBody>
      </p:sp>
      <p:sp>
        <p:nvSpPr>
          <p:cNvPr id="3" name="TextBox 2"/>
          <p:cNvSpPr txBox="1"/>
          <p:nvPr/>
        </p:nvSpPr>
        <p:spPr>
          <a:xfrm>
            <a:off x="3343656" y="122786"/>
            <a:ext cx="2523744" cy="646331"/>
          </a:xfrm>
          <a:prstGeom prst="rect">
            <a:avLst/>
          </a:prstGeom>
          <a:noFill/>
        </p:spPr>
        <p:txBody>
          <a:bodyPr wrap="square" rtlCol="0">
            <a:spAutoFit/>
          </a:bodyPr>
          <a:lstStyle/>
          <a:p>
            <a:pPr algn="just"/>
            <a:r>
              <a:rPr lang="en-US" sz="3600" b="1" dirty="0" err="1" smtClean="0">
                <a:solidFill>
                  <a:srgbClr val="00B050"/>
                </a:solidFill>
                <a:latin typeface="SutonnyMJ" pitchFamily="2" charset="0"/>
                <a:cs typeface="SutonnyMJ" pitchFamily="2" charset="0"/>
              </a:rPr>
              <a:t>BbcyU</a:t>
            </a:r>
            <a:r>
              <a:rPr lang="en-US" sz="3600" b="1" dirty="0" smtClean="0">
                <a:solidFill>
                  <a:srgbClr val="00B050"/>
                </a:solidFill>
                <a:latin typeface="SutonnyMJ" pitchFamily="2" charset="0"/>
                <a:cs typeface="SutonnyMJ" pitchFamily="2" charset="0"/>
              </a:rPr>
              <a:t> </a:t>
            </a:r>
            <a:r>
              <a:rPr lang="en-US" sz="3600" b="1" dirty="0" err="1" smtClean="0">
                <a:solidFill>
                  <a:srgbClr val="00B050"/>
                </a:solidFill>
                <a:latin typeface="SutonnyMJ" pitchFamily="2" charset="0"/>
                <a:cs typeface="SutonnyMJ" pitchFamily="2" charset="0"/>
              </a:rPr>
              <a:t>wWfvBm</a:t>
            </a:r>
            <a:endParaRPr lang="en-US" sz="3600" b="1" dirty="0" smtClean="0">
              <a:solidFill>
                <a:srgbClr val="00B050"/>
              </a:solidFill>
              <a:latin typeface="SutonnyMJ" pitchFamily="2" charset="0"/>
              <a:cs typeface="SutonnyMJ" pitchFamily="2" charset="0"/>
            </a:endParaRPr>
          </a:p>
        </p:txBody>
      </p:sp>
      <p:sp>
        <p:nvSpPr>
          <p:cNvPr id="4" name="TextBox 3"/>
          <p:cNvSpPr txBox="1"/>
          <p:nvPr/>
        </p:nvSpPr>
        <p:spPr>
          <a:xfrm>
            <a:off x="7162800" y="5496580"/>
            <a:ext cx="1253652" cy="523220"/>
          </a:xfrm>
          <a:prstGeom prst="rect">
            <a:avLst/>
          </a:prstGeom>
          <a:noFill/>
        </p:spPr>
        <p:txBody>
          <a:bodyPr wrap="square" rtlCol="0">
            <a:spAutoFit/>
          </a:bodyPr>
          <a:lstStyle/>
          <a:p>
            <a:pPr algn="just"/>
            <a:r>
              <a:rPr lang="en-US" sz="2800" b="1" dirty="0" err="1" smtClean="0">
                <a:solidFill>
                  <a:srgbClr val="FF0000"/>
                </a:solidFill>
                <a:latin typeface="SutonnyMJ" pitchFamily="2" charset="0"/>
                <a:cs typeface="SutonnyMJ" pitchFamily="2" charset="0"/>
              </a:rPr>
              <a:t>UvPc¨vW</a:t>
            </a:r>
            <a:endParaRPr lang="en-US" sz="2800" b="1" dirty="0" smtClean="0">
              <a:solidFill>
                <a:srgbClr val="FF0000"/>
              </a:solidFill>
              <a:latin typeface="SutonnyMJ" pitchFamily="2" charset="0"/>
              <a:cs typeface="SutonnyMJ"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48400" y="1066800"/>
            <a:ext cx="2514600" cy="1600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77000" y="3657600"/>
            <a:ext cx="2411567" cy="1600200"/>
          </a:xfrm>
          <a:prstGeom prst="rect">
            <a:avLst/>
          </a:prstGeom>
        </p:spPr>
      </p:pic>
      <p:sp>
        <p:nvSpPr>
          <p:cNvPr id="7" name="TextBox 6"/>
          <p:cNvSpPr txBox="1"/>
          <p:nvPr/>
        </p:nvSpPr>
        <p:spPr>
          <a:xfrm>
            <a:off x="7239000" y="2829580"/>
            <a:ext cx="812454" cy="523220"/>
          </a:xfrm>
          <a:prstGeom prst="rect">
            <a:avLst/>
          </a:prstGeom>
          <a:noFill/>
        </p:spPr>
        <p:txBody>
          <a:bodyPr wrap="square" rtlCol="0">
            <a:spAutoFit/>
          </a:bodyPr>
          <a:lstStyle/>
          <a:p>
            <a:pPr algn="just"/>
            <a:r>
              <a:rPr lang="en-US" sz="2800" b="1" dirty="0" err="1">
                <a:solidFill>
                  <a:srgbClr val="FF0000"/>
                </a:solidFill>
                <a:latin typeface="SutonnyMJ" pitchFamily="2" charset="0"/>
                <a:cs typeface="SutonnyMJ" pitchFamily="2" charset="0"/>
              </a:rPr>
              <a:t>g</a:t>
            </a:r>
            <a:r>
              <a:rPr lang="en-US" sz="2800" b="1" dirty="0" err="1" smtClean="0">
                <a:solidFill>
                  <a:srgbClr val="FF0000"/>
                </a:solidFill>
                <a:latin typeface="SutonnyMJ" pitchFamily="2" charset="0"/>
                <a:cs typeface="SutonnyMJ" pitchFamily="2" charset="0"/>
              </a:rPr>
              <a:t>vDm</a:t>
            </a:r>
            <a:endParaRPr lang="en-US" sz="2800" b="1" dirty="0" smtClean="0">
              <a:solidFill>
                <a:srgbClr val="FF0000"/>
              </a:solidFill>
              <a:latin typeface="SutonnyMJ" pitchFamily="2" charset="0"/>
              <a:cs typeface="SutonnyMJ"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276671"/>
            <a:ext cx="10301990" cy="1200329"/>
          </a:xfrm>
          <a:prstGeom prst="rect">
            <a:avLst/>
          </a:prstGeom>
          <a:noFill/>
        </p:spPr>
        <p:txBody>
          <a:bodyPr wrap="square" rtlCol="0">
            <a:spAutoFit/>
          </a:bodyPr>
          <a:lstStyle/>
          <a:p>
            <a:pPr algn="ctr"/>
            <a:r>
              <a:rPr lang="en-US" sz="3600" dirty="0" err="1" smtClean="0">
                <a:solidFill>
                  <a:sysClr val="windowText" lastClr="000000"/>
                </a:solidFill>
                <a:latin typeface="NikoshBAN" pitchFamily="2" charset="0"/>
                <a:cs typeface="NikoshBAN" pitchFamily="2" charset="0"/>
              </a:rPr>
              <a:t>মাউসের</a:t>
            </a:r>
            <a:r>
              <a:rPr lang="en-US" sz="3600" dirty="0" smtClean="0">
                <a:solidFill>
                  <a:sysClr val="windowText" lastClr="000000"/>
                </a:solidFill>
                <a:latin typeface="NikoshBAN" pitchFamily="2" charset="0"/>
                <a:cs typeface="NikoshBAN" pitchFamily="2" charset="0"/>
              </a:rPr>
              <a:t> </a:t>
            </a:r>
            <a:r>
              <a:rPr lang="en-US" sz="3600" dirty="0" err="1" smtClean="0">
                <a:solidFill>
                  <a:sysClr val="windowText" lastClr="000000"/>
                </a:solidFill>
                <a:latin typeface="NikoshBAN" pitchFamily="2" charset="0"/>
                <a:cs typeface="NikoshBAN" pitchFamily="2" charset="0"/>
              </a:rPr>
              <a:t>সাধারণত</a:t>
            </a:r>
            <a:r>
              <a:rPr lang="en-US" sz="3600" dirty="0" smtClean="0">
                <a:solidFill>
                  <a:sysClr val="windowText" lastClr="000000"/>
                </a:solidFill>
                <a:latin typeface="NikoshBAN" pitchFamily="2" charset="0"/>
                <a:cs typeface="NikoshBAN" pitchFamily="2" charset="0"/>
              </a:rPr>
              <a:t> </a:t>
            </a:r>
            <a:r>
              <a:rPr lang="en-US" sz="3600" dirty="0" err="1" smtClean="0">
                <a:solidFill>
                  <a:sysClr val="windowText" lastClr="000000"/>
                </a:solidFill>
                <a:latin typeface="NikoshBAN" pitchFamily="2" charset="0"/>
                <a:cs typeface="NikoshBAN" pitchFamily="2" charset="0"/>
              </a:rPr>
              <a:t>দুটি</a:t>
            </a:r>
            <a:r>
              <a:rPr lang="en-US" sz="3600" dirty="0" smtClean="0">
                <a:solidFill>
                  <a:sysClr val="windowText" lastClr="000000"/>
                </a:solidFill>
                <a:latin typeface="NikoshBAN" pitchFamily="2" charset="0"/>
                <a:cs typeface="NikoshBAN" pitchFamily="2" charset="0"/>
              </a:rPr>
              <a:t> </a:t>
            </a:r>
            <a:r>
              <a:rPr lang="en-US" sz="3600" dirty="0" err="1" smtClean="0">
                <a:solidFill>
                  <a:sysClr val="windowText" lastClr="000000"/>
                </a:solidFill>
                <a:latin typeface="NikoshBAN" pitchFamily="2" charset="0"/>
                <a:cs typeface="NikoshBAN" pitchFamily="2" charset="0"/>
              </a:rPr>
              <a:t>বাটন</a:t>
            </a:r>
            <a:r>
              <a:rPr lang="en-US" sz="3600" dirty="0" smtClean="0">
                <a:solidFill>
                  <a:sysClr val="windowText" lastClr="000000"/>
                </a:solidFill>
                <a:latin typeface="NikoshBAN" pitchFamily="2" charset="0"/>
                <a:cs typeface="NikoshBAN" pitchFamily="2" charset="0"/>
              </a:rPr>
              <a:t> ও </a:t>
            </a:r>
            <a:r>
              <a:rPr lang="en-US" sz="3600" dirty="0" err="1" smtClean="0">
                <a:solidFill>
                  <a:sysClr val="windowText" lastClr="000000"/>
                </a:solidFill>
                <a:latin typeface="NikoshBAN" pitchFamily="2" charset="0"/>
                <a:cs typeface="NikoshBAN" pitchFamily="2" charset="0"/>
              </a:rPr>
              <a:t>একটি</a:t>
            </a:r>
            <a:r>
              <a:rPr lang="en-US" sz="3600" dirty="0">
                <a:solidFill>
                  <a:sysClr val="windowText" lastClr="000000"/>
                </a:solidFill>
                <a:latin typeface="NikoshBAN" pitchFamily="2" charset="0"/>
                <a:cs typeface="NikoshBAN" pitchFamily="2" charset="0"/>
              </a:rPr>
              <a:t> </a:t>
            </a:r>
            <a:r>
              <a:rPr lang="en-US" sz="3600" dirty="0" err="1" smtClean="0">
                <a:solidFill>
                  <a:sysClr val="windowText" lastClr="000000"/>
                </a:solidFill>
                <a:latin typeface="NikoshBAN" pitchFamily="2" charset="0"/>
                <a:cs typeface="NikoshBAN" pitchFamily="2" charset="0"/>
              </a:rPr>
              <a:t>স্ক্রলচক্র</a:t>
            </a:r>
            <a:r>
              <a:rPr lang="en-US" sz="3600" dirty="0" smtClean="0">
                <a:solidFill>
                  <a:sysClr val="windowText" lastClr="000000"/>
                </a:solidFill>
                <a:latin typeface="NikoshBAN" pitchFamily="2" charset="0"/>
                <a:cs typeface="NikoshBAN" pitchFamily="2" charset="0"/>
              </a:rPr>
              <a:t> </a:t>
            </a:r>
            <a:r>
              <a:rPr lang="en-US" sz="3600" dirty="0" err="1" smtClean="0">
                <a:solidFill>
                  <a:sysClr val="windowText" lastClr="000000"/>
                </a:solidFill>
                <a:latin typeface="NikoshBAN" pitchFamily="2" charset="0"/>
                <a:cs typeface="NikoshBAN" pitchFamily="2" charset="0"/>
              </a:rPr>
              <a:t>থাকে</a:t>
            </a:r>
            <a:r>
              <a:rPr lang="en-US" sz="3600" dirty="0" smtClean="0">
                <a:solidFill>
                  <a:sysClr val="windowText" lastClr="000000"/>
                </a:solidFill>
                <a:latin typeface="NikoshBAN" pitchFamily="2" charset="0"/>
                <a:cs typeface="NikoshBAN" pitchFamily="2" charset="0"/>
              </a:rPr>
              <a:t> ।</a:t>
            </a:r>
          </a:p>
          <a:p>
            <a:pPr algn="ctr"/>
            <a:r>
              <a:rPr lang="en-US" sz="3600" dirty="0" err="1" smtClean="0">
                <a:solidFill>
                  <a:sysClr val="windowText" lastClr="000000"/>
                </a:solidFill>
                <a:latin typeface="NikoshBAN" pitchFamily="2" charset="0"/>
                <a:cs typeface="NikoshBAN" pitchFamily="2" charset="0"/>
              </a:rPr>
              <a:t>মাউস</a:t>
            </a:r>
            <a:r>
              <a:rPr lang="en-US" sz="3600" dirty="0" smtClean="0">
                <a:solidFill>
                  <a:sysClr val="windowText" lastClr="000000"/>
                </a:solidFill>
                <a:latin typeface="NikoshBAN" pitchFamily="2" charset="0"/>
                <a:cs typeface="NikoshBAN" pitchFamily="2" charset="0"/>
              </a:rPr>
              <a:t> </a:t>
            </a:r>
            <a:r>
              <a:rPr lang="en-US" sz="3600" dirty="0" err="1" smtClean="0">
                <a:solidFill>
                  <a:sysClr val="windowText" lastClr="000000"/>
                </a:solidFill>
                <a:latin typeface="NikoshBAN" pitchFamily="2" charset="0"/>
                <a:cs typeface="NikoshBAN" pitchFamily="2" charset="0"/>
              </a:rPr>
              <a:t>দেখতে</a:t>
            </a:r>
            <a:r>
              <a:rPr lang="en-US" sz="3600" dirty="0" smtClean="0">
                <a:solidFill>
                  <a:sysClr val="windowText" lastClr="000000"/>
                </a:solidFill>
                <a:latin typeface="NikoshBAN" pitchFamily="2" charset="0"/>
                <a:cs typeface="NikoshBAN" pitchFamily="2" charset="0"/>
              </a:rPr>
              <a:t> </a:t>
            </a:r>
            <a:r>
              <a:rPr lang="en-US" sz="3600" dirty="0" err="1" smtClean="0">
                <a:solidFill>
                  <a:sysClr val="windowText" lastClr="000000"/>
                </a:solidFill>
                <a:latin typeface="NikoshBAN" pitchFamily="2" charset="0"/>
                <a:cs typeface="NikoshBAN" pitchFamily="2" charset="0"/>
              </a:rPr>
              <a:t>ইঁদুরের</a:t>
            </a:r>
            <a:r>
              <a:rPr lang="en-US" sz="3600" dirty="0" smtClean="0">
                <a:solidFill>
                  <a:sysClr val="windowText" lastClr="000000"/>
                </a:solidFill>
                <a:latin typeface="NikoshBAN" pitchFamily="2" charset="0"/>
                <a:cs typeface="NikoshBAN" pitchFamily="2" charset="0"/>
              </a:rPr>
              <a:t> </a:t>
            </a:r>
            <a:r>
              <a:rPr lang="en-US" sz="3600" dirty="0" err="1" smtClean="0">
                <a:solidFill>
                  <a:sysClr val="windowText" lastClr="000000"/>
                </a:solidFill>
                <a:latin typeface="NikoshBAN" pitchFamily="2" charset="0"/>
                <a:cs typeface="NikoshBAN" pitchFamily="2" charset="0"/>
              </a:rPr>
              <a:t>মতো</a:t>
            </a:r>
            <a:r>
              <a:rPr lang="en-US" sz="3600" dirty="0" smtClean="0">
                <a:solidFill>
                  <a:sysClr val="windowText" lastClr="000000"/>
                </a:solidFill>
                <a:latin typeface="NikoshBAN" pitchFamily="2" charset="0"/>
                <a:cs typeface="NikoshBAN" pitchFamily="2" charset="0"/>
              </a:rPr>
              <a:t>।</a:t>
            </a: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flipH="1">
            <a:off x="1447800" y="1524000"/>
            <a:ext cx="5788506" cy="3352800"/>
          </a:xfrm>
          <a:prstGeom prst="rect">
            <a:avLst/>
          </a:prstGeom>
        </p:spPr>
      </p:pic>
      <p:cxnSp>
        <p:nvCxnSpPr>
          <p:cNvPr id="6" name="Straight Arrow Connector 5"/>
          <p:cNvCxnSpPr>
            <a:stCxn id="9" idx="7"/>
          </p:cNvCxnSpPr>
          <p:nvPr/>
        </p:nvCxnSpPr>
        <p:spPr>
          <a:xfrm rot="5400000" flipH="1" flipV="1">
            <a:off x="4726779" y="3840927"/>
            <a:ext cx="1476348" cy="15668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9" idx="0"/>
          </p:cNvCxnSpPr>
          <p:nvPr/>
        </p:nvCxnSpPr>
        <p:spPr>
          <a:xfrm rot="5400000" flipH="1" flipV="1">
            <a:off x="4197710" y="4212415"/>
            <a:ext cx="1310101" cy="810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5266526" y="3648874"/>
            <a:ext cx="2064010" cy="14718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117103" y="5272502"/>
            <a:ext cx="661239" cy="614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77839" y="5317958"/>
            <a:ext cx="1288568" cy="614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569546" y="3330714"/>
            <a:ext cx="1422054" cy="707886"/>
          </a:xfrm>
          <a:prstGeom prst="rect">
            <a:avLst/>
          </a:prstGeom>
          <a:noFill/>
        </p:spPr>
        <p:txBody>
          <a:bodyPr wrap="square" rtlCol="0">
            <a:spAutoFit/>
          </a:bodyPr>
          <a:lstStyle/>
          <a:p>
            <a:pPr algn="just"/>
            <a:r>
              <a:rPr lang="en-US" sz="4000" b="1" dirty="0" err="1">
                <a:solidFill>
                  <a:srgbClr val="FF0000"/>
                </a:solidFill>
                <a:latin typeface="SutonnyMJ" pitchFamily="2" charset="0"/>
                <a:cs typeface="SutonnyMJ" pitchFamily="2" charset="0"/>
              </a:rPr>
              <a:t>g</a:t>
            </a:r>
            <a:r>
              <a:rPr lang="en-US" sz="4000" b="1" dirty="0" err="1" smtClean="0">
                <a:solidFill>
                  <a:srgbClr val="FF0000"/>
                </a:solidFill>
                <a:latin typeface="SutonnyMJ" pitchFamily="2" charset="0"/>
                <a:cs typeface="SutonnyMJ" pitchFamily="2" charset="0"/>
              </a:rPr>
              <a:t>vDm</a:t>
            </a:r>
            <a:endParaRPr lang="en-US" sz="4000" b="1" dirty="0" smtClean="0">
              <a:solidFill>
                <a:srgbClr val="FF0000"/>
              </a:solidFill>
              <a:latin typeface="SutonnyMJ" pitchFamily="2" charset="0"/>
              <a:cs typeface="SutonnyMJ" pitchFamily="2" charset="0"/>
            </a:endParaRPr>
          </a:p>
        </p:txBody>
      </p:sp>
      <p:sp>
        <p:nvSpPr>
          <p:cNvPr id="20" name="TextBox 19"/>
          <p:cNvSpPr txBox="1"/>
          <p:nvPr/>
        </p:nvSpPr>
        <p:spPr>
          <a:xfrm>
            <a:off x="3572256" y="496669"/>
            <a:ext cx="2523744" cy="646331"/>
          </a:xfrm>
          <a:prstGeom prst="rect">
            <a:avLst/>
          </a:prstGeom>
          <a:noFill/>
        </p:spPr>
        <p:txBody>
          <a:bodyPr wrap="square" rtlCol="0">
            <a:spAutoFit/>
          </a:bodyPr>
          <a:lstStyle/>
          <a:p>
            <a:pPr algn="just"/>
            <a:r>
              <a:rPr lang="en-US" sz="3600" b="1" dirty="0" err="1" smtClean="0">
                <a:solidFill>
                  <a:srgbClr val="00B050"/>
                </a:solidFill>
                <a:latin typeface="SutonnyMJ" pitchFamily="2" charset="0"/>
                <a:cs typeface="SutonnyMJ" pitchFamily="2" charset="0"/>
              </a:rPr>
              <a:t>BbcyU</a:t>
            </a:r>
            <a:r>
              <a:rPr lang="en-US" sz="3600" b="1" dirty="0" smtClean="0">
                <a:solidFill>
                  <a:srgbClr val="00B050"/>
                </a:solidFill>
                <a:latin typeface="SutonnyMJ" pitchFamily="2" charset="0"/>
                <a:cs typeface="SutonnyMJ" pitchFamily="2" charset="0"/>
              </a:rPr>
              <a:t> </a:t>
            </a:r>
            <a:r>
              <a:rPr lang="en-US" sz="3600" b="1" dirty="0" err="1" smtClean="0">
                <a:solidFill>
                  <a:srgbClr val="00B050"/>
                </a:solidFill>
                <a:latin typeface="SutonnyMJ" pitchFamily="2" charset="0"/>
                <a:cs typeface="SutonnyMJ" pitchFamily="2" charset="0"/>
              </a:rPr>
              <a:t>wWfvBm</a:t>
            </a:r>
            <a:endParaRPr lang="en-US" sz="3600" b="1" dirty="0" smtClean="0">
              <a:solidFill>
                <a:srgbClr val="00B050"/>
              </a:solidFill>
              <a:latin typeface="SutonnyMJ" pitchFamily="2" charset="0"/>
              <a:cs typeface="SutonnyMJ"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43656" y="76200"/>
            <a:ext cx="2523744" cy="646331"/>
          </a:xfrm>
          <a:prstGeom prst="rect">
            <a:avLst/>
          </a:prstGeom>
          <a:noFill/>
        </p:spPr>
        <p:txBody>
          <a:bodyPr wrap="square" rtlCol="0">
            <a:spAutoFit/>
          </a:bodyPr>
          <a:lstStyle/>
          <a:p>
            <a:pPr algn="just"/>
            <a:r>
              <a:rPr lang="en-US" sz="3600" b="1" dirty="0" err="1" smtClean="0">
                <a:solidFill>
                  <a:srgbClr val="00B050"/>
                </a:solidFill>
                <a:latin typeface="SutonnyMJ" pitchFamily="2" charset="0"/>
                <a:cs typeface="SutonnyMJ" pitchFamily="2" charset="0"/>
              </a:rPr>
              <a:t>BbcyU</a:t>
            </a:r>
            <a:r>
              <a:rPr lang="en-US" sz="3600" b="1" dirty="0" smtClean="0">
                <a:solidFill>
                  <a:srgbClr val="00B050"/>
                </a:solidFill>
                <a:latin typeface="SutonnyMJ" pitchFamily="2" charset="0"/>
                <a:cs typeface="SutonnyMJ" pitchFamily="2" charset="0"/>
              </a:rPr>
              <a:t> </a:t>
            </a:r>
            <a:r>
              <a:rPr lang="en-US" sz="3600" b="1" dirty="0" err="1" smtClean="0">
                <a:solidFill>
                  <a:srgbClr val="00B050"/>
                </a:solidFill>
                <a:latin typeface="SutonnyMJ" pitchFamily="2" charset="0"/>
                <a:cs typeface="SutonnyMJ" pitchFamily="2" charset="0"/>
              </a:rPr>
              <a:t>wWfvBm</a:t>
            </a:r>
            <a:endParaRPr lang="en-US" sz="3600" b="1" dirty="0" smtClean="0">
              <a:solidFill>
                <a:srgbClr val="00B050"/>
              </a:solidFill>
              <a:latin typeface="SutonnyMJ" pitchFamily="2" charset="0"/>
              <a:cs typeface="SutonnyMJ" pitchFamily="2" charset="0"/>
            </a:endParaRPr>
          </a:p>
        </p:txBody>
      </p:sp>
      <p:sp>
        <p:nvSpPr>
          <p:cNvPr id="6" name="TextBox 5"/>
          <p:cNvSpPr txBox="1"/>
          <p:nvPr/>
        </p:nvSpPr>
        <p:spPr>
          <a:xfrm>
            <a:off x="3657600" y="1905000"/>
            <a:ext cx="1447799" cy="954107"/>
          </a:xfrm>
          <a:prstGeom prst="rect">
            <a:avLst/>
          </a:prstGeom>
          <a:noFill/>
          <a:ln w="19050">
            <a:solidFill>
              <a:srgbClr val="FF0000"/>
            </a:solidFill>
          </a:ln>
        </p:spPr>
        <p:txBody>
          <a:bodyPr wrap="square" rtlCol="0">
            <a:spAutoFit/>
          </a:bodyPr>
          <a:lstStyle/>
          <a:p>
            <a:pPr algn="ctr"/>
            <a:r>
              <a:rPr lang="en-US" sz="2800" b="1" dirty="0" err="1" smtClean="0">
                <a:latin typeface="SutonnyMJ" pitchFamily="2" charset="0"/>
                <a:cs typeface="SutonnyMJ" pitchFamily="2" charset="0"/>
              </a:rPr>
              <a:t>wWwRUvj</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K¨v‡giv</a:t>
            </a:r>
            <a:endParaRPr lang="en-US" sz="2800" b="1" dirty="0">
              <a:latin typeface="SutonnyMJ" pitchFamily="2" charset="0"/>
              <a:cs typeface="SutonnyMJ" pitchFamily="2" charset="0"/>
            </a:endParaRPr>
          </a:p>
        </p:txBody>
      </p:sp>
      <p:sp>
        <p:nvSpPr>
          <p:cNvPr id="7" name="TextBox 6"/>
          <p:cNvSpPr txBox="1"/>
          <p:nvPr/>
        </p:nvSpPr>
        <p:spPr>
          <a:xfrm>
            <a:off x="152400" y="3843278"/>
            <a:ext cx="8915400" cy="2862322"/>
          </a:xfrm>
          <a:prstGeom prst="rect">
            <a:avLst/>
          </a:prstGeom>
          <a:noFill/>
        </p:spPr>
        <p:txBody>
          <a:bodyPr wrap="square" rtlCol="0">
            <a:spAutoFit/>
          </a:bodyPr>
          <a:lstStyle/>
          <a:p>
            <a:pPr algn="just">
              <a:buFont typeface="Wingdings" pitchFamily="2" charset="2"/>
              <a:buChar char="v"/>
            </a:pPr>
            <a:r>
              <a:rPr lang="en-US" sz="3600" dirty="0" err="1" smtClean="0">
                <a:latin typeface="SutonnyMJ" pitchFamily="2" charset="0"/>
                <a:cs typeface="SutonnyMJ" pitchFamily="2" charset="0"/>
              </a:rPr>
              <a:t>wWwRUvj</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K¨v‡giv</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g~jZ</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Qwe</a:t>
            </a:r>
            <a:r>
              <a:rPr lang="en-US" sz="3600" dirty="0">
                <a:latin typeface="SutonnyMJ" pitchFamily="2" charset="0"/>
                <a:cs typeface="SutonnyMJ" pitchFamily="2" charset="0"/>
              </a:rPr>
              <a:t> </a:t>
            </a:r>
            <a:r>
              <a:rPr lang="en-US" sz="3600" dirty="0" smtClean="0">
                <a:latin typeface="SutonnyMJ" pitchFamily="2" charset="0"/>
                <a:cs typeface="SutonnyMJ" pitchFamily="2" charset="0"/>
              </a:rPr>
              <a:t>†</a:t>
            </a:r>
            <a:r>
              <a:rPr lang="en-US" sz="3600" dirty="0" err="1" smtClean="0">
                <a:latin typeface="SutonnyMJ" pitchFamily="2" charset="0"/>
                <a:cs typeface="SutonnyMJ" pitchFamily="2" charset="0"/>
              </a:rPr>
              <a:t>Zvjv</a:t>
            </a:r>
            <a:r>
              <a:rPr lang="en-US" sz="3600" dirty="0" smtClean="0">
                <a:latin typeface="SutonnyMJ" pitchFamily="2" charset="0"/>
                <a:cs typeface="SutonnyMJ" pitchFamily="2" charset="0"/>
              </a:rPr>
              <a:t> I </a:t>
            </a:r>
            <a:r>
              <a:rPr lang="en-US" sz="3600" dirty="0" err="1" smtClean="0">
                <a:latin typeface="SutonnyMJ" pitchFamily="2" charset="0"/>
                <a:cs typeface="SutonnyMJ" pitchFamily="2" charset="0"/>
              </a:rPr>
              <a:t>wfwWI</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Kivi</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Kv‡R</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e¨envi</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Kiv</a:t>
            </a:r>
            <a:r>
              <a:rPr lang="en-US" sz="3600" dirty="0" smtClean="0">
                <a:latin typeface="SutonnyMJ" pitchFamily="2" charset="0"/>
                <a:cs typeface="SutonnyMJ" pitchFamily="2" charset="0"/>
              </a:rPr>
              <a:t> nq| </a:t>
            </a:r>
            <a:r>
              <a:rPr lang="en-US" sz="3600" dirty="0" err="1" smtClean="0">
                <a:latin typeface="SutonnyMJ" pitchFamily="2" charset="0"/>
                <a:cs typeface="SutonnyMJ" pitchFamily="2" charset="0"/>
              </a:rPr>
              <a:t>eZ©gv‡b</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Kw¤úDUv‡i</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BbcyU</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hš</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wnmv‡e</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wWwRUvj</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K¨v‡giv</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e¨envi</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Kiv</a:t>
            </a:r>
            <a:r>
              <a:rPr lang="en-US" sz="3600" dirty="0" smtClean="0">
                <a:latin typeface="SutonnyMJ" pitchFamily="2" charset="0"/>
                <a:cs typeface="SutonnyMJ" pitchFamily="2" charset="0"/>
              </a:rPr>
              <a:t> nq| </a:t>
            </a:r>
            <a:r>
              <a:rPr lang="en-US" sz="3600" dirty="0" err="1" smtClean="0">
                <a:latin typeface="SutonnyMJ" pitchFamily="2" charset="0"/>
                <a:cs typeface="SutonnyMJ" pitchFamily="2" charset="0"/>
              </a:rPr>
              <a:t>wWwRUvj</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K¨v‡givwU‡K</a:t>
            </a:r>
            <a:r>
              <a:rPr lang="en-US" sz="3600" dirty="0">
                <a:latin typeface="SutonnyMJ" pitchFamily="2" charset="0"/>
                <a:cs typeface="SutonnyMJ" pitchFamily="2" charset="0"/>
              </a:rPr>
              <a:t> </a:t>
            </a:r>
            <a:r>
              <a:rPr lang="en-US" sz="3600" dirty="0" err="1" smtClean="0">
                <a:latin typeface="SutonnyMJ" pitchFamily="2" charset="0"/>
                <a:cs typeface="SutonnyMJ" pitchFamily="2" charset="0"/>
              </a:rPr>
              <a:t>BDGmwe</a:t>
            </a:r>
            <a:r>
              <a:rPr lang="en-US" sz="3600" dirty="0">
                <a:latin typeface="SutonnyMJ" pitchFamily="2" charset="0"/>
                <a:cs typeface="SutonnyMJ" pitchFamily="2" charset="0"/>
              </a:rPr>
              <a:t> </a:t>
            </a:r>
            <a:r>
              <a:rPr lang="en-US" sz="3600" dirty="0" smtClean="0">
                <a:latin typeface="SutonnyMJ" pitchFamily="2" charset="0"/>
                <a:cs typeface="SutonnyMJ" pitchFamily="2" charset="0"/>
              </a:rPr>
              <a:t>†</a:t>
            </a:r>
            <a:r>
              <a:rPr lang="en-US" sz="3600" dirty="0" err="1" smtClean="0">
                <a:latin typeface="SutonnyMJ" pitchFamily="2" charset="0"/>
                <a:cs typeface="SutonnyMJ" pitchFamily="2" charset="0"/>
              </a:rPr>
              <a:t>cv‡U©I</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gva</a:t>
            </a:r>
            <a:r>
              <a:rPr lang="en-US" sz="3600" dirty="0" smtClean="0">
                <a:latin typeface="SutonnyMJ" pitchFamily="2" charset="0"/>
                <a:cs typeface="SutonnyMJ" pitchFamily="2" charset="0"/>
              </a:rPr>
              <a:t>¨‡g </a:t>
            </a:r>
            <a:r>
              <a:rPr lang="en-US" sz="3600" dirty="0" err="1" smtClean="0">
                <a:latin typeface="SutonnyMJ" pitchFamily="2" charset="0"/>
                <a:cs typeface="SutonnyMJ" pitchFamily="2" charset="0"/>
              </a:rPr>
              <a:t>Kw¤úDUv‡ii</a:t>
            </a:r>
            <a:r>
              <a:rPr lang="en-US" sz="3600" dirty="0" smtClean="0">
                <a:latin typeface="SutonnyMJ" pitchFamily="2" charset="0"/>
                <a:cs typeface="SutonnyMJ" pitchFamily="2" charset="0"/>
              </a:rPr>
              <a:t> mv‡_ hy³ </a:t>
            </a:r>
            <a:r>
              <a:rPr lang="en-US" sz="3600" dirty="0" err="1" smtClean="0">
                <a:latin typeface="SutonnyMJ" pitchFamily="2" charset="0"/>
                <a:cs typeface="SutonnyMJ" pitchFamily="2" charset="0"/>
              </a:rPr>
              <a:t>K‡i</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wWwRUvj</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Qwe</a:t>
            </a:r>
            <a:r>
              <a:rPr lang="en-US" sz="3600" dirty="0" smtClean="0">
                <a:latin typeface="SutonnyMJ" pitchFamily="2" charset="0"/>
                <a:cs typeface="SutonnyMJ" pitchFamily="2" charset="0"/>
              </a:rPr>
              <a:t> I </a:t>
            </a:r>
            <a:r>
              <a:rPr lang="en-US" sz="3600" dirty="0" err="1" smtClean="0">
                <a:latin typeface="SutonnyMJ" pitchFamily="2" charset="0"/>
                <a:cs typeface="SutonnyMJ" pitchFamily="2" charset="0"/>
              </a:rPr>
              <a:t>wfwWI</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cÖ‡ek</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Kiv‡bv</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hvq</a:t>
            </a:r>
            <a:r>
              <a:rPr lang="en-US" sz="3600" dirty="0" smtClean="0">
                <a:latin typeface="SutonnyMJ" pitchFamily="2" charset="0"/>
                <a:cs typeface="SutonnyMJ" pitchFamily="2" charset="0"/>
              </a:rPr>
              <a:t>|  </a:t>
            </a:r>
            <a:endParaRPr lang="en-US" sz="3600" dirty="0">
              <a:latin typeface="SutonnyMJ" pitchFamily="2" charset="0"/>
              <a:cs typeface="SutonnyMJ"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57800" y="1447800"/>
            <a:ext cx="3606711" cy="226277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6799" y="1461201"/>
            <a:ext cx="3056001" cy="227259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826</Words>
  <Application>Microsoft Office PowerPoint</Application>
  <PresentationFormat>On-screen Show (4:3)</PresentationFormat>
  <Paragraphs>56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kazal pc</dc:creator>
  <cp:lastModifiedBy>kazal pc</cp:lastModifiedBy>
  <cp:revision>54</cp:revision>
  <dcterms:created xsi:type="dcterms:W3CDTF">2020-09-21T14:12:23Z</dcterms:created>
  <dcterms:modified xsi:type="dcterms:W3CDTF">2020-11-02T16:41:36Z</dcterms:modified>
</cp:coreProperties>
</file>