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E754-1B93-4212-B312-D6BECF61910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6141-43A6-4D2A-A7AE-A5E052D2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67295" y="2532205"/>
            <a:ext cx="3398289" cy="184873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eep_red_rose-wide.jpg"/>
          <p:cNvPicPr>
            <a:picLocks noChangeAspect="1"/>
          </p:cNvPicPr>
          <p:nvPr/>
        </p:nvPicPr>
        <p:blipFill>
          <a:blip r:embed="rId2"/>
          <a:srcRect l="11667" r="6667"/>
          <a:stretch>
            <a:fillRect/>
          </a:stretch>
        </p:blipFill>
        <p:spPr>
          <a:xfrm>
            <a:off x="0" y="0"/>
            <a:ext cx="2916413" cy="2231949"/>
          </a:xfrm>
          <a:prstGeom prst="rect">
            <a:avLst/>
          </a:prstGeom>
        </p:spPr>
      </p:pic>
      <p:pic>
        <p:nvPicPr>
          <p:cNvPr id="5" name="Picture 4" descr="deep_red_rose-wide.jpg"/>
          <p:cNvPicPr>
            <a:picLocks noChangeAspect="1"/>
          </p:cNvPicPr>
          <p:nvPr/>
        </p:nvPicPr>
        <p:blipFill>
          <a:blip r:embed="rId2"/>
          <a:srcRect l="11667" r="6667"/>
          <a:stretch>
            <a:fillRect/>
          </a:stretch>
        </p:blipFill>
        <p:spPr>
          <a:xfrm>
            <a:off x="9275586" y="0"/>
            <a:ext cx="2916413" cy="2231949"/>
          </a:xfrm>
          <a:prstGeom prst="rect">
            <a:avLst/>
          </a:prstGeom>
        </p:spPr>
      </p:pic>
      <p:pic>
        <p:nvPicPr>
          <p:cNvPr id="6" name="Picture 5" descr="deep_red_rose-wide.jpg"/>
          <p:cNvPicPr>
            <a:picLocks noChangeAspect="1"/>
          </p:cNvPicPr>
          <p:nvPr/>
        </p:nvPicPr>
        <p:blipFill>
          <a:blip r:embed="rId2"/>
          <a:srcRect l="11667" r="6667"/>
          <a:stretch>
            <a:fillRect/>
          </a:stretch>
        </p:blipFill>
        <p:spPr>
          <a:xfrm>
            <a:off x="0" y="4626050"/>
            <a:ext cx="2916413" cy="2231949"/>
          </a:xfrm>
          <a:prstGeom prst="rect">
            <a:avLst/>
          </a:prstGeom>
        </p:spPr>
      </p:pic>
      <p:pic>
        <p:nvPicPr>
          <p:cNvPr id="7" name="Picture 6" descr="deep_red_rose-wide.jpg"/>
          <p:cNvPicPr>
            <a:picLocks noChangeAspect="1"/>
          </p:cNvPicPr>
          <p:nvPr/>
        </p:nvPicPr>
        <p:blipFill>
          <a:blip r:embed="rId2"/>
          <a:srcRect l="11667" r="6667"/>
          <a:stretch>
            <a:fillRect/>
          </a:stretch>
        </p:blipFill>
        <p:spPr>
          <a:xfrm>
            <a:off x="9275587" y="4626051"/>
            <a:ext cx="2916413" cy="22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1045" y="6033840"/>
            <a:ext cx="6141882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বর্তনীটিতে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96454" y="222919"/>
            <a:ext cx="6436373" cy="4687263"/>
            <a:chOff x="1336027" y="1219200"/>
            <a:chExt cx="6436373" cy="4687263"/>
          </a:xfrm>
        </p:grpSpPr>
        <p:pic>
          <p:nvPicPr>
            <p:cNvPr id="12" name="Picture 11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12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25" y="2755714"/>
            <a:ext cx="6141882" cy="29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52800" y="304800"/>
            <a:ext cx="2209800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1295400"/>
            <a:ext cx="914400" cy="762000"/>
            <a:chOff x="4876800" y="1371600"/>
            <a:chExt cx="685800" cy="555218"/>
          </a:xfrm>
        </p:grpSpPr>
        <p:sp>
          <p:nvSpPr>
            <p:cNvPr id="6" name="Rounded Rectangle 5"/>
            <p:cNvSpPr/>
            <p:nvPr/>
          </p:nvSpPr>
          <p:spPr>
            <a:xfrm>
              <a:off x="4876800" y="1371600"/>
              <a:ext cx="685800" cy="5552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508884"/>
                </p:ext>
              </p:extLst>
            </p:nvPr>
          </p:nvGraphicFramePr>
          <p:xfrm>
            <a:off x="4991100" y="1456328"/>
            <a:ext cx="457200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91100" y="1456328"/>
                          <a:ext cx="457200" cy="38576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590799" y="2372380"/>
            <a:ext cx="441050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ভিডিওটিতে কী কী দেখতে পেলে?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733800"/>
            <a:ext cx="856169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ভোল্টমিটার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সমান্তরালে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481" y="31037"/>
            <a:ext cx="248161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1330" y="1082724"/>
            <a:ext cx="3283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305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2133600"/>
            <a:ext cx="213359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ভোল্টমিটার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133600"/>
            <a:ext cx="21336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গ্যালভানোমিটার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895600"/>
            <a:ext cx="213359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819400"/>
            <a:ext cx="21336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পটেনশিওমিটার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514600"/>
            <a:ext cx="1371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669575"/>
            <a:ext cx="1371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48535"/>
            <a:ext cx="2133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034260"/>
            <a:ext cx="2133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ভোল্টমিটার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791200"/>
            <a:ext cx="2133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গ্যালভানোমিটার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791200"/>
            <a:ext cx="2133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645632"/>
            <a:ext cx="1447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800600"/>
            <a:ext cx="14478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6" grpId="0" animBg="1"/>
      <p:bldP spid="16" grpId="1" animBg="1"/>
      <p:bldP spid="16" grpId="2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96076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-44057"/>
            <a:ext cx="4968339" cy="4968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35" y="2813144"/>
            <a:ext cx="1844040" cy="185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252007"/>
            <a:ext cx="3200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5629930"/>
            <a:ext cx="59436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ভোল্টমিটারের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33773" y="3581116"/>
            <a:ext cx="5881477" cy="292062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2750298" y="1727700"/>
            <a:ext cx="3006496" cy="21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1169278"/>
            <a:ext cx="7220385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21" y="1169278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0436" y="4813603"/>
            <a:ext cx="7194999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অধ্যায়ঃ৯ম,পাঠ-৯ ও ১০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8830821" y="4665906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8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30" y="162610"/>
            <a:ext cx="32070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1"/>
          <a:stretch/>
        </p:blipFill>
        <p:spPr>
          <a:xfrm>
            <a:off x="3339618" y="367415"/>
            <a:ext cx="7552546" cy="55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6" y="228600"/>
            <a:ext cx="209353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0152"/>
            <a:ext cx="2667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-KID-FEVER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634" y="830648"/>
            <a:ext cx="4189326" cy="1428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56530" y="1076980"/>
            <a:ext cx="1905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4445" r="5902" b="11111"/>
          <a:stretch/>
        </p:blipFill>
        <p:spPr>
          <a:xfrm>
            <a:off x="8896047" y="228552"/>
            <a:ext cx="315829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222" r="7333"/>
          <a:stretch/>
        </p:blipFill>
        <p:spPr>
          <a:xfrm>
            <a:off x="49198" y="2262375"/>
            <a:ext cx="2869506" cy="3221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50" y="4283208"/>
            <a:ext cx="3597166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399" y="5486424"/>
            <a:ext cx="255058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অ্যামিটার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4895" y="3681680"/>
            <a:ext cx="2725003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ভোল্টমিটার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69209" y="4792560"/>
            <a:ext cx="1355832" cy="9144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7090841" y="5654904"/>
            <a:ext cx="1355834" cy="9144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68168" y="871210"/>
            <a:ext cx="1537137" cy="95759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76" y="5247676"/>
            <a:ext cx="3581400" cy="13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603" y="87067"/>
            <a:ext cx="30593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7030A0"/>
                </a:solidFill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</a:rPr>
              <a:t>শিখনফল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02080"/>
            <a:ext cx="8877869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১।অ্যামিটার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২।ভোল্টমিটার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৩।বাস্তব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593" y="51176"/>
            <a:ext cx="42170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ছবিগুলো দেখো এবং চিন্তা কর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1" y="283120"/>
            <a:ext cx="2344077" cy="215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98" y="838200"/>
            <a:ext cx="2201696" cy="176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28" y="819300"/>
            <a:ext cx="2344076" cy="2287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738" y="3979891"/>
            <a:ext cx="2143781" cy="2261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448580"/>
            <a:ext cx="16002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5791" y="2604996"/>
            <a:ext cx="2004846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6283" y="3292985"/>
            <a:ext cx="1117768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ইস্ত্রি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08507" y="6243463"/>
            <a:ext cx="1693357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2671" y="4603651"/>
            <a:ext cx="5570737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281" y="6240389"/>
            <a:ext cx="541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3513"/>
            <a:ext cx="4495800" cy="389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181600"/>
            <a:ext cx="42672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715000"/>
            <a:ext cx="1905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199" y="191869"/>
            <a:ext cx="29618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অ্যামিটার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1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1275" y="304800"/>
            <a:ext cx="1828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4478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পরিক্ষণ-১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1465083"/>
            <a:ext cx="512700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বাল্ব, ব্যাটারি, সুইচ, 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04" y="1830943"/>
            <a:ext cx="2781300" cy="184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7" y="1830944"/>
            <a:ext cx="1905000" cy="1645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395179"/>
            <a:ext cx="189817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318679"/>
            <a:ext cx="5334000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অ্যামিটারের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507179"/>
            <a:ext cx="533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ভোল্টামিটারের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822196"/>
            <a:ext cx="533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বিক্ষেপ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61531"/>
              </p:ext>
            </p:extLst>
          </p:nvPr>
        </p:nvGraphicFramePr>
        <p:xfrm>
          <a:off x="5840113" y="4749419"/>
          <a:ext cx="6324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4655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655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দাও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55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চ্ছি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ন্ন কর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66378"/>
            <a:ext cx="5867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সর্ম্পকিত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4300" y="1821980"/>
            <a:ext cx="1562100" cy="2362200"/>
            <a:chOff x="4686300" y="2667000"/>
            <a:chExt cx="1562100" cy="923925"/>
          </a:xfrm>
        </p:grpSpPr>
        <p:sp>
          <p:nvSpPr>
            <p:cNvPr id="4" name="Flowchart: Sequential Access Storage 3"/>
            <p:cNvSpPr/>
            <p:nvPr/>
          </p:nvSpPr>
          <p:spPr>
            <a:xfrm>
              <a:off x="4686300" y="2667000"/>
              <a:ext cx="1562100" cy="914400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740123"/>
                </p:ext>
              </p:extLst>
            </p:nvPr>
          </p:nvGraphicFramePr>
          <p:xfrm>
            <a:off x="5029200" y="2819400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29200" y="2819400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905000" y="4459069"/>
            <a:ext cx="533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সূচকটি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04" y="5512560"/>
            <a:ext cx="78486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মাইক্রোঅ্যাম্পিয়ার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দাগকাটা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44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350</Words>
  <Application>Microsoft Office PowerPoint</Application>
  <PresentationFormat>Custom</PresentationFormat>
  <Paragraphs>75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60</cp:revision>
  <dcterms:created xsi:type="dcterms:W3CDTF">2020-11-23T12:29:25Z</dcterms:created>
  <dcterms:modified xsi:type="dcterms:W3CDTF">2021-03-05T16:15:19Z</dcterms:modified>
</cp:coreProperties>
</file>